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wdp" ContentType="image/vnd.ms-photo"/>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85" r:id="rId2"/>
    <p:sldMasterId id="2147483702" r:id="rId3"/>
  </p:sldMasterIdLst>
  <p:notesMasterIdLst>
    <p:notesMasterId r:id="rId43"/>
  </p:notesMasterIdLst>
  <p:sldIdLst>
    <p:sldId id="525" r:id="rId4"/>
    <p:sldId id="474" r:id="rId5"/>
    <p:sldId id="475" r:id="rId6"/>
    <p:sldId id="267" r:id="rId7"/>
    <p:sldId id="263" r:id="rId8"/>
    <p:sldId id="480" r:id="rId9"/>
    <p:sldId id="526" r:id="rId10"/>
    <p:sldId id="527" r:id="rId11"/>
    <p:sldId id="528" r:id="rId12"/>
    <p:sldId id="529" r:id="rId13"/>
    <p:sldId id="268" r:id="rId14"/>
    <p:sldId id="530" r:id="rId15"/>
    <p:sldId id="531" r:id="rId16"/>
    <p:sldId id="269" r:id="rId17"/>
    <p:sldId id="270" r:id="rId18"/>
    <p:sldId id="271" r:id="rId19"/>
    <p:sldId id="532" r:id="rId20"/>
    <p:sldId id="533" r:id="rId21"/>
    <p:sldId id="272" r:id="rId22"/>
    <p:sldId id="265" r:id="rId23"/>
    <p:sldId id="312" r:id="rId24"/>
    <p:sldId id="513" r:id="rId25"/>
    <p:sldId id="514" r:id="rId26"/>
    <p:sldId id="515" r:id="rId27"/>
    <p:sldId id="516" r:id="rId28"/>
    <p:sldId id="517" r:id="rId29"/>
    <p:sldId id="518" r:id="rId30"/>
    <p:sldId id="519" r:id="rId31"/>
    <p:sldId id="520" r:id="rId32"/>
    <p:sldId id="521" r:id="rId33"/>
    <p:sldId id="522" r:id="rId34"/>
    <p:sldId id="523" r:id="rId35"/>
    <p:sldId id="524" r:id="rId36"/>
    <p:sldId id="273" r:id="rId37"/>
    <p:sldId id="274" r:id="rId38"/>
    <p:sldId id="275" r:id="rId39"/>
    <p:sldId id="276" r:id="rId40"/>
    <p:sldId id="279" r:id="rId41"/>
    <p:sldId id="536"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407" autoAdjust="0"/>
    <p:restoredTop sz="94595"/>
  </p:normalViewPr>
  <p:slideViewPr>
    <p:cSldViewPr snapToGrid="0">
      <p:cViewPr varScale="1">
        <p:scale>
          <a:sx n="79" d="100"/>
          <a:sy n="79" d="100"/>
        </p:scale>
        <p:origin x="754"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tableStyles" Target="tableStyle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viewProps" Target="view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notesMaster" Target="notesMasters/notesMaster1.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theme" Target="theme/theme1.xml"/><Relationship Id="rId20" Type="http://schemas.openxmlformats.org/officeDocument/2006/relationships/slide" Target="slides/slide17.xml"/><Relationship Id="rId41" Type="http://schemas.openxmlformats.org/officeDocument/2006/relationships/slide" Target="slides/slide3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9.png"/></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5.wmf"/><Relationship Id="rId2" Type="http://schemas.openxmlformats.org/officeDocument/2006/relationships/image" Target="../media/image14.wmf"/><Relationship Id="rId1" Type="http://schemas.openxmlformats.org/officeDocument/2006/relationships/image" Target="../media/image13.wmf"/><Relationship Id="rId4" Type="http://schemas.openxmlformats.org/officeDocument/2006/relationships/image" Target="../media/image16.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image" Target="../media/image18.png"/><Relationship Id="rId6" Type="http://schemas.openxmlformats.org/officeDocument/2006/relationships/image" Target="../media/image23.wmf"/><Relationship Id="rId5" Type="http://schemas.openxmlformats.org/officeDocument/2006/relationships/image" Target="../media/image22.wmf"/><Relationship Id="rId4" Type="http://schemas.openxmlformats.org/officeDocument/2006/relationships/image" Target="../media/image21.png"/></Relationships>
</file>

<file path=ppt/drawings/_rels/vmlDrawing4.vml.rels><?xml version="1.0" encoding="UTF-8" standalone="yes"?>
<Relationships xmlns="http://schemas.openxmlformats.org/package/2006/relationships"><Relationship Id="rId3" Type="http://schemas.openxmlformats.org/officeDocument/2006/relationships/image" Target="../media/image22.wmf"/><Relationship Id="rId2" Type="http://schemas.openxmlformats.org/officeDocument/2006/relationships/image" Target="../media/image24.wmf"/><Relationship Id="rId1" Type="http://schemas.openxmlformats.org/officeDocument/2006/relationships/image" Target="../media/image19.png"/><Relationship Id="rId4" Type="http://schemas.openxmlformats.org/officeDocument/2006/relationships/image" Target="../media/image25.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16.wmf"/><Relationship Id="rId2" Type="http://schemas.openxmlformats.org/officeDocument/2006/relationships/image" Target="../media/image14.wmf"/><Relationship Id="rId1" Type="http://schemas.openxmlformats.org/officeDocument/2006/relationships/image" Target="../media/image13.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image" Target="../media/image43.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96E1C65-C734-4060-92B1-5C2EBAAA5CD0}" type="datetimeFigureOut">
              <a:rPr lang="en-IN" smtClean="0"/>
              <a:t>21-08-2019</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9E91F65-9E21-4D8C-ADCB-1B45B6250E28}" type="slidenum">
              <a:rPr lang="en-IN" smtClean="0"/>
              <a:t>‹#›</a:t>
            </a:fld>
            <a:endParaRPr lang="en-IN"/>
          </a:p>
        </p:txBody>
      </p:sp>
    </p:spTree>
    <p:extLst>
      <p:ext uri="{BB962C8B-B14F-4D97-AF65-F5344CB8AC3E}">
        <p14:creationId xmlns:p14="http://schemas.microsoft.com/office/powerpoint/2010/main" val="36241468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Image Placeholder 1"/>
          <p:cNvSpPr>
            <a:spLocks noGrp="1" noRot="1" noChangeAspect="1" noTextEdit="1"/>
          </p:cNvSpPr>
          <p:nvPr>
            <p:ph type="sldImg"/>
          </p:nvPr>
        </p:nvSpPr>
        <p:spPr bwMode="auto">
          <a:noFill/>
          <a:ln>
            <a:solidFill>
              <a:srgbClr val="000000"/>
            </a:solidFill>
            <a:miter lim="800000"/>
            <a:headEnd/>
            <a:tailEnd/>
          </a:ln>
        </p:spPr>
      </p:sp>
      <p:sp>
        <p:nvSpPr>
          <p:cNvPr id="26627"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smtClean="0"/>
              <a:t>Today we will discuss about the Modeling and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54EA00-3FE7-45BB-8861-608A115B0E74}" type="slidenum">
              <a:rPr kumimoji="0" lang="en-US" sz="13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300" b="0" i="0" u="none" strike="noStrike" kern="1200" cap="none" spc="0" normalizeH="0" baseline="0" noProof="0" dirty="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9808801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Slide Image Placeholder 1"/>
          <p:cNvSpPr>
            <a:spLocks noGrp="1" noRot="1" noChangeAspect="1" noTextEdit="1"/>
          </p:cNvSpPr>
          <p:nvPr>
            <p:ph type="sldImg"/>
          </p:nvPr>
        </p:nvSpPr>
        <p:spPr>
          <a:ln/>
        </p:spPr>
      </p:sp>
      <p:sp>
        <p:nvSpPr>
          <p:cNvPr id="61443" name="Notes Placeholder 2"/>
          <p:cNvSpPr>
            <a:spLocks noGrp="1"/>
          </p:cNvSpPr>
          <p:nvPr>
            <p:ph type="body" idx="1"/>
          </p:nvPr>
        </p:nvSpPr>
        <p:spPr>
          <a:noFill/>
          <a:ln/>
        </p:spPr>
        <p:txBody>
          <a:bodyPr/>
          <a:lstStyle/>
          <a:p>
            <a:endParaRPr lang="en-US"/>
          </a:p>
        </p:txBody>
      </p:sp>
      <p:sp>
        <p:nvSpPr>
          <p:cNvPr id="61444" name="Slide Number Placeholder 3"/>
          <p:cNvSpPr>
            <a:spLocks noGrp="1"/>
          </p:cNvSpPr>
          <p:nvPr>
            <p:ph type="sldNum" sz="quarter" idx="5"/>
          </p:nvPr>
        </p:nvSpPr>
        <p:spPr>
          <a:noFill/>
        </p:spPr>
        <p:txBody>
          <a:bodyPr/>
          <a:lstStyle/>
          <a:p>
            <a:fld id="{DF0442C6-4E69-4D9F-94AB-F8137AD3C792}" type="slidenum">
              <a:rPr lang="en-US" smtClean="0"/>
              <a:pPr/>
              <a:t>35</a:t>
            </a:fld>
            <a:endParaRPr lang="th-TH"/>
          </a:p>
        </p:txBody>
      </p:sp>
    </p:spTree>
    <p:extLst>
      <p:ext uri="{BB962C8B-B14F-4D97-AF65-F5344CB8AC3E}">
        <p14:creationId xmlns:p14="http://schemas.microsoft.com/office/powerpoint/2010/main" val="22360124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Slide Image Placeholder 1"/>
          <p:cNvSpPr>
            <a:spLocks noGrp="1" noRot="1" noChangeAspect="1" noTextEdit="1"/>
          </p:cNvSpPr>
          <p:nvPr>
            <p:ph type="sldImg"/>
          </p:nvPr>
        </p:nvSpPr>
        <p:spPr>
          <a:ln/>
        </p:spPr>
      </p:sp>
      <p:sp>
        <p:nvSpPr>
          <p:cNvPr id="62467" name="Notes Placeholder 2"/>
          <p:cNvSpPr>
            <a:spLocks noGrp="1"/>
          </p:cNvSpPr>
          <p:nvPr>
            <p:ph type="body" idx="1"/>
          </p:nvPr>
        </p:nvSpPr>
        <p:spPr>
          <a:noFill/>
          <a:ln/>
        </p:spPr>
        <p:txBody>
          <a:bodyPr/>
          <a:lstStyle/>
          <a:p>
            <a:endParaRPr lang="en-US"/>
          </a:p>
        </p:txBody>
      </p:sp>
      <p:sp>
        <p:nvSpPr>
          <p:cNvPr id="62468" name="Slide Number Placeholder 3"/>
          <p:cNvSpPr>
            <a:spLocks noGrp="1"/>
          </p:cNvSpPr>
          <p:nvPr>
            <p:ph type="sldNum" sz="quarter" idx="5"/>
          </p:nvPr>
        </p:nvSpPr>
        <p:spPr>
          <a:noFill/>
        </p:spPr>
        <p:txBody>
          <a:bodyPr/>
          <a:lstStyle/>
          <a:p>
            <a:fld id="{28920555-0CC5-46FA-84F5-8D1E54B7B163}" type="slidenum">
              <a:rPr lang="en-US" smtClean="0"/>
              <a:pPr/>
              <a:t>37</a:t>
            </a:fld>
            <a:endParaRPr lang="th-TH"/>
          </a:p>
        </p:txBody>
      </p:sp>
    </p:spTree>
    <p:extLst>
      <p:ext uri="{BB962C8B-B14F-4D97-AF65-F5344CB8AC3E}">
        <p14:creationId xmlns:p14="http://schemas.microsoft.com/office/powerpoint/2010/main" val="15495285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0CEB8F9F-C610-4718-91BB-2A64C8E59689}" type="slidenum">
              <a:rPr lang="en-US" smtClean="0"/>
              <a:pPr/>
              <a:t>2</a:t>
            </a:fld>
            <a:endParaRPr lang="en-US"/>
          </a:p>
        </p:txBody>
      </p:sp>
      <p:sp>
        <p:nvSpPr>
          <p:cNvPr id="5" name="Footer Placeholder 4"/>
          <p:cNvSpPr>
            <a:spLocks noGrp="1"/>
          </p:cNvSpPr>
          <p:nvPr>
            <p:ph type="ftr" sz="quarter" idx="11"/>
          </p:nvPr>
        </p:nvSpPr>
        <p:spPr/>
        <p:txBody>
          <a:bodyPr/>
          <a:lstStyle/>
          <a:p>
            <a:r>
              <a:rPr lang="en-US"/>
              <a:t>S.Senthilvelan</a:t>
            </a:r>
          </a:p>
        </p:txBody>
      </p:sp>
      <p:sp>
        <p:nvSpPr>
          <p:cNvPr id="6" name="Header Placeholder 5"/>
          <p:cNvSpPr>
            <a:spLocks noGrp="1"/>
          </p:cNvSpPr>
          <p:nvPr>
            <p:ph type="hdr" sz="quarter" idx="12"/>
          </p:nvPr>
        </p:nvSpPr>
        <p:spPr/>
        <p:txBody>
          <a:bodyPr/>
          <a:lstStyle/>
          <a:p>
            <a:r>
              <a:rPr lang="en-US"/>
              <a:t>ME 111 Lecture 6 Orthographic Projections</a:t>
            </a:r>
          </a:p>
        </p:txBody>
      </p:sp>
    </p:spTree>
    <p:extLst>
      <p:ext uri="{BB962C8B-B14F-4D97-AF65-F5344CB8AC3E}">
        <p14:creationId xmlns:p14="http://schemas.microsoft.com/office/powerpoint/2010/main" val="34286393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Slide Image Placeholder 1"/>
          <p:cNvSpPr>
            <a:spLocks noGrp="1" noRot="1" noChangeAspect="1" noTextEdit="1"/>
          </p:cNvSpPr>
          <p:nvPr>
            <p:ph type="sldImg"/>
          </p:nvPr>
        </p:nvSpPr>
        <p:spPr>
          <a:ln/>
        </p:spPr>
      </p:sp>
      <p:sp>
        <p:nvSpPr>
          <p:cNvPr id="58371" name="Notes Placeholder 2"/>
          <p:cNvSpPr>
            <a:spLocks noGrp="1"/>
          </p:cNvSpPr>
          <p:nvPr>
            <p:ph type="body" idx="1"/>
          </p:nvPr>
        </p:nvSpPr>
        <p:spPr>
          <a:noFill/>
          <a:ln/>
        </p:spPr>
        <p:txBody>
          <a:bodyPr/>
          <a:lstStyle/>
          <a:p>
            <a:endParaRPr lang="en-US"/>
          </a:p>
        </p:txBody>
      </p:sp>
      <p:sp>
        <p:nvSpPr>
          <p:cNvPr id="58372" name="Slide Number Placeholder 3"/>
          <p:cNvSpPr>
            <a:spLocks noGrp="1"/>
          </p:cNvSpPr>
          <p:nvPr>
            <p:ph type="sldNum" sz="quarter" idx="5"/>
          </p:nvPr>
        </p:nvSpPr>
        <p:spPr>
          <a:noFill/>
        </p:spPr>
        <p:txBody>
          <a:bodyPr/>
          <a:lstStyle/>
          <a:p>
            <a:fld id="{B777BFCF-D029-40F6-9A84-4E9076A50EBB}" type="slidenum">
              <a:rPr lang="en-US" smtClean="0"/>
              <a:pPr/>
              <a:t>4</a:t>
            </a:fld>
            <a:endParaRPr lang="th-TH"/>
          </a:p>
        </p:txBody>
      </p:sp>
    </p:spTree>
    <p:extLst>
      <p:ext uri="{BB962C8B-B14F-4D97-AF65-F5344CB8AC3E}">
        <p14:creationId xmlns:p14="http://schemas.microsoft.com/office/powerpoint/2010/main" val="8440366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8322" name="Rectangle 2"/>
          <p:cNvSpPr>
            <a:spLocks noGrp="1" noRot="1" noChangeAspect="1" noChangeArrowheads="1" noTextEdit="1"/>
          </p:cNvSpPr>
          <p:nvPr>
            <p:ph type="sldImg"/>
          </p:nvPr>
        </p:nvSpPr>
        <p:spPr>
          <a:xfrm>
            <a:off x="381000" y="685800"/>
            <a:ext cx="6096000" cy="3429000"/>
          </a:xfrm>
          <a:ln/>
        </p:spPr>
      </p:sp>
      <p:sp>
        <p:nvSpPr>
          <p:cNvPr id="56832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42212772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2512C509-A3E2-4E5B-B36B-5EF618DDF6E4}" type="slidenum">
              <a:rPr lang="fr-FR" altLang="en-US">
                <a:latin typeface="Arial" panose="020B0604020202020204" pitchFamily="34" charset="0"/>
              </a:rPr>
              <a:pPr/>
              <a:t>9</a:t>
            </a:fld>
            <a:endParaRPr lang="fr-FR" altLang="en-US">
              <a:latin typeface="Arial" panose="020B0604020202020204" pitchFamily="34" charset="0"/>
            </a:endParaRPr>
          </a:p>
        </p:txBody>
      </p:sp>
      <p:sp>
        <p:nvSpPr>
          <p:cNvPr id="63491"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3492"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Tree>
    <p:extLst>
      <p:ext uri="{BB962C8B-B14F-4D97-AF65-F5344CB8AC3E}">
        <p14:creationId xmlns:p14="http://schemas.microsoft.com/office/powerpoint/2010/main" val="20433622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8C7C2A35-744D-4143-B971-3516D4AD24CE}" type="slidenum">
              <a:rPr lang="fr-FR" altLang="en-US">
                <a:latin typeface="Arial" panose="020B0604020202020204" pitchFamily="34" charset="0"/>
              </a:rPr>
              <a:pPr/>
              <a:t>10</a:t>
            </a:fld>
            <a:endParaRPr lang="fr-FR" altLang="en-US">
              <a:latin typeface="Arial" panose="020B0604020202020204" pitchFamily="34" charset="0"/>
            </a:endParaRPr>
          </a:p>
        </p:txBody>
      </p:sp>
      <p:sp>
        <p:nvSpPr>
          <p:cNvPr id="64515"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4516"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Tree>
    <p:extLst>
      <p:ext uri="{BB962C8B-B14F-4D97-AF65-F5344CB8AC3E}">
        <p14:creationId xmlns:p14="http://schemas.microsoft.com/office/powerpoint/2010/main" val="23599591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C0253CA5-C5F7-46DC-82D6-2C16127FB111}" type="slidenum">
              <a:rPr lang="en-IN" smtClean="0"/>
              <a:t>21</a:t>
            </a:fld>
            <a:endParaRPr lang="en-IN"/>
          </a:p>
        </p:txBody>
      </p:sp>
    </p:spTree>
    <p:extLst>
      <p:ext uri="{BB962C8B-B14F-4D97-AF65-F5344CB8AC3E}">
        <p14:creationId xmlns:p14="http://schemas.microsoft.com/office/powerpoint/2010/main" val="19354240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656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IN" altLang="en-US" smtClean="0"/>
          </a:p>
        </p:txBody>
      </p:sp>
      <p:sp>
        <p:nvSpPr>
          <p:cNvPr id="4" name="Header Placeholder 3"/>
          <p:cNvSpPr>
            <a:spLocks noGrp="1"/>
          </p:cNvSpPr>
          <p:nvPr>
            <p:ph type="hdr" sz="quarter"/>
          </p:nvPr>
        </p:nvSpPr>
        <p:spPr/>
        <p:txBody>
          <a:bodyPr/>
          <a:lstStyle/>
          <a:p>
            <a:pPr>
              <a:defRPr/>
            </a:pPr>
            <a:r>
              <a:rPr lang="en-US" smtClean="0"/>
              <a:t>ME 111 Lecture 6 Orthographic Projections</a:t>
            </a:r>
            <a:endParaRPr lang="en-US"/>
          </a:p>
        </p:txBody>
      </p:sp>
      <p:sp>
        <p:nvSpPr>
          <p:cNvPr id="5" name="Footer Placeholder 4"/>
          <p:cNvSpPr>
            <a:spLocks noGrp="1"/>
          </p:cNvSpPr>
          <p:nvPr>
            <p:ph type="ftr" sz="quarter" idx="4"/>
          </p:nvPr>
        </p:nvSpPr>
        <p:spPr/>
        <p:txBody>
          <a:bodyPr/>
          <a:lstStyle/>
          <a:p>
            <a:pPr>
              <a:defRPr/>
            </a:pPr>
            <a:r>
              <a:rPr lang="en-US" smtClean="0"/>
              <a:t>S.Senthilvelan</a:t>
            </a:r>
            <a:endParaRPr lang="en-US"/>
          </a:p>
        </p:txBody>
      </p:sp>
      <p:sp>
        <p:nvSpPr>
          <p:cNvPr id="66566" name="Slide Number Placeholder 5"/>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AFACE0D1-4C12-48C8-A777-8F6921DD2186}" type="slidenum">
              <a:rPr lang="en-US" altLang="en-US"/>
              <a:pPr/>
              <a:t>32</a:t>
            </a:fld>
            <a:endParaRPr lang="en-US" altLang="en-US"/>
          </a:p>
        </p:txBody>
      </p:sp>
    </p:spTree>
    <p:extLst>
      <p:ext uri="{BB962C8B-B14F-4D97-AF65-F5344CB8AC3E}">
        <p14:creationId xmlns:p14="http://schemas.microsoft.com/office/powerpoint/2010/main" val="31703165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Slide Image Placeholder 1"/>
          <p:cNvSpPr>
            <a:spLocks noGrp="1" noRot="1" noChangeAspect="1" noTextEdit="1"/>
          </p:cNvSpPr>
          <p:nvPr>
            <p:ph type="sldImg"/>
          </p:nvPr>
        </p:nvSpPr>
        <p:spPr>
          <a:ln/>
        </p:spPr>
      </p:sp>
      <p:sp>
        <p:nvSpPr>
          <p:cNvPr id="60419" name="Notes Placeholder 2"/>
          <p:cNvSpPr>
            <a:spLocks noGrp="1"/>
          </p:cNvSpPr>
          <p:nvPr>
            <p:ph type="body" idx="1"/>
          </p:nvPr>
        </p:nvSpPr>
        <p:spPr>
          <a:noFill/>
          <a:ln/>
        </p:spPr>
        <p:txBody>
          <a:bodyPr/>
          <a:lstStyle/>
          <a:p>
            <a:endParaRPr lang="en-US"/>
          </a:p>
        </p:txBody>
      </p:sp>
      <p:sp>
        <p:nvSpPr>
          <p:cNvPr id="60420" name="Slide Number Placeholder 3"/>
          <p:cNvSpPr>
            <a:spLocks noGrp="1"/>
          </p:cNvSpPr>
          <p:nvPr>
            <p:ph type="sldNum" sz="quarter" idx="5"/>
          </p:nvPr>
        </p:nvSpPr>
        <p:spPr>
          <a:noFill/>
        </p:spPr>
        <p:txBody>
          <a:bodyPr/>
          <a:lstStyle/>
          <a:p>
            <a:fld id="{A1CA2BE1-B4CC-4E8D-A438-55960F5E568F}" type="slidenum">
              <a:rPr lang="en-US" smtClean="0"/>
              <a:pPr/>
              <a:t>34</a:t>
            </a:fld>
            <a:endParaRPr lang="th-TH"/>
          </a:p>
        </p:txBody>
      </p:sp>
    </p:spTree>
    <p:extLst>
      <p:ext uri="{BB962C8B-B14F-4D97-AF65-F5344CB8AC3E}">
        <p14:creationId xmlns:p14="http://schemas.microsoft.com/office/powerpoint/2010/main" val="4878481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B9A31578-5F50-4DE1-83F1-0168DBA50EF4}" type="datetimeFigureOut">
              <a:rPr lang="en-IN" smtClean="0"/>
              <a:t>21-08-2019</a:t>
            </a:fld>
            <a:endParaRPr lang="en-IN"/>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IN"/>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0829AB7B-6047-4E42-AFC9-AC74B67D994E}" type="slidenum">
              <a:rPr lang="en-IN" smtClean="0"/>
              <a:t>‹#›</a:t>
            </a:fld>
            <a:endParaRPr lang="en-IN"/>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extLst>
      <p:ext uri="{BB962C8B-B14F-4D97-AF65-F5344CB8AC3E}">
        <p14:creationId xmlns:p14="http://schemas.microsoft.com/office/powerpoint/2010/main" val="594294007"/>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9A31578-5F50-4DE1-83F1-0168DBA50EF4}" type="datetimeFigureOut">
              <a:rPr lang="en-IN" smtClean="0"/>
              <a:t>21-08-2019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829AB7B-6047-4E42-AFC9-AC74B67D994E}" type="slidenum">
              <a:rPr lang="en-IN" smtClean="0"/>
              <a:t>‹#›</a:t>
            </a:fld>
            <a:endParaRPr lang="en-IN"/>
          </a:p>
        </p:txBody>
      </p:sp>
    </p:spTree>
    <p:extLst>
      <p:ext uri="{BB962C8B-B14F-4D97-AF65-F5344CB8AC3E}">
        <p14:creationId xmlns:p14="http://schemas.microsoft.com/office/powerpoint/2010/main" val="6734160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9A31578-5F50-4DE1-83F1-0168DBA50EF4}" type="datetimeFigureOut">
              <a:rPr lang="en-IN" smtClean="0"/>
              <a:t>21-08-2019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829AB7B-6047-4E42-AFC9-AC74B67D994E}" type="slidenum">
              <a:rPr lang="en-IN" smtClean="0"/>
              <a:t>‹#›</a:t>
            </a:fld>
            <a:endParaRPr lang="en-IN"/>
          </a:p>
        </p:txBody>
      </p:sp>
    </p:spTree>
    <p:extLst>
      <p:ext uri="{BB962C8B-B14F-4D97-AF65-F5344CB8AC3E}">
        <p14:creationId xmlns:p14="http://schemas.microsoft.com/office/powerpoint/2010/main" val="285648774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62051" y="533401"/>
            <a:ext cx="10883900" cy="1090613"/>
          </a:xfrm>
        </p:spPr>
        <p:txBody>
          <a:bodyPr/>
          <a:lstStyle/>
          <a:p>
            <a:r>
              <a:rPr lang="en-US" smtClean="0"/>
              <a:t>Click to edit Master title style</a:t>
            </a:r>
            <a:endParaRPr lang="en-IN"/>
          </a:p>
        </p:txBody>
      </p:sp>
      <p:sp>
        <p:nvSpPr>
          <p:cNvPr id="3" name="Text Placeholder 2"/>
          <p:cNvSpPr>
            <a:spLocks noGrp="1"/>
          </p:cNvSpPr>
          <p:nvPr>
            <p:ph type="body" sz="half" idx="1"/>
          </p:nvPr>
        </p:nvSpPr>
        <p:spPr>
          <a:xfrm>
            <a:off x="1217084" y="1905000"/>
            <a:ext cx="5304367" cy="4191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6724651" y="1905000"/>
            <a:ext cx="5306483" cy="4191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a:xfrm>
            <a:off x="1536700" y="6286500"/>
            <a:ext cx="2540000" cy="457200"/>
          </a:xfrm>
        </p:spPr>
        <p:txBody>
          <a:bodyPr/>
          <a:lstStyle>
            <a:lvl1pPr>
              <a:defRPr/>
            </a:lvl1pPr>
          </a:lstStyle>
          <a:p>
            <a:pPr>
              <a:defRPr/>
            </a:pPr>
            <a:endParaRPr lang="fr-FR"/>
          </a:p>
        </p:txBody>
      </p:sp>
      <p:sp>
        <p:nvSpPr>
          <p:cNvPr id="6" name="Footer Placeholder 5"/>
          <p:cNvSpPr>
            <a:spLocks noGrp="1"/>
          </p:cNvSpPr>
          <p:nvPr>
            <p:ph type="ftr" sz="quarter" idx="11"/>
          </p:nvPr>
        </p:nvSpPr>
        <p:spPr>
          <a:xfrm>
            <a:off x="4787900" y="6286500"/>
            <a:ext cx="3860800" cy="457200"/>
          </a:xfrm>
        </p:spPr>
        <p:txBody>
          <a:bodyPr/>
          <a:lstStyle>
            <a:lvl1pPr>
              <a:defRPr/>
            </a:lvl1pPr>
          </a:lstStyle>
          <a:p>
            <a:pPr>
              <a:defRPr/>
            </a:pPr>
            <a:endParaRPr lang="fr-FR"/>
          </a:p>
        </p:txBody>
      </p:sp>
      <p:sp>
        <p:nvSpPr>
          <p:cNvPr id="7" name="Slide Number Placeholder 6"/>
          <p:cNvSpPr>
            <a:spLocks noGrp="1"/>
          </p:cNvSpPr>
          <p:nvPr>
            <p:ph type="sldNum" sz="quarter" idx="12"/>
          </p:nvPr>
        </p:nvSpPr>
        <p:spPr>
          <a:xfrm>
            <a:off x="9359900" y="6286500"/>
            <a:ext cx="2540000" cy="457200"/>
          </a:xfrm>
        </p:spPr>
        <p:txBody>
          <a:bodyPr/>
          <a:lstStyle>
            <a:lvl1pPr>
              <a:defRPr/>
            </a:lvl1pPr>
          </a:lstStyle>
          <a:p>
            <a:fld id="{7DF44616-B233-4D76-BD52-5828B4307A85}" type="slidenum">
              <a:rPr lang="fr-FR" altLang="en-US"/>
              <a:pPr/>
              <a:t>‹#›</a:t>
            </a:fld>
            <a:endParaRPr lang="fr-FR" altLang="en-US"/>
          </a:p>
        </p:txBody>
      </p:sp>
    </p:spTree>
    <p:extLst>
      <p:ext uri="{BB962C8B-B14F-4D97-AF65-F5344CB8AC3E}">
        <p14:creationId xmlns:p14="http://schemas.microsoft.com/office/powerpoint/2010/main" val="44915707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9" name="Title 8"/>
          <p:cNvSpPr>
            <a:spLocks noGrp="1"/>
          </p:cNvSpPr>
          <p:nvPr>
            <p:ph type="ctrTitle"/>
          </p:nvPr>
        </p:nvSpPr>
        <p:spPr>
          <a:xfrm>
            <a:off x="711200" y="1371600"/>
            <a:ext cx="10468864" cy="1828800"/>
          </a:xfrm>
          <a:ln>
            <a:noFill/>
          </a:ln>
        </p:spPr>
        <p:txBody>
          <a:bodyPr tIns="0" rIns="18288">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lang="en-US" smtClean="0"/>
              <a:t>Click to edit Master title style</a:t>
            </a:r>
            <a:endParaRPr lang="en-US"/>
          </a:p>
        </p:txBody>
      </p:sp>
      <p:sp>
        <p:nvSpPr>
          <p:cNvPr id="17" name="Subtitle 16"/>
          <p:cNvSpPr>
            <a:spLocks noGrp="1"/>
          </p:cNvSpPr>
          <p:nvPr>
            <p:ph type="subTitle" idx="1"/>
          </p:nvPr>
        </p:nvSpPr>
        <p:spPr>
          <a:xfrm>
            <a:off x="711200" y="3228536"/>
            <a:ext cx="10472928"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smtClean="0"/>
              <a:t>Click to edit Master subtitle style</a:t>
            </a:r>
            <a:endParaRPr lang="en-US"/>
          </a:p>
        </p:txBody>
      </p:sp>
      <p:sp>
        <p:nvSpPr>
          <p:cNvPr id="4" name="Date Placeholder 9"/>
          <p:cNvSpPr>
            <a:spLocks noGrp="1"/>
          </p:cNvSpPr>
          <p:nvPr>
            <p:ph type="dt" sz="half" idx="10"/>
          </p:nvPr>
        </p:nvSpPr>
        <p:spPr/>
        <p:txBody>
          <a:bodyPr/>
          <a:lstStyle>
            <a:lvl1pPr>
              <a:defRPr/>
            </a:lvl1pPr>
          </a:lstStyle>
          <a:p>
            <a:pPr>
              <a:defRPr/>
            </a:pPr>
            <a:fld id="{27F47E64-3EE4-4A5E-834A-9AAFE578F597}" type="datetime3">
              <a:rPr lang="en-US" smtClean="0">
                <a:solidFill>
                  <a:srgbClr val="04617B">
                    <a:shade val="90000"/>
                  </a:srgbClr>
                </a:solidFill>
                <a:cs typeface="Arial" panose="020B0604020202020204" pitchFamily="34" charset="0"/>
              </a:rPr>
              <a:pPr>
                <a:defRPr/>
              </a:pPr>
              <a:t>21 August 2019</a:t>
            </a:fld>
            <a:endParaRPr lang="en-US">
              <a:solidFill>
                <a:srgbClr val="04617B">
                  <a:shade val="90000"/>
                </a:srgbClr>
              </a:solidFill>
              <a:cs typeface="Arial" panose="020B0604020202020204" pitchFamily="34" charset="0"/>
            </a:endParaRPr>
          </a:p>
        </p:txBody>
      </p:sp>
      <p:sp>
        <p:nvSpPr>
          <p:cNvPr id="5" name="Footer Placeholder 21"/>
          <p:cNvSpPr>
            <a:spLocks noGrp="1"/>
          </p:cNvSpPr>
          <p:nvPr>
            <p:ph type="ftr" sz="quarter" idx="11"/>
          </p:nvPr>
        </p:nvSpPr>
        <p:spPr/>
        <p:txBody>
          <a:bodyPr/>
          <a:lstStyle>
            <a:lvl1pPr>
              <a:defRPr/>
            </a:lvl1pPr>
          </a:lstStyle>
          <a:p>
            <a:pPr>
              <a:defRPr/>
            </a:pPr>
            <a:r>
              <a:rPr lang="en-IN" smtClean="0">
                <a:solidFill>
                  <a:srgbClr val="04617B">
                    <a:shade val="90000"/>
                  </a:srgbClr>
                </a:solidFill>
                <a:cs typeface="Arial" panose="020B0604020202020204" pitchFamily="34" charset="0"/>
              </a:rPr>
              <a:t>CE101 Lec2: Conics and Curves</a:t>
            </a:r>
            <a:endParaRPr lang="en-US">
              <a:solidFill>
                <a:srgbClr val="04617B">
                  <a:shade val="90000"/>
                </a:srgbClr>
              </a:solidFill>
              <a:cs typeface="Arial" panose="020B0604020202020204" pitchFamily="34" charset="0"/>
            </a:endParaRPr>
          </a:p>
        </p:txBody>
      </p:sp>
      <p:sp>
        <p:nvSpPr>
          <p:cNvPr id="6" name="Slide Number Placeholder 17"/>
          <p:cNvSpPr>
            <a:spLocks noGrp="1"/>
          </p:cNvSpPr>
          <p:nvPr>
            <p:ph type="sldNum" sz="quarter" idx="12"/>
          </p:nvPr>
        </p:nvSpPr>
        <p:spPr/>
        <p:txBody>
          <a:bodyPr/>
          <a:lstStyle>
            <a:lvl1pPr>
              <a:defRPr/>
            </a:lvl1pPr>
          </a:lstStyle>
          <a:p>
            <a:pPr>
              <a:defRPr/>
            </a:pPr>
            <a:fld id="{7E237F3A-BB05-4587-9A37-8B5E8F8C2482}" type="slidenum">
              <a:rPr lang="en-US" smtClean="0">
                <a:solidFill>
                  <a:srgbClr val="04617B">
                    <a:shade val="90000"/>
                  </a:srgbClr>
                </a:solidFill>
                <a:cs typeface="Arial" panose="020B0604020202020204" pitchFamily="34" charset="0"/>
              </a:rPr>
              <a:pPr>
                <a:defRPr/>
              </a:pPr>
              <a:t>‹#›</a:t>
            </a:fld>
            <a:endParaRPr lang="en-US">
              <a:solidFill>
                <a:srgbClr val="04617B">
                  <a:shade val="90000"/>
                </a:srgbClr>
              </a:solidFill>
              <a:cs typeface="Arial" panose="020B0604020202020204" pitchFamily="34" charset="0"/>
            </a:endParaRPr>
          </a:p>
        </p:txBody>
      </p:sp>
    </p:spTree>
    <p:extLst>
      <p:ext uri="{BB962C8B-B14F-4D97-AF65-F5344CB8AC3E}">
        <p14:creationId xmlns:p14="http://schemas.microsoft.com/office/powerpoint/2010/main" val="2290691955"/>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685800"/>
            <a:ext cx="10972800" cy="477054"/>
          </a:xfrm>
        </p:spPr>
        <p:txBody>
          <a:bodyPr>
            <a:spAutoFit/>
          </a:bodyPr>
          <a:lstStyle>
            <a:lvl1pPr algn="ctr">
              <a:defRPr sz="2800" b="1" u="sng">
                <a:solidFill>
                  <a:srgbClr val="3333FF"/>
                </a:solidFill>
                <a:latin typeface="Times New Roman" pitchFamily="18" charset="0"/>
                <a:cs typeface="Times New Roman" pitchFamily="18" charset="0"/>
              </a:defRPr>
            </a:lvl1pPr>
          </a:lstStyle>
          <a:p>
            <a:r>
              <a:rPr lang="en-US" dirty="0" smtClean="0"/>
              <a:t>Click to edit Master title style</a:t>
            </a:r>
            <a:endParaRPr lang="en-US" dirty="0"/>
          </a:p>
        </p:txBody>
      </p:sp>
      <p:sp>
        <p:nvSpPr>
          <p:cNvPr id="4" name="Date Placeholder 9"/>
          <p:cNvSpPr>
            <a:spLocks noGrp="1"/>
          </p:cNvSpPr>
          <p:nvPr>
            <p:ph type="dt" sz="half" idx="10"/>
          </p:nvPr>
        </p:nvSpPr>
        <p:spPr>
          <a:xfrm>
            <a:off x="304800" y="228601"/>
            <a:ext cx="2438400" cy="365125"/>
          </a:xfrm>
        </p:spPr>
        <p:txBody>
          <a:bodyPr anchor="ctr" anchorCtr="0"/>
          <a:lstStyle>
            <a:lvl1pPr algn="ctr">
              <a:defRPr sz="2400" b="1" i="1">
                <a:solidFill>
                  <a:schemeClr val="tx1"/>
                </a:solidFill>
                <a:latin typeface="Monotype Corsiva" pitchFamily="66" charset="0"/>
                <a:cs typeface="Times New Roman" pitchFamily="18" charset="0"/>
              </a:defRPr>
            </a:lvl1pPr>
          </a:lstStyle>
          <a:p>
            <a:pPr>
              <a:defRPr/>
            </a:pPr>
            <a:fld id="{7B02F53F-7AE5-4973-B54E-2DB46515C0B3}" type="datetime3">
              <a:rPr lang="en-US" smtClean="0">
                <a:solidFill>
                  <a:prstClr val="black"/>
                </a:solidFill>
              </a:rPr>
              <a:pPr>
                <a:defRPr/>
              </a:pPr>
              <a:t>21 August 2019</a:t>
            </a:fld>
            <a:endParaRPr lang="en-US" dirty="0">
              <a:solidFill>
                <a:prstClr val="black"/>
              </a:solidFill>
            </a:endParaRPr>
          </a:p>
        </p:txBody>
      </p:sp>
      <p:sp>
        <p:nvSpPr>
          <p:cNvPr id="5" name="Footer Placeholder 21"/>
          <p:cNvSpPr>
            <a:spLocks noGrp="1"/>
          </p:cNvSpPr>
          <p:nvPr>
            <p:ph type="ftr" sz="quarter" idx="11"/>
          </p:nvPr>
        </p:nvSpPr>
        <p:spPr>
          <a:xfrm>
            <a:off x="2641600" y="228600"/>
            <a:ext cx="7416800" cy="369888"/>
          </a:xfrm>
        </p:spPr>
        <p:txBody>
          <a:bodyPr wrap="square" anchor="ctr" anchorCtr="0">
            <a:spAutoFit/>
          </a:bodyPr>
          <a:lstStyle>
            <a:lvl1pPr algn="ctr" fontAlgn="base">
              <a:spcBef>
                <a:spcPct val="0"/>
              </a:spcBef>
              <a:spcAft>
                <a:spcPct val="0"/>
              </a:spcAft>
              <a:defRPr sz="2400" b="1" dirty="0" smtClean="0">
                <a:solidFill>
                  <a:schemeClr val="tx1"/>
                </a:solidFill>
                <a:latin typeface="Monotype Corsiva" pitchFamily="66" charset="0"/>
                <a:cs typeface="Times New Roman" pitchFamily="18" charset="0"/>
              </a:defRPr>
            </a:lvl1pPr>
          </a:lstStyle>
          <a:p>
            <a:pPr>
              <a:defRPr/>
            </a:pPr>
            <a:r>
              <a:rPr lang="en-IN" smtClean="0">
                <a:solidFill>
                  <a:prstClr val="black"/>
                </a:solidFill>
              </a:rPr>
              <a:t>CE101 Lec2: Conics and Curves</a:t>
            </a:r>
            <a:endParaRPr lang="en-US">
              <a:solidFill>
                <a:prstClr val="black"/>
              </a:solidFill>
            </a:endParaRPr>
          </a:p>
        </p:txBody>
      </p:sp>
      <p:sp>
        <p:nvSpPr>
          <p:cNvPr id="6" name="Slide Number Placeholder 17"/>
          <p:cNvSpPr>
            <a:spLocks noGrp="1"/>
          </p:cNvSpPr>
          <p:nvPr>
            <p:ph type="sldNum" sz="quarter" idx="12"/>
          </p:nvPr>
        </p:nvSpPr>
        <p:spPr>
          <a:xfrm>
            <a:off x="10363200" y="244476"/>
            <a:ext cx="1219200" cy="365125"/>
          </a:xfrm>
        </p:spPr>
        <p:txBody>
          <a:bodyPr anchor="ctr" anchorCtr="0"/>
          <a:lstStyle>
            <a:lvl1pPr algn="ctr">
              <a:defRPr sz="2400" b="1">
                <a:solidFill>
                  <a:schemeClr val="tx1"/>
                </a:solidFill>
                <a:latin typeface="Monotype Corsiva" pitchFamily="66" charset="0"/>
                <a:cs typeface="Times New Roman" pitchFamily="18" charset="0"/>
              </a:defRPr>
            </a:lvl1pPr>
          </a:lstStyle>
          <a:p>
            <a:pPr>
              <a:defRPr/>
            </a:pPr>
            <a:fld id="{A1F63554-3180-4DAB-8FBB-F3364C1A10A9}" type="slidenum">
              <a:rPr lang="en-US" smtClean="0">
                <a:solidFill>
                  <a:prstClr val="black"/>
                </a:solidFill>
              </a:rPr>
              <a:pPr>
                <a:defRPr/>
              </a:pPr>
              <a:t>‹#›</a:t>
            </a:fld>
            <a:endParaRPr lang="en-US" dirty="0">
              <a:solidFill>
                <a:prstClr val="black"/>
              </a:solidFill>
            </a:endParaRPr>
          </a:p>
        </p:txBody>
      </p:sp>
      <p:sp>
        <p:nvSpPr>
          <p:cNvPr id="3" name="Content Placeholder 2"/>
          <p:cNvSpPr>
            <a:spLocks noGrp="1"/>
          </p:cNvSpPr>
          <p:nvPr>
            <p:ph idx="1"/>
          </p:nvPr>
        </p:nvSpPr>
        <p:spPr>
          <a:xfrm>
            <a:off x="609600" y="1295400"/>
            <a:ext cx="10972800" cy="2046714"/>
          </a:xfrm>
        </p:spPr>
        <p:txBody>
          <a:bodyPr>
            <a:spAutoFit/>
          </a:bodyPr>
          <a:lstStyle>
            <a:lvl1pPr algn="just">
              <a:spcBef>
                <a:spcPts val="600"/>
              </a:spcBef>
              <a:spcAft>
                <a:spcPts val="300"/>
              </a:spcAft>
              <a:buClrTx/>
              <a:buSzPct val="80000"/>
              <a:defRPr sz="2400">
                <a:latin typeface="Times New Roman" pitchFamily="18" charset="0"/>
                <a:cs typeface="Times New Roman" pitchFamily="18" charset="0"/>
              </a:defRPr>
            </a:lvl1pPr>
            <a:lvl2pPr algn="just">
              <a:spcBef>
                <a:spcPts val="600"/>
              </a:spcBef>
              <a:spcAft>
                <a:spcPts val="300"/>
              </a:spcAft>
              <a:buClr>
                <a:srgbClr val="FF0000"/>
              </a:buClr>
              <a:buFont typeface="Wingdings" pitchFamily="2" charset="2"/>
              <a:buChar char="v"/>
              <a:defRPr sz="2000" i="0">
                <a:latin typeface="Times New Roman" pitchFamily="18" charset="0"/>
                <a:cs typeface="Times New Roman" pitchFamily="18" charset="0"/>
              </a:defRPr>
            </a:lvl2pPr>
            <a:lvl3pPr algn="just">
              <a:spcBef>
                <a:spcPts val="600"/>
              </a:spcBef>
              <a:spcAft>
                <a:spcPts val="300"/>
              </a:spcAft>
              <a:buClr>
                <a:srgbClr val="7030A0"/>
              </a:buClr>
              <a:buFont typeface="Wingdings" pitchFamily="2" charset="2"/>
              <a:buChar char="§"/>
              <a:defRPr sz="1800">
                <a:latin typeface="Times New Roman" pitchFamily="18" charset="0"/>
                <a:cs typeface="Times New Roman" pitchFamily="18" charset="0"/>
              </a:defRPr>
            </a:lvl3pPr>
            <a:lvl4pPr algn="just">
              <a:spcBef>
                <a:spcPts val="600"/>
              </a:spcBef>
              <a:spcAft>
                <a:spcPts val="300"/>
              </a:spcAft>
              <a:buClrTx/>
              <a:defRPr sz="1600"/>
            </a:lvl4pPr>
            <a:lvl5pPr algn="just">
              <a:spcBef>
                <a:spcPts val="600"/>
              </a:spcBef>
              <a:spcAft>
                <a:spcPts val="300"/>
              </a:spcAft>
              <a:buClr>
                <a:srgbClr val="FF0000"/>
              </a:buClr>
              <a:buFont typeface="Wingdings" pitchFamily="2" charset="2"/>
              <a:buChar char="Ø"/>
              <a:defRPr sz="14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755849376"/>
      </p:ext>
    </p:extLst>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1DE1B06D-4784-4CAA-82F2-A97A05E6B819}" type="datetime3">
              <a:rPr lang="en-US" smtClean="0">
                <a:solidFill>
                  <a:srgbClr val="04617B">
                    <a:shade val="90000"/>
                  </a:srgbClr>
                </a:solidFill>
                <a:cs typeface="Arial" panose="020B0604020202020204" pitchFamily="34" charset="0"/>
              </a:rPr>
              <a:pPr>
                <a:defRPr/>
              </a:pPr>
              <a:t>21 August 2019</a:t>
            </a:fld>
            <a:endParaRPr lang="en-US">
              <a:solidFill>
                <a:srgbClr val="04617B">
                  <a:shade val="90000"/>
                </a:srgbClr>
              </a:solidFill>
              <a:cs typeface="Arial" panose="020B0604020202020204" pitchFamily="34" charset="0"/>
            </a:endParaRPr>
          </a:p>
        </p:txBody>
      </p:sp>
      <p:sp>
        <p:nvSpPr>
          <p:cNvPr id="3" name="Footer Placeholder 4"/>
          <p:cNvSpPr>
            <a:spLocks noGrp="1"/>
          </p:cNvSpPr>
          <p:nvPr>
            <p:ph type="ftr" sz="quarter" idx="11"/>
          </p:nvPr>
        </p:nvSpPr>
        <p:spPr/>
        <p:txBody>
          <a:bodyPr/>
          <a:lstStyle>
            <a:lvl1pPr>
              <a:defRPr/>
            </a:lvl1pPr>
          </a:lstStyle>
          <a:p>
            <a:pPr>
              <a:defRPr/>
            </a:pPr>
            <a:r>
              <a:rPr lang="en-US" smtClean="0">
                <a:solidFill>
                  <a:srgbClr val="04617B">
                    <a:shade val="90000"/>
                  </a:srgbClr>
                </a:solidFill>
                <a:cs typeface="Arial" panose="020B0604020202020204" pitchFamily="34" charset="0"/>
              </a:rPr>
              <a:t>CE101 Lec2: Conics and Curves</a:t>
            </a:r>
            <a:endParaRPr lang="en-US">
              <a:solidFill>
                <a:srgbClr val="04617B">
                  <a:shade val="90000"/>
                </a:srgbClr>
              </a:solidFill>
              <a:cs typeface="Arial" panose="020B0604020202020204" pitchFamily="34" charset="0"/>
            </a:endParaRPr>
          </a:p>
        </p:txBody>
      </p:sp>
      <p:sp>
        <p:nvSpPr>
          <p:cNvPr id="4" name="Slide Number Placeholder 5"/>
          <p:cNvSpPr>
            <a:spLocks noGrp="1"/>
          </p:cNvSpPr>
          <p:nvPr>
            <p:ph type="sldNum" sz="quarter" idx="12"/>
          </p:nvPr>
        </p:nvSpPr>
        <p:spPr/>
        <p:txBody>
          <a:bodyPr/>
          <a:lstStyle>
            <a:lvl1pPr>
              <a:defRPr/>
            </a:lvl1pPr>
          </a:lstStyle>
          <a:p>
            <a:fld id="{F32E46E4-BA92-427D-A35F-E0F3BAA96972}" type="slidenum">
              <a:rPr lang="en-US" altLang="en-US" smtClean="0">
                <a:solidFill>
                  <a:srgbClr val="04617B">
                    <a:shade val="90000"/>
                  </a:srgbClr>
                </a:solidFill>
                <a:cs typeface="Arial" panose="020B0604020202020204" pitchFamily="34" charset="0"/>
              </a:rPr>
              <a:pPr/>
              <a:t>‹#›</a:t>
            </a:fld>
            <a:endParaRPr lang="en-US" altLang="en-US">
              <a:solidFill>
                <a:srgbClr val="04617B">
                  <a:shade val="90000"/>
                </a:srgbClr>
              </a:solidFill>
              <a:cs typeface="Arial" panose="020B0604020202020204" pitchFamily="34" charset="0"/>
            </a:endParaRPr>
          </a:p>
        </p:txBody>
      </p:sp>
    </p:spTree>
    <p:extLst>
      <p:ext uri="{BB962C8B-B14F-4D97-AF65-F5344CB8AC3E}">
        <p14:creationId xmlns:p14="http://schemas.microsoft.com/office/powerpoint/2010/main" val="250008056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9" name="Title 8"/>
          <p:cNvSpPr>
            <a:spLocks noGrp="1"/>
          </p:cNvSpPr>
          <p:nvPr>
            <p:ph type="ctrTitle"/>
          </p:nvPr>
        </p:nvSpPr>
        <p:spPr>
          <a:xfrm>
            <a:off x="711200" y="1371600"/>
            <a:ext cx="10468864" cy="1828800"/>
          </a:xfrm>
          <a:ln>
            <a:noFill/>
          </a:ln>
        </p:spPr>
        <p:txBody>
          <a:bodyPr tIns="0" rIns="18288">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lang="en-US" smtClean="0"/>
              <a:t>Click to edit Master title style</a:t>
            </a:r>
            <a:endParaRPr lang="en-US"/>
          </a:p>
        </p:txBody>
      </p:sp>
      <p:sp>
        <p:nvSpPr>
          <p:cNvPr id="17" name="Subtitle 16"/>
          <p:cNvSpPr>
            <a:spLocks noGrp="1"/>
          </p:cNvSpPr>
          <p:nvPr>
            <p:ph type="subTitle" idx="1"/>
          </p:nvPr>
        </p:nvSpPr>
        <p:spPr>
          <a:xfrm>
            <a:off x="711200" y="3228536"/>
            <a:ext cx="10472928"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smtClean="0"/>
              <a:t>Click to edit Master subtitle style</a:t>
            </a:r>
            <a:endParaRPr lang="en-US"/>
          </a:p>
        </p:txBody>
      </p:sp>
      <p:sp>
        <p:nvSpPr>
          <p:cNvPr id="4" name="Date Placeholder 9"/>
          <p:cNvSpPr>
            <a:spLocks noGrp="1"/>
          </p:cNvSpPr>
          <p:nvPr>
            <p:ph type="dt" sz="half" idx="10"/>
          </p:nvPr>
        </p:nvSpPr>
        <p:spPr/>
        <p:txBody>
          <a:bodyPr/>
          <a:lstStyle>
            <a:lvl1pPr>
              <a:defRPr/>
            </a:lvl1pPr>
          </a:lstStyle>
          <a:p>
            <a:pPr>
              <a:defRPr/>
            </a:pPr>
            <a:fld id="{27F47E64-3EE4-4A5E-834A-9AAFE578F597}" type="datetime3">
              <a:rPr lang="en-US" smtClean="0">
                <a:solidFill>
                  <a:srgbClr val="04617B">
                    <a:shade val="90000"/>
                  </a:srgbClr>
                </a:solidFill>
                <a:cs typeface="Arial" panose="020B0604020202020204" pitchFamily="34" charset="0"/>
              </a:rPr>
              <a:pPr>
                <a:defRPr/>
              </a:pPr>
              <a:t>21 August 2019</a:t>
            </a:fld>
            <a:endParaRPr lang="en-US">
              <a:solidFill>
                <a:srgbClr val="04617B">
                  <a:shade val="90000"/>
                </a:srgbClr>
              </a:solidFill>
              <a:cs typeface="Arial" panose="020B0604020202020204" pitchFamily="34" charset="0"/>
            </a:endParaRPr>
          </a:p>
        </p:txBody>
      </p:sp>
      <p:sp>
        <p:nvSpPr>
          <p:cNvPr id="5" name="Footer Placeholder 21"/>
          <p:cNvSpPr>
            <a:spLocks noGrp="1"/>
          </p:cNvSpPr>
          <p:nvPr>
            <p:ph type="ftr" sz="quarter" idx="11"/>
          </p:nvPr>
        </p:nvSpPr>
        <p:spPr/>
        <p:txBody>
          <a:bodyPr/>
          <a:lstStyle>
            <a:lvl1pPr>
              <a:defRPr/>
            </a:lvl1pPr>
          </a:lstStyle>
          <a:p>
            <a:pPr>
              <a:defRPr/>
            </a:pPr>
            <a:r>
              <a:rPr lang="en-IN" smtClean="0">
                <a:solidFill>
                  <a:srgbClr val="04617B">
                    <a:shade val="90000"/>
                  </a:srgbClr>
                </a:solidFill>
                <a:cs typeface="Arial" panose="020B0604020202020204" pitchFamily="34" charset="0"/>
              </a:rPr>
              <a:t>CE101 Lec2: Conics and Curves</a:t>
            </a:r>
            <a:endParaRPr lang="en-US">
              <a:solidFill>
                <a:srgbClr val="04617B">
                  <a:shade val="90000"/>
                </a:srgbClr>
              </a:solidFill>
              <a:cs typeface="Arial" panose="020B0604020202020204" pitchFamily="34" charset="0"/>
            </a:endParaRPr>
          </a:p>
        </p:txBody>
      </p:sp>
      <p:sp>
        <p:nvSpPr>
          <p:cNvPr id="6" name="Slide Number Placeholder 17"/>
          <p:cNvSpPr>
            <a:spLocks noGrp="1"/>
          </p:cNvSpPr>
          <p:nvPr>
            <p:ph type="sldNum" sz="quarter" idx="12"/>
          </p:nvPr>
        </p:nvSpPr>
        <p:spPr/>
        <p:txBody>
          <a:bodyPr/>
          <a:lstStyle>
            <a:lvl1pPr>
              <a:defRPr/>
            </a:lvl1pPr>
          </a:lstStyle>
          <a:p>
            <a:pPr>
              <a:defRPr/>
            </a:pPr>
            <a:fld id="{7E237F3A-BB05-4587-9A37-8B5E8F8C2482}" type="slidenum">
              <a:rPr lang="en-US" smtClean="0">
                <a:solidFill>
                  <a:srgbClr val="04617B">
                    <a:shade val="90000"/>
                  </a:srgbClr>
                </a:solidFill>
                <a:cs typeface="Arial" panose="020B0604020202020204" pitchFamily="34" charset="0"/>
              </a:rPr>
              <a:pPr>
                <a:defRPr/>
              </a:pPr>
              <a:t>‹#›</a:t>
            </a:fld>
            <a:endParaRPr lang="en-US">
              <a:solidFill>
                <a:srgbClr val="04617B">
                  <a:shade val="90000"/>
                </a:srgbClr>
              </a:solidFill>
              <a:cs typeface="Arial" panose="020B0604020202020204" pitchFamily="34" charset="0"/>
            </a:endParaRPr>
          </a:p>
        </p:txBody>
      </p:sp>
    </p:spTree>
    <p:extLst>
      <p:ext uri="{BB962C8B-B14F-4D97-AF65-F5344CB8AC3E}">
        <p14:creationId xmlns:p14="http://schemas.microsoft.com/office/powerpoint/2010/main" val="2789169117"/>
      </p:ext>
    </p:extLst>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685800"/>
            <a:ext cx="10972800" cy="477054"/>
          </a:xfrm>
        </p:spPr>
        <p:txBody>
          <a:bodyPr>
            <a:spAutoFit/>
          </a:bodyPr>
          <a:lstStyle>
            <a:lvl1pPr algn="ctr">
              <a:defRPr sz="2800" b="1" u="sng">
                <a:solidFill>
                  <a:srgbClr val="3333FF"/>
                </a:solidFill>
                <a:latin typeface="Times New Roman" pitchFamily="18" charset="0"/>
                <a:cs typeface="Times New Roman" pitchFamily="18" charset="0"/>
              </a:defRPr>
            </a:lvl1pPr>
          </a:lstStyle>
          <a:p>
            <a:r>
              <a:rPr lang="en-US" dirty="0" smtClean="0"/>
              <a:t>Click to edit Master title style</a:t>
            </a:r>
            <a:endParaRPr lang="en-US" dirty="0"/>
          </a:p>
        </p:txBody>
      </p:sp>
      <p:sp>
        <p:nvSpPr>
          <p:cNvPr id="4" name="Date Placeholder 9"/>
          <p:cNvSpPr>
            <a:spLocks noGrp="1"/>
          </p:cNvSpPr>
          <p:nvPr>
            <p:ph type="dt" sz="half" idx="10"/>
          </p:nvPr>
        </p:nvSpPr>
        <p:spPr>
          <a:xfrm>
            <a:off x="304800" y="228601"/>
            <a:ext cx="2438400" cy="365125"/>
          </a:xfrm>
        </p:spPr>
        <p:txBody>
          <a:bodyPr anchor="ctr" anchorCtr="0"/>
          <a:lstStyle>
            <a:lvl1pPr algn="ctr">
              <a:defRPr sz="2400" b="1" i="1">
                <a:solidFill>
                  <a:schemeClr val="tx1"/>
                </a:solidFill>
                <a:latin typeface="Monotype Corsiva" pitchFamily="66" charset="0"/>
                <a:cs typeface="Times New Roman" pitchFamily="18" charset="0"/>
              </a:defRPr>
            </a:lvl1pPr>
          </a:lstStyle>
          <a:p>
            <a:pPr>
              <a:defRPr/>
            </a:pPr>
            <a:fld id="{7B02F53F-7AE5-4973-B54E-2DB46515C0B3}" type="datetime3">
              <a:rPr lang="en-US" smtClean="0">
                <a:solidFill>
                  <a:prstClr val="black"/>
                </a:solidFill>
              </a:rPr>
              <a:pPr>
                <a:defRPr/>
              </a:pPr>
              <a:t>21 August 2019</a:t>
            </a:fld>
            <a:endParaRPr lang="en-US" dirty="0">
              <a:solidFill>
                <a:prstClr val="black"/>
              </a:solidFill>
            </a:endParaRPr>
          </a:p>
        </p:txBody>
      </p:sp>
      <p:sp>
        <p:nvSpPr>
          <p:cNvPr id="5" name="Footer Placeholder 21"/>
          <p:cNvSpPr>
            <a:spLocks noGrp="1"/>
          </p:cNvSpPr>
          <p:nvPr>
            <p:ph type="ftr" sz="quarter" idx="11"/>
          </p:nvPr>
        </p:nvSpPr>
        <p:spPr>
          <a:xfrm>
            <a:off x="2641600" y="228600"/>
            <a:ext cx="7416800" cy="369888"/>
          </a:xfrm>
        </p:spPr>
        <p:txBody>
          <a:bodyPr wrap="square" anchor="ctr" anchorCtr="0">
            <a:spAutoFit/>
          </a:bodyPr>
          <a:lstStyle>
            <a:lvl1pPr algn="ctr" fontAlgn="base">
              <a:spcBef>
                <a:spcPct val="0"/>
              </a:spcBef>
              <a:spcAft>
                <a:spcPct val="0"/>
              </a:spcAft>
              <a:defRPr sz="2400" b="1" dirty="0" smtClean="0">
                <a:solidFill>
                  <a:schemeClr val="tx1"/>
                </a:solidFill>
                <a:latin typeface="Monotype Corsiva" pitchFamily="66" charset="0"/>
                <a:cs typeface="Times New Roman" pitchFamily="18" charset="0"/>
              </a:defRPr>
            </a:lvl1pPr>
          </a:lstStyle>
          <a:p>
            <a:pPr>
              <a:defRPr/>
            </a:pPr>
            <a:r>
              <a:rPr lang="en-IN" smtClean="0">
                <a:solidFill>
                  <a:prstClr val="black"/>
                </a:solidFill>
              </a:rPr>
              <a:t>CE101 Lec2: Conics and Curves</a:t>
            </a:r>
            <a:endParaRPr lang="en-US">
              <a:solidFill>
                <a:prstClr val="black"/>
              </a:solidFill>
            </a:endParaRPr>
          </a:p>
        </p:txBody>
      </p:sp>
      <p:sp>
        <p:nvSpPr>
          <p:cNvPr id="6" name="Slide Number Placeholder 17"/>
          <p:cNvSpPr>
            <a:spLocks noGrp="1"/>
          </p:cNvSpPr>
          <p:nvPr>
            <p:ph type="sldNum" sz="quarter" idx="12"/>
          </p:nvPr>
        </p:nvSpPr>
        <p:spPr>
          <a:xfrm>
            <a:off x="10363200" y="244476"/>
            <a:ext cx="1219200" cy="365125"/>
          </a:xfrm>
        </p:spPr>
        <p:txBody>
          <a:bodyPr anchor="ctr" anchorCtr="0"/>
          <a:lstStyle>
            <a:lvl1pPr algn="ctr">
              <a:defRPr sz="2400" b="1">
                <a:solidFill>
                  <a:schemeClr val="tx1"/>
                </a:solidFill>
                <a:latin typeface="Monotype Corsiva" pitchFamily="66" charset="0"/>
                <a:cs typeface="Times New Roman" pitchFamily="18" charset="0"/>
              </a:defRPr>
            </a:lvl1pPr>
          </a:lstStyle>
          <a:p>
            <a:pPr>
              <a:defRPr/>
            </a:pPr>
            <a:fld id="{A1F63554-3180-4DAB-8FBB-F3364C1A10A9}" type="slidenum">
              <a:rPr lang="en-US" smtClean="0">
                <a:solidFill>
                  <a:prstClr val="black"/>
                </a:solidFill>
              </a:rPr>
              <a:pPr>
                <a:defRPr/>
              </a:pPr>
              <a:t>‹#›</a:t>
            </a:fld>
            <a:endParaRPr lang="en-US" dirty="0">
              <a:solidFill>
                <a:prstClr val="black"/>
              </a:solidFill>
            </a:endParaRPr>
          </a:p>
        </p:txBody>
      </p:sp>
      <p:sp>
        <p:nvSpPr>
          <p:cNvPr id="3" name="Content Placeholder 2"/>
          <p:cNvSpPr>
            <a:spLocks noGrp="1"/>
          </p:cNvSpPr>
          <p:nvPr>
            <p:ph idx="1"/>
          </p:nvPr>
        </p:nvSpPr>
        <p:spPr>
          <a:xfrm>
            <a:off x="609600" y="1295400"/>
            <a:ext cx="10972800" cy="2046714"/>
          </a:xfrm>
        </p:spPr>
        <p:txBody>
          <a:bodyPr>
            <a:spAutoFit/>
          </a:bodyPr>
          <a:lstStyle>
            <a:lvl1pPr algn="just">
              <a:spcBef>
                <a:spcPts val="600"/>
              </a:spcBef>
              <a:spcAft>
                <a:spcPts val="300"/>
              </a:spcAft>
              <a:buClrTx/>
              <a:buSzPct val="80000"/>
              <a:defRPr sz="2400">
                <a:latin typeface="Times New Roman" pitchFamily="18" charset="0"/>
                <a:cs typeface="Times New Roman" pitchFamily="18" charset="0"/>
              </a:defRPr>
            </a:lvl1pPr>
            <a:lvl2pPr algn="just">
              <a:spcBef>
                <a:spcPts val="600"/>
              </a:spcBef>
              <a:spcAft>
                <a:spcPts val="300"/>
              </a:spcAft>
              <a:buClr>
                <a:srgbClr val="FF0000"/>
              </a:buClr>
              <a:buFont typeface="Wingdings" pitchFamily="2" charset="2"/>
              <a:buChar char="v"/>
              <a:defRPr sz="2000" i="0">
                <a:latin typeface="Times New Roman" pitchFamily="18" charset="0"/>
                <a:cs typeface="Times New Roman" pitchFamily="18" charset="0"/>
              </a:defRPr>
            </a:lvl2pPr>
            <a:lvl3pPr algn="just">
              <a:spcBef>
                <a:spcPts val="600"/>
              </a:spcBef>
              <a:spcAft>
                <a:spcPts val="300"/>
              </a:spcAft>
              <a:buClr>
                <a:srgbClr val="7030A0"/>
              </a:buClr>
              <a:buFont typeface="Wingdings" pitchFamily="2" charset="2"/>
              <a:buChar char="§"/>
              <a:defRPr sz="1800">
                <a:latin typeface="Times New Roman" pitchFamily="18" charset="0"/>
                <a:cs typeface="Times New Roman" pitchFamily="18" charset="0"/>
              </a:defRPr>
            </a:lvl3pPr>
            <a:lvl4pPr algn="just">
              <a:spcBef>
                <a:spcPts val="600"/>
              </a:spcBef>
              <a:spcAft>
                <a:spcPts val="300"/>
              </a:spcAft>
              <a:buClrTx/>
              <a:defRPr sz="1600"/>
            </a:lvl4pPr>
            <a:lvl5pPr algn="just">
              <a:spcBef>
                <a:spcPts val="600"/>
              </a:spcBef>
              <a:spcAft>
                <a:spcPts val="300"/>
              </a:spcAft>
              <a:buClr>
                <a:srgbClr val="FF0000"/>
              </a:buClr>
              <a:buFont typeface="Wingdings" pitchFamily="2" charset="2"/>
              <a:buChar char="Ø"/>
              <a:defRPr sz="14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64621337"/>
      </p:ext>
    </p:extLst>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1DE1B06D-4784-4CAA-82F2-A97A05E6B819}" type="datetime3">
              <a:rPr lang="en-US" smtClean="0">
                <a:solidFill>
                  <a:srgbClr val="04617B">
                    <a:shade val="90000"/>
                  </a:srgbClr>
                </a:solidFill>
                <a:cs typeface="Arial" panose="020B0604020202020204" pitchFamily="34" charset="0"/>
              </a:rPr>
              <a:pPr>
                <a:defRPr/>
              </a:pPr>
              <a:t>21 August 2019</a:t>
            </a:fld>
            <a:endParaRPr lang="en-US">
              <a:solidFill>
                <a:srgbClr val="04617B">
                  <a:shade val="90000"/>
                </a:srgbClr>
              </a:solidFill>
              <a:cs typeface="Arial" panose="020B0604020202020204" pitchFamily="34" charset="0"/>
            </a:endParaRPr>
          </a:p>
        </p:txBody>
      </p:sp>
      <p:sp>
        <p:nvSpPr>
          <p:cNvPr id="3" name="Footer Placeholder 4"/>
          <p:cNvSpPr>
            <a:spLocks noGrp="1"/>
          </p:cNvSpPr>
          <p:nvPr>
            <p:ph type="ftr" sz="quarter" idx="11"/>
          </p:nvPr>
        </p:nvSpPr>
        <p:spPr/>
        <p:txBody>
          <a:bodyPr/>
          <a:lstStyle>
            <a:lvl1pPr>
              <a:defRPr/>
            </a:lvl1pPr>
          </a:lstStyle>
          <a:p>
            <a:pPr>
              <a:defRPr/>
            </a:pPr>
            <a:r>
              <a:rPr lang="en-US" smtClean="0">
                <a:solidFill>
                  <a:srgbClr val="04617B">
                    <a:shade val="90000"/>
                  </a:srgbClr>
                </a:solidFill>
                <a:cs typeface="Arial" panose="020B0604020202020204" pitchFamily="34" charset="0"/>
              </a:rPr>
              <a:t>CE101 Lec2: Conics and Curves</a:t>
            </a:r>
            <a:endParaRPr lang="en-US">
              <a:solidFill>
                <a:srgbClr val="04617B">
                  <a:shade val="90000"/>
                </a:srgbClr>
              </a:solidFill>
              <a:cs typeface="Arial" panose="020B0604020202020204" pitchFamily="34" charset="0"/>
            </a:endParaRPr>
          </a:p>
        </p:txBody>
      </p:sp>
      <p:sp>
        <p:nvSpPr>
          <p:cNvPr id="4" name="Slide Number Placeholder 5"/>
          <p:cNvSpPr>
            <a:spLocks noGrp="1"/>
          </p:cNvSpPr>
          <p:nvPr>
            <p:ph type="sldNum" sz="quarter" idx="12"/>
          </p:nvPr>
        </p:nvSpPr>
        <p:spPr/>
        <p:txBody>
          <a:bodyPr/>
          <a:lstStyle>
            <a:lvl1pPr>
              <a:defRPr/>
            </a:lvl1pPr>
          </a:lstStyle>
          <a:p>
            <a:fld id="{F32E46E4-BA92-427D-A35F-E0F3BAA96972}" type="slidenum">
              <a:rPr lang="en-US" altLang="en-US" smtClean="0">
                <a:solidFill>
                  <a:srgbClr val="04617B">
                    <a:shade val="90000"/>
                  </a:srgbClr>
                </a:solidFill>
                <a:cs typeface="Arial" panose="020B0604020202020204" pitchFamily="34" charset="0"/>
              </a:rPr>
              <a:pPr/>
              <a:t>‹#›</a:t>
            </a:fld>
            <a:endParaRPr lang="en-US" altLang="en-US">
              <a:solidFill>
                <a:srgbClr val="04617B">
                  <a:shade val="90000"/>
                </a:srgbClr>
              </a:solidFill>
              <a:cs typeface="Arial" panose="020B0604020202020204" pitchFamily="34" charset="0"/>
            </a:endParaRPr>
          </a:p>
        </p:txBody>
      </p:sp>
    </p:spTree>
    <p:extLst>
      <p:ext uri="{BB962C8B-B14F-4D97-AF65-F5344CB8AC3E}">
        <p14:creationId xmlns:p14="http://schemas.microsoft.com/office/powerpoint/2010/main" val="7823399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9A31578-5F50-4DE1-83F1-0168DBA50EF4}" type="datetimeFigureOut">
              <a:rPr lang="en-IN" smtClean="0"/>
              <a:t>21-08-2019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829AB7B-6047-4E42-AFC9-AC74B67D994E}" type="slidenum">
              <a:rPr lang="en-IN" smtClean="0"/>
              <a:t>‹#›</a:t>
            </a:fld>
            <a:endParaRPr lang="en-IN"/>
          </a:p>
        </p:txBody>
      </p:sp>
    </p:spTree>
    <p:extLst>
      <p:ext uri="{BB962C8B-B14F-4D97-AF65-F5344CB8AC3E}">
        <p14:creationId xmlns:p14="http://schemas.microsoft.com/office/powerpoint/2010/main" val="28666749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B9A31578-5F50-4DE1-83F1-0168DBA50EF4}" type="datetimeFigureOut">
              <a:rPr lang="en-IN" smtClean="0"/>
              <a:t>21-08-2019</a:t>
            </a:fld>
            <a:endParaRPr lang="en-IN"/>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IN"/>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0829AB7B-6047-4E42-AFC9-AC74B67D994E}" type="slidenum">
              <a:rPr lang="en-IN" smtClean="0"/>
              <a:t>‹#›</a:t>
            </a:fld>
            <a:endParaRPr lang="en-IN"/>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extLst>
      <p:ext uri="{BB962C8B-B14F-4D97-AF65-F5344CB8AC3E}">
        <p14:creationId xmlns:p14="http://schemas.microsoft.com/office/powerpoint/2010/main" val="2532893255"/>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9A31578-5F50-4DE1-83F1-0168DBA50EF4}" type="datetimeFigureOut">
              <a:rPr lang="en-IN" smtClean="0"/>
              <a:t>21-08-2019</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829AB7B-6047-4E42-AFC9-AC74B67D994E}" type="slidenum">
              <a:rPr lang="en-IN" smtClean="0"/>
              <a:t>‹#›</a:t>
            </a:fld>
            <a:endParaRPr lang="en-IN"/>
          </a:p>
        </p:txBody>
      </p:sp>
    </p:spTree>
    <p:extLst>
      <p:ext uri="{BB962C8B-B14F-4D97-AF65-F5344CB8AC3E}">
        <p14:creationId xmlns:p14="http://schemas.microsoft.com/office/powerpoint/2010/main" val="29143100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9A31578-5F50-4DE1-83F1-0168DBA50EF4}" type="datetimeFigureOut">
              <a:rPr lang="en-IN" smtClean="0"/>
              <a:t>21-08-2019</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0829AB7B-6047-4E42-AFC9-AC74B67D994E}" type="slidenum">
              <a:rPr lang="en-IN" smtClean="0"/>
              <a:t>‹#›</a:t>
            </a:fld>
            <a:endParaRPr lang="en-IN"/>
          </a:p>
        </p:txBody>
      </p:sp>
    </p:spTree>
    <p:extLst>
      <p:ext uri="{BB962C8B-B14F-4D97-AF65-F5344CB8AC3E}">
        <p14:creationId xmlns:p14="http://schemas.microsoft.com/office/powerpoint/2010/main" val="37291614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9A31578-5F50-4DE1-83F1-0168DBA50EF4}" type="datetimeFigureOut">
              <a:rPr lang="en-IN" smtClean="0"/>
              <a:t>21-08-2019</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0829AB7B-6047-4E42-AFC9-AC74B67D994E}" type="slidenum">
              <a:rPr lang="en-IN" smtClean="0"/>
              <a:t>‹#›</a:t>
            </a:fld>
            <a:endParaRPr lang="en-IN"/>
          </a:p>
        </p:txBody>
      </p:sp>
    </p:spTree>
    <p:extLst>
      <p:ext uri="{BB962C8B-B14F-4D97-AF65-F5344CB8AC3E}">
        <p14:creationId xmlns:p14="http://schemas.microsoft.com/office/powerpoint/2010/main" val="17388733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9A31578-5F50-4DE1-83F1-0168DBA50EF4}" type="datetimeFigureOut">
              <a:rPr lang="en-IN" smtClean="0"/>
              <a:t>21-08-2019</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0829AB7B-6047-4E42-AFC9-AC74B67D994E}" type="slidenum">
              <a:rPr lang="en-IN" smtClean="0"/>
              <a:t>‹#›</a:t>
            </a:fld>
            <a:endParaRPr lang="en-IN"/>
          </a:p>
        </p:txBody>
      </p:sp>
    </p:spTree>
    <p:extLst>
      <p:ext uri="{BB962C8B-B14F-4D97-AF65-F5344CB8AC3E}">
        <p14:creationId xmlns:p14="http://schemas.microsoft.com/office/powerpoint/2010/main" val="35904897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B9A31578-5F50-4DE1-83F1-0168DBA50EF4}" type="datetimeFigureOut">
              <a:rPr lang="en-IN" smtClean="0"/>
              <a:t>21-08-2019</a:t>
            </a:fld>
            <a:endParaRPr lang="en-IN"/>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IN"/>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0829AB7B-6047-4E42-AFC9-AC74B67D994E}" type="slidenum">
              <a:rPr lang="en-IN" smtClean="0"/>
              <a:t>‹#›</a:t>
            </a:fld>
            <a:endParaRPr lang="en-IN"/>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4928624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B9A31578-5F50-4DE1-83F1-0168DBA50EF4}" type="datetimeFigureOut">
              <a:rPr lang="en-IN" smtClean="0"/>
              <a:t>21-08-2019</a:t>
            </a:fld>
            <a:endParaRPr lang="en-IN"/>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IN"/>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0829AB7B-6047-4E42-AFC9-AC74B67D994E}" type="slidenum">
              <a:rPr lang="en-IN" smtClean="0"/>
              <a:t>‹#›</a:t>
            </a:fld>
            <a:endParaRPr lang="en-IN"/>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1790501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slideLayout" Target="../slideLayouts/slideLayout14.xml"/><Relationship Id="rId1" Type="http://schemas.openxmlformats.org/officeDocument/2006/relationships/slideLayout" Target="../slideLayouts/slideLayout13.xml"/><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slideLayout" Target="../slideLayouts/slideLayout17.xml"/><Relationship Id="rId1" Type="http://schemas.openxmlformats.org/officeDocument/2006/relationships/slideLayout" Target="../slideLayouts/slideLayout16.xml"/><Relationship Id="rId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B9A31578-5F50-4DE1-83F1-0168DBA50EF4}" type="datetimeFigureOut">
              <a:rPr lang="en-IN" smtClean="0"/>
              <a:t>21-08-2019</a:t>
            </a:fld>
            <a:endParaRPr lang="en-IN"/>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IN"/>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0829AB7B-6047-4E42-AFC9-AC74B67D994E}" type="slidenum">
              <a:rPr lang="en-IN" smtClean="0"/>
              <a:t>‹#›</a:t>
            </a:fld>
            <a:endParaRPr lang="en-IN"/>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77335625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89" r:id="rId12"/>
  </p:sldLayoutIdLst>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368">
          <p15:clr>
            <a:srgbClr val="F26B43"/>
          </p15:clr>
        </p15:guide>
        <p15:guide id="2" orient="horz" pos="1440">
          <p15:clr>
            <a:srgbClr val="F26B43"/>
          </p15:clr>
        </p15:guide>
        <p15:guide id="3" orient="horz" pos="3696">
          <p15:clr>
            <a:srgbClr val="F26B43"/>
          </p15:clr>
        </p15:guide>
        <p15:guide id="4" orient="horz" pos="432">
          <p15:clr>
            <a:srgbClr val="F26B43"/>
          </p15:clr>
        </p15:guide>
        <p15:guide id="5" orient="horz" pos="1512">
          <p15:clr>
            <a:srgbClr val="F26B43"/>
          </p15:clr>
        </p15:guide>
        <p15:guide id="6" pos="6912">
          <p15:clr>
            <a:srgbClr val="F26B43"/>
          </p15:clr>
        </p15:guide>
        <p15:guide id="7" pos="936">
          <p15:clr>
            <a:srgbClr val="F26B43"/>
          </p15:clr>
        </p15:guide>
        <p15:guide id="8" pos="864">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Freeform 6"/>
          <p:cNvSpPr>
            <a:spLocks/>
          </p:cNvSpPr>
          <p:nvPr/>
        </p:nvSpPr>
        <p:spPr bwMode="auto">
          <a:xfrm>
            <a:off x="-12700" y="-7938"/>
            <a:ext cx="12217400" cy="1041401"/>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Franklin Gothic Book"/>
              <a:ea typeface="+mn-ea"/>
              <a:cs typeface="Arial" panose="020B0604020202020204" pitchFamily="34" charset="0"/>
            </a:endParaRPr>
          </a:p>
        </p:txBody>
      </p:sp>
      <p:sp>
        <p:nvSpPr>
          <p:cNvPr id="8" name="Freeform 7"/>
          <p:cNvSpPr>
            <a:spLocks/>
          </p:cNvSpPr>
          <p:nvPr/>
        </p:nvSpPr>
        <p:spPr bwMode="auto">
          <a:xfrm>
            <a:off x="5842000" y="-7938"/>
            <a:ext cx="6350000" cy="638176"/>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Franklin Gothic Book"/>
              <a:ea typeface="+mn-ea"/>
              <a:cs typeface="Arial" panose="020B0604020202020204" pitchFamily="34" charset="0"/>
            </a:endParaRPr>
          </a:p>
        </p:txBody>
      </p:sp>
      <p:sp>
        <p:nvSpPr>
          <p:cNvPr id="16388" name="Title Placeholder 8"/>
          <p:cNvSpPr>
            <a:spLocks noGrp="1"/>
          </p:cNvSpPr>
          <p:nvPr>
            <p:ph type="title"/>
          </p:nvPr>
        </p:nvSpPr>
        <p:spPr bwMode="auto">
          <a:xfrm>
            <a:off x="609600" y="704850"/>
            <a:ext cx="10972800" cy="1143000"/>
          </a:xfrm>
          <a:prstGeom prst="rect">
            <a:avLst/>
          </a:prstGeom>
          <a:noFill/>
          <a:ln w="9525">
            <a:noFill/>
            <a:miter lim="800000"/>
            <a:headEnd/>
            <a:tailEnd/>
          </a:ln>
        </p:spPr>
        <p:txBody>
          <a:bodyPr vert="horz" wrap="square" lIns="0" tIns="45720" rIns="0" bIns="0" numCol="1" anchor="b" anchorCtr="0" compatLnSpc="1">
            <a:prstTxWarp prst="textNoShape">
              <a:avLst/>
            </a:prstTxWarp>
          </a:bodyPr>
          <a:lstStyle/>
          <a:p>
            <a:pPr lvl="0"/>
            <a:r>
              <a:rPr lang="en-US" smtClean="0"/>
              <a:t>Click to edit Master title style</a:t>
            </a:r>
          </a:p>
        </p:txBody>
      </p:sp>
      <p:sp>
        <p:nvSpPr>
          <p:cNvPr id="16389" name="Text Placeholder 29"/>
          <p:cNvSpPr>
            <a:spLocks noGrp="1"/>
          </p:cNvSpPr>
          <p:nvPr>
            <p:ph type="body" idx="1"/>
          </p:nvPr>
        </p:nvSpPr>
        <p:spPr bwMode="auto">
          <a:xfrm>
            <a:off x="609600" y="1935164"/>
            <a:ext cx="10972800" cy="438943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 name="Date Placeholder 9"/>
          <p:cNvSpPr>
            <a:spLocks noGrp="1"/>
          </p:cNvSpPr>
          <p:nvPr>
            <p:ph type="dt" sz="half" idx="2"/>
          </p:nvPr>
        </p:nvSpPr>
        <p:spPr>
          <a:xfrm>
            <a:off x="609600" y="6356351"/>
            <a:ext cx="2844800" cy="365125"/>
          </a:xfrm>
          <a:prstGeom prst="rect">
            <a:avLst/>
          </a:prstGeom>
        </p:spPr>
        <p:txBody>
          <a:bodyPr vert="horz" lIns="0" tIns="0" rIns="0" bIns="0" anchor="b"/>
          <a:lstStyle>
            <a:lvl1pPr algn="l" eaLnBrk="1" fontAlgn="auto" latinLnBrk="0" hangingPunct="1">
              <a:spcBef>
                <a:spcPts val="0"/>
              </a:spcBef>
              <a:spcAft>
                <a:spcPts val="0"/>
              </a:spcAft>
              <a:defRPr kumimoji="0" sz="1200" u="none">
                <a:solidFill>
                  <a:schemeClr val="tx2">
                    <a:shade val="90000"/>
                  </a:schemeClr>
                </a:solidFill>
                <a:latin typeface="+mn-lt"/>
              </a:defRPr>
            </a:lvl1pPr>
          </a:lstStyle>
          <a:p>
            <a:pPr>
              <a:defRPr/>
            </a:pPr>
            <a:fld id="{970C6FA8-9FD2-4020-9B92-AAD957B8F554}" type="datetime3">
              <a:rPr lang="en-US" smtClean="0">
                <a:solidFill>
                  <a:srgbClr val="04617B">
                    <a:shade val="90000"/>
                  </a:srgbClr>
                </a:solidFill>
                <a:cs typeface="Arial" panose="020B0604020202020204" pitchFamily="34" charset="0"/>
              </a:rPr>
              <a:pPr>
                <a:defRPr/>
              </a:pPr>
              <a:t>21 August 2019</a:t>
            </a:fld>
            <a:endParaRPr lang="en-US">
              <a:solidFill>
                <a:srgbClr val="04617B">
                  <a:shade val="90000"/>
                </a:srgbClr>
              </a:solidFill>
              <a:cs typeface="Arial" panose="020B0604020202020204" pitchFamily="34" charset="0"/>
            </a:endParaRPr>
          </a:p>
        </p:txBody>
      </p:sp>
      <p:sp>
        <p:nvSpPr>
          <p:cNvPr id="22" name="Footer Placeholder 21"/>
          <p:cNvSpPr>
            <a:spLocks noGrp="1"/>
          </p:cNvSpPr>
          <p:nvPr>
            <p:ph type="ftr" sz="quarter" idx="3"/>
          </p:nvPr>
        </p:nvSpPr>
        <p:spPr>
          <a:xfrm>
            <a:off x="3556000" y="6356351"/>
            <a:ext cx="4470400" cy="365125"/>
          </a:xfrm>
          <a:prstGeom prst="rect">
            <a:avLst/>
          </a:prstGeom>
        </p:spPr>
        <p:txBody>
          <a:bodyPr vert="horz" lIns="0" tIns="0" rIns="0" bIns="0" anchor="b"/>
          <a:lstStyle>
            <a:lvl1pPr algn="l" eaLnBrk="1" fontAlgn="auto" latinLnBrk="0" hangingPunct="1">
              <a:spcBef>
                <a:spcPts val="0"/>
              </a:spcBef>
              <a:spcAft>
                <a:spcPts val="0"/>
              </a:spcAft>
              <a:defRPr kumimoji="0" sz="1200" u="none">
                <a:solidFill>
                  <a:schemeClr val="tx2">
                    <a:shade val="90000"/>
                  </a:schemeClr>
                </a:solidFill>
                <a:latin typeface="+mn-lt"/>
              </a:defRPr>
            </a:lvl1pPr>
          </a:lstStyle>
          <a:p>
            <a:pPr>
              <a:defRPr/>
            </a:pPr>
            <a:r>
              <a:rPr lang="en-IN" smtClean="0">
                <a:solidFill>
                  <a:srgbClr val="04617B">
                    <a:shade val="90000"/>
                  </a:srgbClr>
                </a:solidFill>
                <a:cs typeface="Arial" panose="020B0604020202020204" pitchFamily="34" charset="0"/>
              </a:rPr>
              <a:t>CE101 Lec2: Conics and Curves</a:t>
            </a:r>
            <a:endParaRPr lang="en-US">
              <a:solidFill>
                <a:srgbClr val="04617B">
                  <a:shade val="90000"/>
                </a:srgbClr>
              </a:solidFill>
              <a:cs typeface="Arial" panose="020B0604020202020204" pitchFamily="34" charset="0"/>
            </a:endParaRPr>
          </a:p>
        </p:txBody>
      </p:sp>
      <p:sp>
        <p:nvSpPr>
          <p:cNvPr id="18" name="Slide Number Placeholder 17"/>
          <p:cNvSpPr>
            <a:spLocks noGrp="1"/>
          </p:cNvSpPr>
          <p:nvPr>
            <p:ph type="sldNum" sz="quarter" idx="4"/>
          </p:nvPr>
        </p:nvSpPr>
        <p:spPr>
          <a:xfrm>
            <a:off x="10566400" y="6356351"/>
            <a:ext cx="1016000" cy="365125"/>
          </a:xfrm>
          <a:prstGeom prst="rect">
            <a:avLst/>
          </a:prstGeom>
        </p:spPr>
        <p:txBody>
          <a:bodyPr vert="horz" lIns="0" tIns="0" rIns="0" bIns="0" anchor="b"/>
          <a:lstStyle>
            <a:lvl1pPr algn="r" eaLnBrk="1" fontAlgn="auto" latinLnBrk="0" hangingPunct="1">
              <a:spcBef>
                <a:spcPts val="0"/>
              </a:spcBef>
              <a:spcAft>
                <a:spcPts val="0"/>
              </a:spcAft>
              <a:defRPr kumimoji="0" sz="1200" u="none">
                <a:solidFill>
                  <a:schemeClr val="tx2">
                    <a:shade val="90000"/>
                  </a:schemeClr>
                </a:solidFill>
                <a:latin typeface="+mn-lt"/>
              </a:defRPr>
            </a:lvl1pPr>
          </a:lstStyle>
          <a:p>
            <a:pPr>
              <a:defRPr/>
            </a:pPr>
            <a:fld id="{4825A11F-53B3-45DC-85D0-8C2518F7BDFB}" type="slidenum">
              <a:rPr lang="en-US" smtClean="0">
                <a:solidFill>
                  <a:srgbClr val="04617B">
                    <a:shade val="90000"/>
                  </a:srgbClr>
                </a:solidFill>
                <a:cs typeface="Arial" panose="020B0604020202020204" pitchFamily="34" charset="0"/>
              </a:rPr>
              <a:pPr>
                <a:defRPr/>
              </a:pPr>
              <a:t>‹#›</a:t>
            </a:fld>
            <a:endParaRPr lang="en-US">
              <a:solidFill>
                <a:srgbClr val="04617B">
                  <a:shade val="90000"/>
                </a:srgbClr>
              </a:solidFill>
              <a:cs typeface="Arial" panose="020B0604020202020204" pitchFamily="34" charset="0"/>
            </a:endParaRPr>
          </a:p>
        </p:txBody>
      </p:sp>
      <p:grpSp>
        <p:nvGrpSpPr>
          <p:cNvPr id="16393" name="Group 1"/>
          <p:cNvGrpSpPr>
            <a:grpSpLocks/>
          </p:cNvGrpSpPr>
          <p:nvPr/>
        </p:nvGrpSpPr>
        <p:grpSpPr bwMode="auto">
          <a:xfrm>
            <a:off x="-25399" y="203200"/>
            <a:ext cx="12240684" cy="647700"/>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Franklin Gothic Book"/>
                <a:ea typeface="+mn-ea"/>
                <a:cs typeface="Arial" panose="020B0604020202020204" pitchFamily="34" charset="0"/>
              </a:endParaRPr>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Franklin Gothic Book"/>
                <a:ea typeface="+mn-ea"/>
                <a:cs typeface="Arial" panose="020B0604020202020204" pitchFamily="34" charset="0"/>
              </a:endParaRPr>
            </a:p>
          </p:txBody>
        </p:sp>
      </p:grpSp>
    </p:spTree>
    <p:extLst>
      <p:ext uri="{BB962C8B-B14F-4D97-AF65-F5344CB8AC3E}">
        <p14:creationId xmlns:p14="http://schemas.microsoft.com/office/powerpoint/2010/main" val="488965868"/>
      </p:ext>
    </p:extLst>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Lst>
  <p:transition/>
  <p:hf hdr="0"/>
  <p:txStyles>
    <p:titleStyle>
      <a:lvl1pPr algn="l" rtl="0" eaLnBrk="0" fontAlgn="base" hangingPunct="0">
        <a:spcBef>
          <a:spcPct val="0"/>
        </a:spcBef>
        <a:spcAft>
          <a:spcPct val="0"/>
        </a:spcAft>
        <a:defRPr sz="5000" kern="1200">
          <a:solidFill>
            <a:schemeClr val="tx2"/>
          </a:solidFill>
          <a:latin typeface="+mj-lt"/>
          <a:ea typeface="+mj-ea"/>
          <a:cs typeface="+mj-cs"/>
        </a:defRPr>
      </a:lvl1pPr>
      <a:lvl2pPr algn="l" rtl="0" eaLnBrk="0" fontAlgn="base" hangingPunct="0">
        <a:spcBef>
          <a:spcPct val="0"/>
        </a:spcBef>
        <a:spcAft>
          <a:spcPct val="0"/>
        </a:spcAft>
        <a:defRPr sz="5000">
          <a:solidFill>
            <a:schemeClr val="tx2"/>
          </a:solidFill>
          <a:latin typeface="Franklin Gothic Medium" pitchFamily="34" charset="0"/>
        </a:defRPr>
      </a:lvl2pPr>
      <a:lvl3pPr algn="l" rtl="0" eaLnBrk="0" fontAlgn="base" hangingPunct="0">
        <a:spcBef>
          <a:spcPct val="0"/>
        </a:spcBef>
        <a:spcAft>
          <a:spcPct val="0"/>
        </a:spcAft>
        <a:defRPr sz="5000">
          <a:solidFill>
            <a:schemeClr val="tx2"/>
          </a:solidFill>
          <a:latin typeface="Franklin Gothic Medium" pitchFamily="34" charset="0"/>
        </a:defRPr>
      </a:lvl3pPr>
      <a:lvl4pPr algn="l" rtl="0" eaLnBrk="0" fontAlgn="base" hangingPunct="0">
        <a:spcBef>
          <a:spcPct val="0"/>
        </a:spcBef>
        <a:spcAft>
          <a:spcPct val="0"/>
        </a:spcAft>
        <a:defRPr sz="5000">
          <a:solidFill>
            <a:schemeClr val="tx2"/>
          </a:solidFill>
          <a:latin typeface="Franklin Gothic Medium" pitchFamily="34" charset="0"/>
        </a:defRPr>
      </a:lvl4pPr>
      <a:lvl5pPr algn="l" rtl="0" eaLnBrk="0" fontAlgn="base" hangingPunct="0">
        <a:spcBef>
          <a:spcPct val="0"/>
        </a:spcBef>
        <a:spcAft>
          <a:spcPct val="0"/>
        </a:spcAft>
        <a:defRPr sz="5000">
          <a:solidFill>
            <a:schemeClr val="tx2"/>
          </a:solidFill>
          <a:latin typeface="Franklin Gothic Medium" pitchFamily="34" charset="0"/>
        </a:defRPr>
      </a:lvl5pPr>
      <a:lvl6pPr marL="457200" algn="l" rtl="0" fontAlgn="base">
        <a:spcBef>
          <a:spcPct val="0"/>
        </a:spcBef>
        <a:spcAft>
          <a:spcPct val="0"/>
        </a:spcAft>
        <a:defRPr sz="5000">
          <a:solidFill>
            <a:schemeClr val="tx2"/>
          </a:solidFill>
          <a:latin typeface="Franklin Gothic Medium" pitchFamily="34" charset="0"/>
        </a:defRPr>
      </a:lvl6pPr>
      <a:lvl7pPr marL="914400" algn="l" rtl="0" fontAlgn="base">
        <a:spcBef>
          <a:spcPct val="0"/>
        </a:spcBef>
        <a:spcAft>
          <a:spcPct val="0"/>
        </a:spcAft>
        <a:defRPr sz="5000">
          <a:solidFill>
            <a:schemeClr val="tx2"/>
          </a:solidFill>
          <a:latin typeface="Franklin Gothic Medium" pitchFamily="34" charset="0"/>
        </a:defRPr>
      </a:lvl7pPr>
      <a:lvl8pPr marL="1371600" algn="l" rtl="0" fontAlgn="base">
        <a:spcBef>
          <a:spcPct val="0"/>
        </a:spcBef>
        <a:spcAft>
          <a:spcPct val="0"/>
        </a:spcAft>
        <a:defRPr sz="5000">
          <a:solidFill>
            <a:schemeClr val="tx2"/>
          </a:solidFill>
          <a:latin typeface="Franklin Gothic Medium" pitchFamily="34" charset="0"/>
        </a:defRPr>
      </a:lvl8pPr>
      <a:lvl9pPr marL="1828800" algn="l" rtl="0" fontAlgn="base">
        <a:spcBef>
          <a:spcPct val="0"/>
        </a:spcBef>
        <a:spcAft>
          <a:spcPct val="0"/>
        </a:spcAft>
        <a:defRPr sz="5000">
          <a:solidFill>
            <a:schemeClr val="tx2"/>
          </a:solidFill>
          <a:latin typeface="Franklin Gothic Medium" pitchFamily="34" charset="0"/>
        </a:defRPr>
      </a:lvl9pPr>
    </p:titleStyle>
    <p:bodyStyle>
      <a:lvl1pPr marL="273050" indent="-273050" algn="l" rtl="0" eaLnBrk="0" fontAlgn="base" hangingPunct="0">
        <a:spcBef>
          <a:spcPct val="20000"/>
        </a:spcBef>
        <a:spcAft>
          <a:spcPct val="0"/>
        </a:spcAft>
        <a:buClr>
          <a:srgbClr val="0BD0D9"/>
        </a:buClr>
        <a:buSzPct val="95000"/>
        <a:buFont typeface="Wingdings 2" pitchFamily="18" charset="2"/>
        <a:buChar char=""/>
        <a:defRPr sz="2600" kern="1200">
          <a:solidFill>
            <a:schemeClr val="tx1"/>
          </a:solidFill>
          <a:latin typeface="+mn-lt"/>
          <a:ea typeface="+mn-ea"/>
          <a:cs typeface="+mn-cs"/>
        </a:defRPr>
      </a:lvl1pPr>
      <a:lvl2pPr marL="639763" indent="-246063" algn="l" rtl="0" eaLnBrk="0" fontAlgn="base" hangingPunct="0">
        <a:spcBef>
          <a:spcPct val="20000"/>
        </a:spcBef>
        <a:spcAft>
          <a:spcPct val="0"/>
        </a:spcAft>
        <a:buClr>
          <a:schemeClr val="accent1"/>
        </a:buClr>
        <a:buSzPct val="85000"/>
        <a:buFont typeface="Wingdings 2" pitchFamily="18" charset="2"/>
        <a:buChar char=""/>
        <a:defRPr sz="2400" kern="1200">
          <a:solidFill>
            <a:schemeClr val="tx1"/>
          </a:solidFill>
          <a:latin typeface="+mn-lt"/>
          <a:ea typeface="+mn-ea"/>
          <a:cs typeface="+mn-cs"/>
        </a:defRPr>
      </a:lvl2pPr>
      <a:lvl3pPr marL="914400" indent="-246063" algn="l" rtl="0" eaLnBrk="0" fontAlgn="base" hangingPunct="0">
        <a:spcBef>
          <a:spcPct val="20000"/>
        </a:spcBef>
        <a:spcAft>
          <a:spcPct val="0"/>
        </a:spcAft>
        <a:buClr>
          <a:schemeClr val="accent2"/>
        </a:buClr>
        <a:buSzPct val="70000"/>
        <a:buFont typeface="Wingdings 2" pitchFamily="18" charset="2"/>
        <a:buChar char=""/>
        <a:defRPr sz="2100" kern="1200">
          <a:solidFill>
            <a:schemeClr val="tx1"/>
          </a:solidFill>
          <a:latin typeface="+mn-lt"/>
          <a:ea typeface="+mn-ea"/>
          <a:cs typeface="+mn-cs"/>
        </a:defRPr>
      </a:lvl3pPr>
      <a:lvl4pPr marL="1187450" indent="-209550" algn="l" rtl="0" eaLnBrk="0" fontAlgn="base" hangingPunct="0">
        <a:spcBef>
          <a:spcPct val="20000"/>
        </a:spcBef>
        <a:spcAft>
          <a:spcPct val="0"/>
        </a:spcAft>
        <a:buClr>
          <a:srgbClr val="0BD0D9"/>
        </a:buClr>
        <a:buSzPct val="65000"/>
        <a:buFont typeface="Wingdings 2" pitchFamily="18" charset="2"/>
        <a:buChar char=""/>
        <a:defRPr sz="2000" kern="1200">
          <a:solidFill>
            <a:schemeClr val="tx1"/>
          </a:solidFill>
          <a:latin typeface="+mn-lt"/>
          <a:ea typeface="+mn-ea"/>
          <a:cs typeface="+mn-cs"/>
        </a:defRPr>
      </a:lvl4pPr>
      <a:lvl5pPr marL="1462088" indent="-209550" algn="l" rtl="0" eaLnBrk="0" fontAlgn="base" hangingPunct="0">
        <a:spcBef>
          <a:spcPct val="20000"/>
        </a:spcBef>
        <a:spcAft>
          <a:spcPct val="0"/>
        </a:spcAft>
        <a:buClr>
          <a:srgbClr val="10CF9B"/>
        </a:buClr>
        <a:buSzPct val="65000"/>
        <a:buFont typeface="Wingdings 2" pitchFamily="18" charset="2"/>
        <a:buChar char=""/>
        <a:defRPr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Freeform 6"/>
          <p:cNvSpPr>
            <a:spLocks/>
          </p:cNvSpPr>
          <p:nvPr/>
        </p:nvSpPr>
        <p:spPr bwMode="auto">
          <a:xfrm>
            <a:off x="-12700" y="-7938"/>
            <a:ext cx="12217400" cy="1041401"/>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Franklin Gothic Book"/>
              <a:ea typeface="+mn-ea"/>
              <a:cs typeface="Arial" panose="020B0604020202020204" pitchFamily="34" charset="0"/>
            </a:endParaRPr>
          </a:p>
        </p:txBody>
      </p:sp>
      <p:sp>
        <p:nvSpPr>
          <p:cNvPr id="8" name="Freeform 7"/>
          <p:cNvSpPr>
            <a:spLocks/>
          </p:cNvSpPr>
          <p:nvPr/>
        </p:nvSpPr>
        <p:spPr bwMode="auto">
          <a:xfrm>
            <a:off x="5842000" y="-7938"/>
            <a:ext cx="6350000" cy="638176"/>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Franklin Gothic Book"/>
              <a:ea typeface="+mn-ea"/>
              <a:cs typeface="Arial" panose="020B0604020202020204" pitchFamily="34" charset="0"/>
            </a:endParaRPr>
          </a:p>
        </p:txBody>
      </p:sp>
      <p:sp>
        <p:nvSpPr>
          <p:cNvPr id="16388" name="Title Placeholder 8"/>
          <p:cNvSpPr>
            <a:spLocks noGrp="1"/>
          </p:cNvSpPr>
          <p:nvPr>
            <p:ph type="title"/>
          </p:nvPr>
        </p:nvSpPr>
        <p:spPr bwMode="auto">
          <a:xfrm>
            <a:off x="609600" y="704850"/>
            <a:ext cx="10972800" cy="1143000"/>
          </a:xfrm>
          <a:prstGeom prst="rect">
            <a:avLst/>
          </a:prstGeom>
          <a:noFill/>
          <a:ln w="9525">
            <a:noFill/>
            <a:miter lim="800000"/>
            <a:headEnd/>
            <a:tailEnd/>
          </a:ln>
        </p:spPr>
        <p:txBody>
          <a:bodyPr vert="horz" wrap="square" lIns="0" tIns="45720" rIns="0" bIns="0" numCol="1" anchor="b" anchorCtr="0" compatLnSpc="1">
            <a:prstTxWarp prst="textNoShape">
              <a:avLst/>
            </a:prstTxWarp>
          </a:bodyPr>
          <a:lstStyle/>
          <a:p>
            <a:pPr lvl="0"/>
            <a:r>
              <a:rPr lang="en-US" smtClean="0"/>
              <a:t>Click to edit Master title style</a:t>
            </a:r>
          </a:p>
        </p:txBody>
      </p:sp>
      <p:sp>
        <p:nvSpPr>
          <p:cNvPr id="16389" name="Text Placeholder 29"/>
          <p:cNvSpPr>
            <a:spLocks noGrp="1"/>
          </p:cNvSpPr>
          <p:nvPr>
            <p:ph type="body" idx="1"/>
          </p:nvPr>
        </p:nvSpPr>
        <p:spPr bwMode="auto">
          <a:xfrm>
            <a:off x="609600" y="1935164"/>
            <a:ext cx="10972800" cy="438943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 name="Date Placeholder 9"/>
          <p:cNvSpPr>
            <a:spLocks noGrp="1"/>
          </p:cNvSpPr>
          <p:nvPr>
            <p:ph type="dt" sz="half" idx="2"/>
          </p:nvPr>
        </p:nvSpPr>
        <p:spPr>
          <a:xfrm>
            <a:off x="609600" y="6356351"/>
            <a:ext cx="2844800" cy="365125"/>
          </a:xfrm>
          <a:prstGeom prst="rect">
            <a:avLst/>
          </a:prstGeom>
        </p:spPr>
        <p:txBody>
          <a:bodyPr vert="horz" lIns="0" tIns="0" rIns="0" bIns="0" anchor="b"/>
          <a:lstStyle>
            <a:lvl1pPr algn="l" eaLnBrk="1" fontAlgn="auto" latinLnBrk="0" hangingPunct="1">
              <a:spcBef>
                <a:spcPts val="0"/>
              </a:spcBef>
              <a:spcAft>
                <a:spcPts val="0"/>
              </a:spcAft>
              <a:defRPr kumimoji="0" sz="1200" u="none">
                <a:solidFill>
                  <a:schemeClr val="tx2">
                    <a:shade val="90000"/>
                  </a:schemeClr>
                </a:solidFill>
                <a:latin typeface="+mn-lt"/>
              </a:defRPr>
            </a:lvl1pPr>
          </a:lstStyle>
          <a:p>
            <a:pPr>
              <a:defRPr/>
            </a:pPr>
            <a:fld id="{970C6FA8-9FD2-4020-9B92-AAD957B8F554}" type="datetime3">
              <a:rPr lang="en-US" smtClean="0">
                <a:solidFill>
                  <a:srgbClr val="04617B">
                    <a:shade val="90000"/>
                  </a:srgbClr>
                </a:solidFill>
                <a:cs typeface="Arial" panose="020B0604020202020204" pitchFamily="34" charset="0"/>
              </a:rPr>
              <a:pPr>
                <a:defRPr/>
              </a:pPr>
              <a:t>21 August 2019</a:t>
            </a:fld>
            <a:endParaRPr lang="en-US">
              <a:solidFill>
                <a:srgbClr val="04617B">
                  <a:shade val="90000"/>
                </a:srgbClr>
              </a:solidFill>
              <a:cs typeface="Arial" panose="020B0604020202020204" pitchFamily="34" charset="0"/>
            </a:endParaRPr>
          </a:p>
        </p:txBody>
      </p:sp>
      <p:sp>
        <p:nvSpPr>
          <p:cNvPr id="22" name="Footer Placeholder 21"/>
          <p:cNvSpPr>
            <a:spLocks noGrp="1"/>
          </p:cNvSpPr>
          <p:nvPr>
            <p:ph type="ftr" sz="quarter" idx="3"/>
          </p:nvPr>
        </p:nvSpPr>
        <p:spPr>
          <a:xfrm>
            <a:off x="3556000" y="6356351"/>
            <a:ext cx="4470400" cy="365125"/>
          </a:xfrm>
          <a:prstGeom prst="rect">
            <a:avLst/>
          </a:prstGeom>
        </p:spPr>
        <p:txBody>
          <a:bodyPr vert="horz" lIns="0" tIns="0" rIns="0" bIns="0" anchor="b"/>
          <a:lstStyle>
            <a:lvl1pPr algn="l" eaLnBrk="1" fontAlgn="auto" latinLnBrk="0" hangingPunct="1">
              <a:spcBef>
                <a:spcPts val="0"/>
              </a:spcBef>
              <a:spcAft>
                <a:spcPts val="0"/>
              </a:spcAft>
              <a:defRPr kumimoji="0" sz="1200" u="none">
                <a:solidFill>
                  <a:schemeClr val="tx2">
                    <a:shade val="90000"/>
                  </a:schemeClr>
                </a:solidFill>
                <a:latin typeface="+mn-lt"/>
              </a:defRPr>
            </a:lvl1pPr>
          </a:lstStyle>
          <a:p>
            <a:pPr>
              <a:defRPr/>
            </a:pPr>
            <a:r>
              <a:rPr lang="en-IN" smtClean="0">
                <a:solidFill>
                  <a:srgbClr val="04617B">
                    <a:shade val="90000"/>
                  </a:srgbClr>
                </a:solidFill>
                <a:cs typeface="Arial" panose="020B0604020202020204" pitchFamily="34" charset="0"/>
              </a:rPr>
              <a:t>CE101 Lec2: Conics and Curves</a:t>
            </a:r>
            <a:endParaRPr lang="en-US">
              <a:solidFill>
                <a:srgbClr val="04617B">
                  <a:shade val="90000"/>
                </a:srgbClr>
              </a:solidFill>
              <a:cs typeface="Arial" panose="020B0604020202020204" pitchFamily="34" charset="0"/>
            </a:endParaRPr>
          </a:p>
        </p:txBody>
      </p:sp>
      <p:sp>
        <p:nvSpPr>
          <p:cNvPr id="18" name="Slide Number Placeholder 17"/>
          <p:cNvSpPr>
            <a:spLocks noGrp="1"/>
          </p:cNvSpPr>
          <p:nvPr>
            <p:ph type="sldNum" sz="quarter" idx="4"/>
          </p:nvPr>
        </p:nvSpPr>
        <p:spPr>
          <a:xfrm>
            <a:off x="10566400" y="6356351"/>
            <a:ext cx="1016000" cy="365125"/>
          </a:xfrm>
          <a:prstGeom prst="rect">
            <a:avLst/>
          </a:prstGeom>
        </p:spPr>
        <p:txBody>
          <a:bodyPr vert="horz" lIns="0" tIns="0" rIns="0" bIns="0" anchor="b"/>
          <a:lstStyle>
            <a:lvl1pPr algn="r" eaLnBrk="1" fontAlgn="auto" latinLnBrk="0" hangingPunct="1">
              <a:spcBef>
                <a:spcPts val="0"/>
              </a:spcBef>
              <a:spcAft>
                <a:spcPts val="0"/>
              </a:spcAft>
              <a:defRPr kumimoji="0" sz="1200" u="none">
                <a:solidFill>
                  <a:schemeClr val="tx2">
                    <a:shade val="90000"/>
                  </a:schemeClr>
                </a:solidFill>
                <a:latin typeface="+mn-lt"/>
              </a:defRPr>
            </a:lvl1pPr>
          </a:lstStyle>
          <a:p>
            <a:pPr>
              <a:defRPr/>
            </a:pPr>
            <a:fld id="{4825A11F-53B3-45DC-85D0-8C2518F7BDFB}" type="slidenum">
              <a:rPr lang="en-US" smtClean="0">
                <a:solidFill>
                  <a:srgbClr val="04617B">
                    <a:shade val="90000"/>
                  </a:srgbClr>
                </a:solidFill>
                <a:cs typeface="Arial" panose="020B0604020202020204" pitchFamily="34" charset="0"/>
              </a:rPr>
              <a:pPr>
                <a:defRPr/>
              </a:pPr>
              <a:t>‹#›</a:t>
            </a:fld>
            <a:endParaRPr lang="en-US">
              <a:solidFill>
                <a:srgbClr val="04617B">
                  <a:shade val="90000"/>
                </a:srgbClr>
              </a:solidFill>
              <a:cs typeface="Arial" panose="020B0604020202020204" pitchFamily="34" charset="0"/>
            </a:endParaRPr>
          </a:p>
        </p:txBody>
      </p:sp>
      <p:grpSp>
        <p:nvGrpSpPr>
          <p:cNvPr id="16393" name="Group 1"/>
          <p:cNvGrpSpPr>
            <a:grpSpLocks/>
          </p:cNvGrpSpPr>
          <p:nvPr/>
        </p:nvGrpSpPr>
        <p:grpSpPr bwMode="auto">
          <a:xfrm>
            <a:off x="-25399" y="203200"/>
            <a:ext cx="12240684" cy="647700"/>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Franklin Gothic Book"/>
                <a:ea typeface="+mn-ea"/>
                <a:cs typeface="Arial" panose="020B0604020202020204" pitchFamily="34" charset="0"/>
              </a:endParaRPr>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Franklin Gothic Book"/>
                <a:ea typeface="+mn-ea"/>
                <a:cs typeface="Arial" panose="020B0604020202020204" pitchFamily="34" charset="0"/>
              </a:endParaRPr>
            </a:p>
          </p:txBody>
        </p:sp>
      </p:grpSp>
    </p:spTree>
    <p:extLst>
      <p:ext uri="{BB962C8B-B14F-4D97-AF65-F5344CB8AC3E}">
        <p14:creationId xmlns:p14="http://schemas.microsoft.com/office/powerpoint/2010/main" val="1820052167"/>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Lst>
  <p:transition/>
  <p:hf hdr="0"/>
  <p:txStyles>
    <p:titleStyle>
      <a:lvl1pPr algn="l" rtl="0" eaLnBrk="0" fontAlgn="base" hangingPunct="0">
        <a:spcBef>
          <a:spcPct val="0"/>
        </a:spcBef>
        <a:spcAft>
          <a:spcPct val="0"/>
        </a:spcAft>
        <a:defRPr sz="5000" kern="1200">
          <a:solidFill>
            <a:schemeClr val="tx2"/>
          </a:solidFill>
          <a:latin typeface="+mj-lt"/>
          <a:ea typeface="+mj-ea"/>
          <a:cs typeface="+mj-cs"/>
        </a:defRPr>
      </a:lvl1pPr>
      <a:lvl2pPr algn="l" rtl="0" eaLnBrk="0" fontAlgn="base" hangingPunct="0">
        <a:spcBef>
          <a:spcPct val="0"/>
        </a:spcBef>
        <a:spcAft>
          <a:spcPct val="0"/>
        </a:spcAft>
        <a:defRPr sz="5000">
          <a:solidFill>
            <a:schemeClr val="tx2"/>
          </a:solidFill>
          <a:latin typeface="Franklin Gothic Medium" pitchFamily="34" charset="0"/>
        </a:defRPr>
      </a:lvl2pPr>
      <a:lvl3pPr algn="l" rtl="0" eaLnBrk="0" fontAlgn="base" hangingPunct="0">
        <a:spcBef>
          <a:spcPct val="0"/>
        </a:spcBef>
        <a:spcAft>
          <a:spcPct val="0"/>
        </a:spcAft>
        <a:defRPr sz="5000">
          <a:solidFill>
            <a:schemeClr val="tx2"/>
          </a:solidFill>
          <a:latin typeface="Franklin Gothic Medium" pitchFamily="34" charset="0"/>
        </a:defRPr>
      </a:lvl3pPr>
      <a:lvl4pPr algn="l" rtl="0" eaLnBrk="0" fontAlgn="base" hangingPunct="0">
        <a:spcBef>
          <a:spcPct val="0"/>
        </a:spcBef>
        <a:spcAft>
          <a:spcPct val="0"/>
        </a:spcAft>
        <a:defRPr sz="5000">
          <a:solidFill>
            <a:schemeClr val="tx2"/>
          </a:solidFill>
          <a:latin typeface="Franklin Gothic Medium" pitchFamily="34" charset="0"/>
        </a:defRPr>
      </a:lvl4pPr>
      <a:lvl5pPr algn="l" rtl="0" eaLnBrk="0" fontAlgn="base" hangingPunct="0">
        <a:spcBef>
          <a:spcPct val="0"/>
        </a:spcBef>
        <a:spcAft>
          <a:spcPct val="0"/>
        </a:spcAft>
        <a:defRPr sz="5000">
          <a:solidFill>
            <a:schemeClr val="tx2"/>
          </a:solidFill>
          <a:latin typeface="Franklin Gothic Medium" pitchFamily="34" charset="0"/>
        </a:defRPr>
      </a:lvl5pPr>
      <a:lvl6pPr marL="457200" algn="l" rtl="0" fontAlgn="base">
        <a:spcBef>
          <a:spcPct val="0"/>
        </a:spcBef>
        <a:spcAft>
          <a:spcPct val="0"/>
        </a:spcAft>
        <a:defRPr sz="5000">
          <a:solidFill>
            <a:schemeClr val="tx2"/>
          </a:solidFill>
          <a:latin typeface="Franklin Gothic Medium" pitchFamily="34" charset="0"/>
        </a:defRPr>
      </a:lvl6pPr>
      <a:lvl7pPr marL="914400" algn="l" rtl="0" fontAlgn="base">
        <a:spcBef>
          <a:spcPct val="0"/>
        </a:spcBef>
        <a:spcAft>
          <a:spcPct val="0"/>
        </a:spcAft>
        <a:defRPr sz="5000">
          <a:solidFill>
            <a:schemeClr val="tx2"/>
          </a:solidFill>
          <a:latin typeface="Franklin Gothic Medium" pitchFamily="34" charset="0"/>
        </a:defRPr>
      </a:lvl7pPr>
      <a:lvl8pPr marL="1371600" algn="l" rtl="0" fontAlgn="base">
        <a:spcBef>
          <a:spcPct val="0"/>
        </a:spcBef>
        <a:spcAft>
          <a:spcPct val="0"/>
        </a:spcAft>
        <a:defRPr sz="5000">
          <a:solidFill>
            <a:schemeClr val="tx2"/>
          </a:solidFill>
          <a:latin typeface="Franklin Gothic Medium" pitchFamily="34" charset="0"/>
        </a:defRPr>
      </a:lvl8pPr>
      <a:lvl9pPr marL="1828800" algn="l" rtl="0" fontAlgn="base">
        <a:spcBef>
          <a:spcPct val="0"/>
        </a:spcBef>
        <a:spcAft>
          <a:spcPct val="0"/>
        </a:spcAft>
        <a:defRPr sz="5000">
          <a:solidFill>
            <a:schemeClr val="tx2"/>
          </a:solidFill>
          <a:latin typeface="Franklin Gothic Medium" pitchFamily="34" charset="0"/>
        </a:defRPr>
      </a:lvl9pPr>
    </p:titleStyle>
    <p:bodyStyle>
      <a:lvl1pPr marL="273050" indent="-273050" algn="l" rtl="0" eaLnBrk="0" fontAlgn="base" hangingPunct="0">
        <a:spcBef>
          <a:spcPct val="20000"/>
        </a:spcBef>
        <a:spcAft>
          <a:spcPct val="0"/>
        </a:spcAft>
        <a:buClr>
          <a:srgbClr val="0BD0D9"/>
        </a:buClr>
        <a:buSzPct val="95000"/>
        <a:buFont typeface="Wingdings 2" pitchFamily="18" charset="2"/>
        <a:buChar char=""/>
        <a:defRPr sz="2600" kern="1200">
          <a:solidFill>
            <a:schemeClr val="tx1"/>
          </a:solidFill>
          <a:latin typeface="+mn-lt"/>
          <a:ea typeface="+mn-ea"/>
          <a:cs typeface="+mn-cs"/>
        </a:defRPr>
      </a:lvl1pPr>
      <a:lvl2pPr marL="639763" indent="-246063" algn="l" rtl="0" eaLnBrk="0" fontAlgn="base" hangingPunct="0">
        <a:spcBef>
          <a:spcPct val="20000"/>
        </a:spcBef>
        <a:spcAft>
          <a:spcPct val="0"/>
        </a:spcAft>
        <a:buClr>
          <a:schemeClr val="accent1"/>
        </a:buClr>
        <a:buSzPct val="85000"/>
        <a:buFont typeface="Wingdings 2" pitchFamily="18" charset="2"/>
        <a:buChar char=""/>
        <a:defRPr sz="2400" kern="1200">
          <a:solidFill>
            <a:schemeClr val="tx1"/>
          </a:solidFill>
          <a:latin typeface="+mn-lt"/>
          <a:ea typeface="+mn-ea"/>
          <a:cs typeface="+mn-cs"/>
        </a:defRPr>
      </a:lvl2pPr>
      <a:lvl3pPr marL="914400" indent="-246063" algn="l" rtl="0" eaLnBrk="0" fontAlgn="base" hangingPunct="0">
        <a:spcBef>
          <a:spcPct val="20000"/>
        </a:spcBef>
        <a:spcAft>
          <a:spcPct val="0"/>
        </a:spcAft>
        <a:buClr>
          <a:schemeClr val="accent2"/>
        </a:buClr>
        <a:buSzPct val="70000"/>
        <a:buFont typeface="Wingdings 2" pitchFamily="18" charset="2"/>
        <a:buChar char=""/>
        <a:defRPr sz="2100" kern="1200">
          <a:solidFill>
            <a:schemeClr val="tx1"/>
          </a:solidFill>
          <a:latin typeface="+mn-lt"/>
          <a:ea typeface="+mn-ea"/>
          <a:cs typeface="+mn-cs"/>
        </a:defRPr>
      </a:lvl3pPr>
      <a:lvl4pPr marL="1187450" indent="-209550" algn="l" rtl="0" eaLnBrk="0" fontAlgn="base" hangingPunct="0">
        <a:spcBef>
          <a:spcPct val="20000"/>
        </a:spcBef>
        <a:spcAft>
          <a:spcPct val="0"/>
        </a:spcAft>
        <a:buClr>
          <a:srgbClr val="0BD0D9"/>
        </a:buClr>
        <a:buSzPct val="65000"/>
        <a:buFont typeface="Wingdings 2" pitchFamily="18" charset="2"/>
        <a:buChar char=""/>
        <a:defRPr sz="2000" kern="1200">
          <a:solidFill>
            <a:schemeClr val="tx1"/>
          </a:solidFill>
          <a:latin typeface="+mn-lt"/>
          <a:ea typeface="+mn-ea"/>
          <a:cs typeface="+mn-cs"/>
        </a:defRPr>
      </a:lvl4pPr>
      <a:lvl5pPr marL="1462088" indent="-209550" algn="l" rtl="0" eaLnBrk="0" fontAlgn="base" hangingPunct="0">
        <a:spcBef>
          <a:spcPct val="20000"/>
        </a:spcBef>
        <a:spcAft>
          <a:spcPct val="0"/>
        </a:spcAft>
        <a:buClr>
          <a:srgbClr val="10CF9B"/>
        </a:buClr>
        <a:buSzPct val="65000"/>
        <a:buFont typeface="Wingdings 2" pitchFamily="18" charset="2"/>
        <a:buChar char=""/>
        <a:defRPr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oleObject" Target="../embeddings/oleObject17.bin"/><Relationship Id="rId3" Type="http://schemas.openxmlformats.org/officeDocument/2006/relationships/oleObject" Target="../embeddings/oleObject12.bin"/><Relationship Id="rId7" Type="http://schemas.openxmlformats.org/officeDocument/2006/relationships/oleObject" Target="../embeddings/oleObject14.bin"/><Relationship Id="rId12" Type="http://schemas.openxmlformats.org/officeDocument/2006/relationships/image" Target="../media/image22.wmf"/><Relationship Id="rId2" Type="http://schemas.openxmlformats.org/officeDocument/2006/relationships/slideLayout" Target="../slideLayouts/slideLayout7.xml"/><Relationship Id="rId1" Type="http://schemas.openxmlformats.org/officeDocument/2006/relationships/vmlDrawing" Target="../drawings/vmlDrawing3.vml"/><Relationship Id="rId6" Type="http://schemas.openxmlformats.org/officeDocument/2006/relationships/image" Target="../media/image19.png"/><Relationship Id="rId11" Type="http://schemas.openxmlformats.org/officeDocument/2006/relationships/oleObject" Target="../embeddings/oleObject16.bin"/><Relationship Id="rId5" Type="http://schemas.openxmlformats.org/officeDocument/2006/relationships/oleObject" Target="../embeddings/oleObject13.bin"/><Relationship Id="rId15" Type="http://schemas.openxmlformats.org/officeDocument/2006/relationships/slide" Target="slide7.xml"/><Relationship Id="rId10" Type="http://schemas.openxmlformats.org/officeDocument/2006/relationships/image" Target="../media/image21.png"/><Relationship Id="rId4" Type="http://schemas.openxmlformats.org/officeDocument/2006/relationships/image" Target="../media/image18.png"/><Relationship Id="rId9" Type="http://schemas.openxmlformats.org/officeDocument/2006/relationships/oleObject" Target="../embeddings/oleObject15.bin"/><Relationship Id="rId14" Type="http://schemas.openxmlformats.org/officeDocument/2006/relationships/image" Target="../media/image23.wmf"/></Relationships>
</file>

<file path=ppt/slides/_rels/slide13.xml.rels><?xml version="1.0" encoding="UTF-8" standalone="yes"?>
<Relationships xmlns="http://schemas.openxmlformats.org/package/2006/relationships"><Relationship Id="rId8" Type="http://schemas.openxmlformats.org/officeDocument/2006/relationships/image" Target="../media/image22.wmf"/><Relationship Id="rId3" Type="http://schemas.openxmlformats.org/officeDocument/2006/relationships/oleObject" Target="../embeddings/oleObject18.bin"/><Relationship Id="rId7" Type="http://schemas.openxmlformats.org/officeDocument/2006/relationships/oleObject" Target="../embeddings/oleObject20.bin"/><Relationship Id="rId2" Type="http://schemas.openxmlformats.org/officeDocument/2006/relationships/slideLayout" Target="../slideLayouts/slideLayout7.xml"/><Relationship Id="rId1" Type="http://schemas.openxmlformats.org/officeDocument/2006/relationships/vmlDrawing" Target="../drawings/vmlDrawing4.vml"/><Relationship Id="rId6" Type="http://schemas.openxmlformats.org/officeDocument/2006/relationships/image" Target="../media/image24.wmf"/><Relationship Id="rId11" Type="http://schemas.openxmlformats.org/officeDocument/2006/relationships/slide" Target="slide7.xml"/><Relationship Id="rId5" Type="http://schemas.openxmlformats.org/officeDocument/2006/relationships/oleObject" Target="../embeddings/oleObject19.bin"/><Relationship Id="rId10" Type="http://schemas.openxmlformats.org/officeDocument/2006/relationships/image" Target="../media/image25.wmf"/><Relationship Id="rId4" Type="http://schemas.openxmlformats.org/officeDocument/2006/relationships/image" Target="../media/image19.png"/><Relationship Id="rId9" Type="http://schemas.openxmlformats.org/officeDocument/2006/relationships/oleObject" Target="../embeddings/oleObject21.bin"/></Relationships>
</file>

<file path=ppt/slides/_rels/slide14.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17.jpe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8" Type="http://schemas.openxmlformats.org/officeDocument/2006/relationships/image" Target="../media/image16.wmf"/><Relationship Id="rId3" Type="http://schemas.openxmlformats.org/officeDocument/2006/relationships/oleObject" Target="../embeddings/oleObject22.bin"/><Relationship Id="rId7" Type="http://schemas.openxmlformats.org/officeDocument/2006/relationships/oleObject" Target="../embeddings/oleObject24.bin"/><Relationship Id="rId12" Type="http://schemas.openxmlformats.org/officeDocument/2006/relationships/slide" Target="slide20.xml"/><Relationship Id="rId2" Type="http://schemas.openxmlformats.org/officeDocument/2006/relationships/slideLayout" Target="../slideLayouts/slideLayout7.xml"/><Relationship Id="rId1" Type="http://schemas.openxmlformats.org/officeDocument/2006/relationships/vmlDrawing" Target="../drawings/vmlDrawing5.vml"/><Relationship Id="rId6" Type="http://schemas.openxmlformats.org/officeDocument/2006/relationships/image" Target="../media/image14.wmf"/><Relationship Id="rId11" Type="http://schemas.openxmlformats.org/officeDocument/2006/relationships/oleObject" Target="../embeddings/oleObject27.bin"/><Relationship Id="rId5" Type="http://schemas.openxmlformats.org/officeDocument/2006/relationships/oleObject" Target="../embeddings/oleObject23.bin"/><Relationship Id="rId10" Type="http://schemas.openxmlformats.org/officeDocument/2006/relationships/oleObject" Target="../embeddings/oleObject26.bin"/><Relationship Id="rId4" Type="http://schemas.openxmlformats.org/officeDocument/2006/relationships/image" Target="../media/image13.wmf"/><Relationship Id="rId9" Type="http://schemas.openxmlformats.org/officeDocument/2006/relationships/oleObject" Target="../embeddings/oleObject25.bin"/></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7"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oleObject" Target="../embeddings/oleObject28.bin"/><Relationship Id="rId7" Type="http://schemas.openxmlformats.org/officeDocument/2006/relationships/oleObject" Target="../embeddings/oleObject30.bin"/><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image" Target="../media/image44.png"/><Relationship Id="rId5" Type="http://schemas.openxmlformats.org/officeDocument/2006/relationships/oleObject" Target="../embeddings/oleObject29.bin"/><Relationship Id="rId4" Type="http://schemas.openxmlformats.org/officeDocument/2006/relationships/image" Target="../media/image43.png"/></Relationships>
</file>

<file path=ppt/slides/_rels/slide3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image" Target="../media/image9.png"/><Relationship Id="rId5" Type="http://schemas.openxmlformats.org/officeDocument/2006/relationships/oleObject" Target="../embeddings/oleObject1.bin"/><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oleObject" Target="../embeddings/oleObject4.bin"/><Relationship Id="rId13" Type="http://schemas.openxmlformats.org/officeDocument/2006/relationships/oleObject" Target="../embeddings/oleObject7.bin"/><Relationship Id="rId18" Type="http://schemas.openxmlformats.org/officeDocument/2006/relationships/slide" Target="slide20.xml"/><Relationship Id="rId3" Type="http://schemas.openxmlformats.org/officeDocument/2006/relationships/notesSlide" Target="../notesSlides/notesSlide4.xml"/><Relationship Id="rId7" Type="http://schemas.openxmlformats.org/officeDocument/2006/relationships/image" Target="../media/image14.wmf"/><Relationship Id="rId12" Type="http://schemas.openxmlformats.org/officeDocument/2006/relationships/oleObject" Target="../embeddings/oleObject6.bin"/><Relationship Id="rId17" Type="http://schemas.openxmlformats.org/officeDocument/2006/relationships/oleObject" Target="../embeddings/oleObject11.bin"/><Relationship Id="rId2" Type="http://schemas.openxmlformats.org/officeDocument/2006/relationships/slideLayout" Target="../slideLayouts/slideLayout7.xml"/><Relationship Id="rId16" Type="http://schemas.openxmlformats.org/officeDocument/2006/relationships/oleObject" Target="../embeddings/oleObject10.bin"/><Relationship Id="rId1" Type="http://schemas.openxmlformats.org/officeDocument/2006/relationships/vmlDrawing" Target="../drawings/vmlDrawing2.vml"/><Relationship Id="rId6" Type="http://schemas.openxmlformats.org/officeDocument/2006/relationships/oleObject" Target="../embeddings/oleObject3.bin"/><Relationship Id="rId11" Type="http://schemas.openxmlformats.org/officeDocument/2006/relationships/image" Target="../media/image16.wmf"/><Relationship Id="rId5" Type="http://schemas.openxmlformats.org/officeDocument/2006/relationships/image" Target="../media/image13.wmf"/><Relationship Id="rId15" Type="http://schemas.openxmlformats.org/officeDocument/2006/relationships/oleObject" Target="../embeddings/oleObject9.bin"/><Relationship Id="rId10" Type="http://schemas.openxmlformats.org/officeDocument/2006/relationships/oleObject" Target="../embeddings/oleObject5.bin"/><Relationship Id="rId4" Type="http://schemas.openxmlformats.org/officeDocument/2006/relationships/oleObject" Target="../embeddings/oleObject2.bin"/><Relationship Id="rId9" Type="http://schemas.openxmlformats.org/officeDocument/2006/relationships/image" Target="../media/image15.wmf"/><Relationship Id="rId14" Type="http://schemas.openxmlformats.org/officeDocument/2006/relationships/oleObject" Target="../embeddings/oleObject8.bin"/></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6" name="Picture 3"/>
          <p:cNvPicPr>
            <a:picLocks noChangeAspect="1" noChangeArrowheads="1"/>
          </p:cNvPicPr>
          <p:nvPr/>
        </p:nvPicPr>
        <p:blipFill>
          <a:blip r:embed="rId3" cstate="print">
            <a:clrChange>
              <a:clrFrom>
                <a:srgbClr val="000000"/>
              </a:clrFrom>
              <a:clrTo>
                <a:srgbClr val="000000">
                  <a:alpha val="0"/>
                </a:srgbClr>
              </a:clrTo>
            </a:clrChange>
          </a:blip>
          <a:srcRect/>
          <a:stretch>
            <a:fillRect/>
          </a:stretch>
        </p:blipFill>
        <p:spPr bwMode="auto">
          <a:xfrm>
            <a:off x="8096250" y="4733925"/>
            <a:ext cx="1581150" cy="1581150"/>
          </a:xfrm>
          <a:prstGeom prst="rect">
            <a:avLst/>
          </a:prstGeom>
          <a:noFill/>
          <a:ln w="28575" algn="ctr">
            <a:noFill/>
            <a:miter lim="800000"/>
            <a:headEnd/>
            <a:tailEnd/>
          </a:ln>
        </p:spPr>
      </p:pic>
      <p:sp>
        <p:nvSpPr>
          <p:cNvPr id="2" name="Title 1"/>
          <p:cNvSpPr>
            <a:spLocks noGrp="1"/>
          </p:cNvSpPr>
          <p:nvPr>
            <p:ph type="ctrTitle"/>
          </p:nvPr>
        </p:nvSpPr>
        <p:spPr>
          <a:xfrm>
            <a:off x="1741449" y="834748"/>
            <a:ext cx="8763000" cy="3508653"/>
          </a:xfrm>
        </p:spPr>
        <p:txBody>
          <a:bodyPr>
            <a:spAutoFit/>
          </a:bodyPr>
          <a:lstStyle/>
          <a:p>
            <a:pPr algn="ctr">
              <a:defRPr/>
            </a:pPr>
            <a:r>
              <a:rPr lang="en-US" sz="4000" dirty="0">
                <a:solidFill>
                  <a:srgbClr val="3333FF"/>
                </a:solidFill>
                <a:effectLst>
                  <a:outerShdw blurRad="38100" dist="38100" dir="2700000" algn="tl">
                    <a:srgbClr val="000000">
                      <a:alpha val="43137"/>
                    </a:srgbClr>
                  </a:outerShdw>
                </a:effectLst>
              </a:rPr>
              <a:t>CE101</a:t>
            </a:r>
            <a:br>
              <a:rPr lang="en-US" sz="4000" dirty="0">
                <a:solidFill>
                  <a:srgbClr val="3333FF"/>
                </a:solidFill>
                <a:effectLst>
                  <a:outerShdw blurRad="38100" dist="38100" dir="2700000" algn="tl">
                    <a:srgbClr val="000000">
                      <a:alpha val="43137"/>
                    </a:srgbClr>
                  </a:outerShdw>
                </a:effectLst>
              </a:rPr>
            </a:br>
            <a:r>
              <a:rPr lang="en-US" sz="4000" dirty="0">
                <a:solidFill>
                  <a:srgbClr val="3333FF"/>
                </a:solidFill>
                <a:effectLst>
                  <a:outerShdw blurRad="38100" dist="38100" dir="2700000" algn="tl">
                    <a:srgbClr val="000000">
                      <a:alpha val="43137"/>
                    </a:srgbClr>
                  </a:outerShdw>
                </a:effectLst>
              </a:rPr>
              <a:t/>
            </a:r>
            <a:br>
              <a:rPr lang="en-US" sz="4000" dirty="0">
                <a:solidFill>
                  <a:srgbClr val="3333FF"/>
                </a:solidFill>
                <a:effectLst>
                  <a:outerShdw blurRad="38100" dist="38100" dir="2700000" algn="tl">
                    <a:srgbClr val="000000">
                      <a:alpha val="43137"/>
                    </a:srgbClr>
                  </a:outerShdw>
                </a:effectLst>
              </a:rPr>
            </a:br>
            <a:r>
              <a:rPr lang="en-US" sz="4000" dirty="0">
                <a:solidFill>
                  <a:srgbClr val="3333FF"/>
                </a:solidFill>
                <a:effectLst>
                  <a:outerShdw blurRad="38100" dist="38100" dir="2700000" algn="tl">
                    <a:srgbClr val="000000">
                      <a:alpha val="43137"/>
                    </a:srgbClr>
                  </a:outerShdw>
                </a:effectLst>
              </a:rPr>
              <a:t>Engineering Drawing</a:t>
            </a:r>
            <a:br>
              <a:rPr lang="en-US" sz="4000" dirty="0">
                <a:solidFill>
                  <a:srgbClr val="3333FF"/>
                </a:solidFill>
                <a:effectLst>
                  <a:outerShdw blurRad="38100" dist="38100" dir="2700000" algn="tl">
                    <a:srgbClr val="000000">
                      <a:alpha val="43137"/>
                    </a:srgbClr>
                  </a:outerShdw>
                </a:effectLst>
              </a:rPr>
            </a:br>
            <a:r>
              <a:rPr lang="en-US" sz="4000" dirty="0">
                <a:solidFill>
                  <a:srgbClr val="3333FF"/>
                </a:solidFill>
                <a:effectLst>
                  <a:outerShdw blurRad="38100" dist="38100" dir="2700000" algn="tl">
                    <a:srgbClr val="000000">
                      <a:alpha val="43137"/>
                    </a:srgbClr>
                  </a:outerShdw>
                </a:effectLst>
              </a:rPr>
              <a:t/>
            </a:r>
            <a:br>
              <a:rPr lang="en-US" sz="4000" dirty="0">
                <a:solidFill>
                  <a:srgbClr val="3333FF"/>
                </a:solidFill>
                <a:effectLst>
                  <a:outerShdw blurRad="38100" dist="38100" dir="2700000" algn="tl">
                    <a:srgbClr val="000000">
                      <a:alpha val="43137"/>
                    </a:srgbClr>
                  </a:outerShdw>
                </a:effectLst>
              </a:rPr>
            </a:br>
            <a:r>
              <a:rPr lang="en-US" sz="4000" dirty="0" smtClean="0">
                <a:solidFill>
                  <a:srgbClr val="3333FF"/>
                </a:solidFill>
                <a:effectLst>
                  <a:outerShdw blurRad="38100" dist="38100" dir="2700000" algn="tl">
                    <a:srgbClr val="000000">
                      <a:alpha val="43137"/>
                    </a:srgbClr>
                  </a:outerShdw>
                </a:effectLst>
              </a:rPr>
              <a:t>Lec3: Orthographic Projections</a:t>
            </a:r>
            <a:r>
              <a:rPr lang="en-US" sz="4000" dirty="0">
                <a:solidFill>
                  <a:srgbClr val="3333FF"/>
                </a:solidFill>
                <a:effectLst>
                  <a:outerShdw blurRad="38100" dist="38100" dir="2700000" algn="tl">
                    <a:srgbClr val="000000">
                      <a:alpha val="43137"/>
                    </a:srgbClr>
                  </a:outerShdw>
                </a:effectLst>
              </a:rPr>
              <a:t/>
            </a:r>
            <a:br>
              <a:rPr lang="en-US" sz="4000" dirty="0">
                <a:solidFill>
                  <a:srgbClr val="3333FF"/>
                </a:solidFill>
                <a:effectLst>
                  <a:outerShdw blurRad="38100" dist="38100" dir="2700000" algn="tl">
                    <a:srgbClr val="000000">
                      <a:alpha val="43137"/>
                    </a:srgbClr>
                  </a:outerShdw>
                </a:effectLst>
              </a:rPr>
            </a:br>
            <a:endParaRPr lang="en-US" sz="2800" dirty="0">
              <a:solidFill>
                <a:srgbClr val="3333FF"/>
              </a:solidFill>
              <a:effectLst>
                <a:outerShdw blurRad="38100" dist="38100" dir="2700000" algn="tl">
                  <a:srgbClr val="000000">
                    <a:alpha val="43137"/>
                  </a:srgbClr>
                </a:outerShdw>
              </a:effectLst>
            </a:endParaRPr>
          </a:p>
        </p:txBody>
      </p:sp>
      <p:sp>
        <p:nvSpPr>
          <p:cNvPr id="3" name="Rectangle 2"/>
          <p:cNvSpPr/>
          <p:nvPr/>
        </p:nvSpPr>
        <p:spPr>
          <a:xfrm>
            <a:off x="2057400" y="5518405"/>
            <a:ext cx="5943600" cy="461665"/>
          </a:xfrm>
          <a:prstGeom prst="rect">
            <a:avLst/>
          </a:prstGeom>
        </p:spPr>
        <p:txBody>
          <a:bodyPr wrap="square">
            <a:spAutoFit/>
          </a:bodyPr>
          <a:lstStyle/>
          <a:p>
            <a:pPr fontAlgn="base">
              <a:spcAft>
                <a:spcPct val="0"/>
              </a:spcAft>
              <a:defRPr/>
            </a:pPr>
            <a:r>
              <a:rPr lang="en-US" sz="2400" b="1" dirty="0">
                <a:solidFill>
                  <a:prstClr val="black"/>
                </a:solidFill>
                <a:effectLst>
                  <a:outerShdw blurRad="38100" dist="38100" dir="2700000" algn="tl">
                    <a:srgbClr val="000000">
                      <a:alpha val="43137"/>
                    </a:srgbClr>
                  </a:outerShdw>
                </a:effectLst>
                <a:latin typeface="Arial" charset="0"/>
                <a:cs typeface="Arial" panose="020B0604020202020204" pitchFamily="34" charset="0"/>
              </a:rPr>
              <a:t>Indian Institute of Technology Guwahati</a:t>
            </a:r>
            <a:endParaRPr lang="en-US" sz="2400" b="1" dirty="0">
              <a:solidFill>
                <a:prstClr val="black"/>
              </a:solidFill>
              <a:latin typeface="Arial" charset="0"/>
              <a:cs typeface="Arial" panose="020B0604020202020204" pitchFamily="34" charset="0"/>
            </a:endParaRPr>
          </a:p>
        </p:txBody>
      </p:sp>
    </p:spTree>
    <p:extLst>
      <p:ext uri="{BB962C8B-B14F-4D97-AF65-F5344CB8AC3E}">
        <p14:creationId xmlns:p14="http://schemas.microsoft.com/office/powerpoint/2010/main" val="2258376486"/>
      </p:ext>
    </p:extLst>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51"/>
          <p:cNvSpPr>
            <a:spLocks noGrp="1" noChangeArrowheads="1"/>
          </p:cNvSpPr>
          <p:nvPr>
            <p:ph type="title"/>
          </p:nvPr>
        </p:nvSpPr>
        <p:spPr>
          <a:xfrm>
            <a:off x="2185989" y="71438"/>
            <a:ext cx="8162925" cy="1090612"/>
          </a:xfrm>
        </p:spPr>
        <p:txBody>
          <a:bodyPr/>
          <a:lstStyle/>
          <a:p>
            <a:pPr eaLnBrk="1" hangingPunct="1"/>
            <a:r>
              <a:rPr lang="en-CA" altLang="en-US" sz="3200">
                <a:solidFill>
                  <a:srgbClr val="0000FE"/>
                </a:solidFill>
                <a:latin typeface="Arial Black" panose="020B0A04020102020204" pitchFamily="34" charset="0"/>
              </a:rPr>
              <a:t>Multi-view orthographic projections</a:t>
            </a:r>
          </a:p>
        </p:txBody>
      </p:sp>
      <p:sp>
        <p:nvSpPr>
          <p:cNvPr id="80262" name="Text Box 390"/>
          <p:cNvSpPr txBox="1">
            <a:spLocks noChangeArrowheads="1"/>
          </p:cNvSpPr>
          <p:nvPr/>
        </p:nvSpPr>
        <p:spPr bwMode="auto">
          <a:xfrm>
            <a:off x="1752600" y="1066800"/>
            <a:ext cx="3276600" cy="163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just" eaLnBrk="1" hangingPunct="1">
              <a:spcBef>
                <a:spcPct val="50000"/>
              </a:spcBef>
            </a:pPr>
            <a:r>
              <a:rPr lang="en-CA" altLang="ja-JP" sz="2000" b="1">
                <a:solidFill>
                  <a:srgbClr val="AC0000"/>
                </a:solidFill>
                <a:latin typeface="Arial" panose="020B0604020202020204" pitchFamily="34" charset="0"/>
              </a:rPr>
              <a:t>Among the six possible views, we will choose to portray those necessary to the description of the shape of the object.  </a:t>
            </a:r>
          </a:p>
        </p:txBody>
      </p:sp>
      <p:grpSp>
        <p:nvGrpSpPr>
          <p:cNvPr id="12292" name="Group 295"/>
          <p:cNvGrpSpPr>
            <a:grpSpLocks/>
          </p:cNvGrpSpPr>
          <p:nvPr/>
        </p:nvGrpSpPr>
        <p:grpSpPr bwMode="auto">
          <a:xfrm>
            <a:off x="5440364" y="3494089"/>
            <a:ext cx="2586037" cy="2206625"/>
            <a:chOff x="2467" y="2201"/>
            <a:chExt cx="1629" cy="1390"/>
          </a:xfrm>
        </p:grpSpPr>
        <p:grpSp>
          <p:nvGrpSpPr>
            <p:cNvPr id="12756" name="Group 542"/>
            <p:cNvGrpSpPr>
              <a:grpSpLocks noChangeAspect="1"/>
            </p:cNvGrpSpPr>
            <p:nvPr/>
          </p:nvGrpSpPr>
          <p:grpSpPr bwMode="auto">
            <a:xfrm>
              <a:off x="2467" y="2936"/>
              <a:ext cx="786" cy="655"/>
              <a:chOff x="2468" y="2550"/>
              <a:chExt cx="982" cy="819"/>
            </a:xfrm>
          </p:grpSpPr>
          <p:grpSp>
            <p:nvGrpSpPr>
              <p:cNvPr id="12922" name="Group 543"/>
              <p:cNvGrpSpPr>
                <a:grpSpLocks noChangeAspect="1"/>
              </p:cNvGrpSpPr>
              <p:nvPr/>
            </p:nvGrpSpPr>
            <p:grpSpPr bwMode="auto">
              <a:xfrm>
                <a:off x="2468" y="2550"/>
                <a:ext cx="982" cy="566"/>
                <a:chOff x="2468" y="2550"/>
                <a:chExt cx="982" cy="566"/>
              </a:xfrm>
            </p:grpSpPr>
            <p:grpSp>
              <p:nvGrpSpPr>
                <p:cNvPr id="12924" name="Group 544"/>
                <p:cNvGrpSpPr>
                  <a:grpSpLocks noChangeAspect="1"/>
                </p:cNvGrpSpPr>
                <p:nvPr/>
              </p:nvGrpSpPr>
              <p:grpSpPr bwMode="auto">
                <a:xfrm flipH="1">
                  <a:off x="2468" y="2923"/>
                  <a:ext cx="908" cy="119"/>
                  <a:chOff x="11154" y="7187"/>
                  <a:chExt cx="5669" cy="737"/>
                </a:xfrm>
              </p:grpSpPr>
              <p:grpSp>
                <p:nvGrpSpPr>
                  <p:cNvPr id="12994" name="Group 545"/>
                  <p:cNvGrpSpPr>
                    <a:grpSpLocks noChangeAspect="1"/>
                  </p:cNvGrpSpPr>
                  <p:nvPr/>
                </p:nvGrpSpPr>
                <p:grpSpPr bwMode="auto">
                  <a:xfrm>
                    <a:off x="11154" y="7187"/>
                    <a:ext cx="5669" cy="567"/>
                    <a:chOff x="11160" y="7187"/>
                    <a:chExt cx="5669" cy="567"/>
                  </a:xfrm>
                </p:grpSpPr>
                <p:sp>
                  <p:nvSpPr>
                    <p:cNvPr id="12996" name="Line 546"/>
                    <p:cNvSpPr>
                      <a:spLocks noChangeAspect="1" noChangeShapeType="1"/>
                    </p:cNvSpPr>
                    <p:nvPr/>
                  </p:nvSpPr>
                  <p:spPr bwMode="auto">
                    <a:xfrm>
                      <a:off x="11160" y="7187"/>
                      <a:ext cx="0" cy="567"/>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997" name="Line 547"/>
                    <p:cNvSpPr>
                      <a:spLocks noChangeAspect="1" noChangeShapeType="1"/>
                    </p:cNvSpPr>
                    <p:nvPr/>
                  </p:nvSpPr>
                  <p:spPr bwMode="auto">
                    <a:xfrm flipH="1">
                      <a:off x="11160" y="7754"/>
                      <a:ext cx="786"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998" name="Line 548"/>
                    <p:cNvSpPr>
                      <a:spLocks noChangeAspect="1" noChangeShapeType="1"/>
                    </p:cNvSpPr>
                    <p:nvPr/>
                  </p:nvSpPr>
                  <p:spPr bwMode="auto">
                    <a:xfrm flipH="1">
                      <a:off x="11160" y="7187"/>
                      <a:ext cx="5669"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999" name="Line 549"/>
                    <p:cNvSpPr>
                      <a:spLocks noChangeAspect="1" noChangeShapeType="1"/>
                    </p:cNvSpPr>
                    <p:nvPr/>
                  </p:nvSpPr>
                  <p:spPr bwMode="auto">
                    <a:xfrm>
                      <a:off x="16829" y="7187"/>
                      <a:ext cx="0" cy="567"/>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000" name="Line 550"/>
                    <p:cNvSpPr>
                      <a:spLocks noChangeAspect="1" noChangeShapeType="1"/>
                    </p:cNvSpPr>
                    <p:nvPr/>
                  </p:nvSpPr>
                  <p:spPr bwMode="auto">
                    <a:xfrm>
                      <a:off x="16000" y="7754"/>
                      <a:ext cx="829"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001" name="Line 551"/>
                    <p:cNvSpPr>
                      <a:spLocks noChangeAspect="1" noChangeShapeType="1"/>
                    </p:cNvSpPr>
                    <p:nvPr/>
                  </p:nvSpPr>
                  <p:spPr bwMode="auto">
                    <a:xfrm>
                      <a:off x="12059" y="7754"/>
                      <a:ext cx="3828"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002" name="Line 552"/>
                    <p:cNvSpPr>
                      <a:spLocks noChangeAspect="1" noChangeShapeType="1"/>
                    </p:cNvSpPr>
                    <p:nvPr/>
                  </p:nvSpPr>
                  <p:spPr bwMode="auto">
                    <a:xfrm flipV="1">
                      <a:off x="16000" y="7584"/>
                      <a:ext cx="0" cy="17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003" name="Line 553"/>
                    <p:cNvSpPr>
                      <a:spLocks noChangeAspect="1" noChangeShapeType="1"/>
                    </p:cNvSpPr>
                    <p:nvPr/>
                  </p:nvSpPr>
                  <p:spPr bwMode="auto">
                    <a:xfrm>
                      <a:off x="15887" y="7584"/>
                      <a:ext cx="0" cy="17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004" name="Line 554"/>
                    <p:cNvSpPr>
                      <a:spLocks noChangeAspect="1" noChangeShapeType="1"/>
                    </p:cNvSpPr>
                    <p:nvPr/>
                  </p:nvSpPr>
                  <p:spPr bwMode="auto">
                    <a:xfrm>
                      <a:off x="15887" y="7584"/>
                      <a:ext cx="113"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005" name="Line 555"/>
                    <p:cNvSpPr>
                      <a:spLocks noChangeAspect="1" noChangeShapeType="1"/>
                    </p:cNvSpPr>
                    <p:nvPr/>
                  </p:nvSpPr>
                  <p:spPr bwMode="auto">
                    <a:xfrm flipV="1">
                      <a:off x="12059" y="7584"/>
                      <a:ext cx="0" cy="17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006" name="Line 556"/>
                    <p:cNvSpPr>
                      <a:spLocks noChangeAspect="1" noChangeShapeType="1"/>
                    </p:cNvSpPr>
                    <p:nvPr/>
                  </p:nvSpPr>
                  <p:spPr bwMode="auto">
                    <a:xfrm flipV="1">
                      <a:off x="11946" y="7584"/>
                      <a:ext cx="0" cy="17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007" name="Line 557"/>
                    <p:cNvSpPr>
                      <a:spLocks noChangeAspect="1" noChangeShapeType="1"/>
                    </p:cNvSpPr>
                    <p:nvPr/>
                  </p:nvSpPr>
                  <p:spPr bwMode="auto">
                    <a:xfrm>
                      <a:off x="11946" y="7584"/>
                      <a:ext cx="113"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995" name="Rectangle 558"/>
                  <p:cNvSpPr>
                    <a:spLocks noChangeAspect="1" noChangeArrowheads="1"/>
                  </p:cNvSpPr>
                  <p:nvPr/>
                </p:nvSpPr>
                <p:spPr bwMode="auto">
                  <a:xfrm>
                    <a:off x="11154" y="7754"/>
                    <a:ext cx="5669" cy="170"/>
                  </a:xfrm>
                  <a:prstGeom prst="rect">
                    <a:avLst/>
                  </a:prstGeom>
                  <a:solidFill>
                    <a:srgbClr val="FFFFFF">
                      <a:alpha val="50195"/>
                    </a:srgbClr>
                  </a:solidFill>
                  <a:ln w="1270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IN" altLang="en-US"/>
                  </a:p>
                </p:txBody>
              </p:sp>
            </p:grpSp>
            <p:grpSp>
              <p:nvGrpSpPr>
                <p:cNvPr id="12925" name="Group 559"/>
                <p:cNvGrpSpPr>
                  <a:grpSpLocks noChangeAspect="1"/>
                </p:cNvGrpSpPr>
                <p:nvPr/>
              </p:nvGrpSpPr>
              <p:grpSpPr bwMode="auto">
                <a:xfrm flipH="1">
                  <a:off x="3088" y="2742"/>
                  <a:ext cx="272" cy="181"/>
                  <a:chOff x="12816" y="3474"/>
                  <a:chExt cx="1701" cy="1134"/>
                </a:xfrm>
              </p:grpSpPr>
              <p:sp>
                <p:nvSpPr>
                  <p:cNvPr id="12989" name="Line 560"/>
                  <p:cNvSpPr>
                    <a:spLocks noChangeAspect="1" noChangeShapeType="1"/>
                  </p:cNvSpPr>
                  <p:nvPr/>
                </p:nvSpPr>
                <p:spPr bwMode="auto">
                  <a:xfrm>
                    <a:off x="12816" y="3984"/>
                    <a:ext cx="1701"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990" name="Line 561"/>
                  <p:cNvSpPr>
                    <a:spLocks noChangeAspect="1" noChangeShapeType="1"/>
                  </p:cNvSpPr>
                  <p:nvPr/>
                </p:nvSpPr>
                <p:spPr bwMode="auto">
                  <a:xfrm>
                    <a:off x="12816" y="4608"/>
                    <a:ext cx="1701"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991" name="Line 562"/>
                  <p:cNvSpPr>
                    <a:spLocks noChangeAspect="1" noChangeShapeType="1"/>
                  </p:cNvSpPr>
                  <p:nvPr/>
                </p:nvSpPr>
                <p:spPr bwMode="auto">
                  <a:xfrm>
                    <a:off x="12816" y="3474"/>
                    <a:ext cx="1701"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992" name="Line 563"/>
                  <p:cNvSpPr>
                    <a:spLocks noChangeAspect="1" noChangeShapeType="1"/>
                  </p:cNvSpPr>
                  <p:nvPr/>
                </p:nvSpPr>
                <p:spPr bwMode="auto">
                  <a:xfrm>
                    <a:off x="12816" y="3474"/>
                    <a:ext cx="0" cy="1134"/>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993" name="Line 564"/>
                  <p:cNvSpPr>
                    <a:spLocks noChangeAspect="1" noChangeShapeType="1"/>
                  </p:cNvSpPr>
                  <p:nvPr/>
                </p:nvSpPr>
                <p:spPr bwMode="auto">
                  <a:xfrm>
                    <a:off x="14517" y="3474"/>
                    <a:ext cx="0" cy="1134"/>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2926" name="Group 565"/>
                <p:cNvGrpSpPr>
                  <a:grpSpLocks noChangeAspect="1"/>
                </p:cNvGrpSpPr>
                <p:nvPr/>
              </p:nvGrpSpPr>
              <p:grpSpPr bwMode="auto">
                <a:xfrm>
                  <a:off x="2523" y="2787"/>
                  <a:ext cx="200" cy="136"/>
                  <a:chOff x="2409" y="3790"/>
                  <a:chExt cx="1247" cy="850"/>
                </a:xfrm>
              </p:grpSpPr>
              <p:sp>
                <p:nvSpPr>
                  <p:cNvPr id="12985" name="Line 566"/>
                  <p:cNvSpPr>
                    <a:spLocks noChangeAspect="1" noChangeShapeType="1"/>
                  </p:cNvSpPr>
                  <p:nvPr/>
                </p:nvSpPr>
                <p:spPr bwMode="auto">
                  <a:xfrm flipH="1">
                    <a:off x="2409" y="3790"/>
                    <a:ext cx="623" cy="85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986" name="Line 567"/>
                  <p:cNvSpPr>
                    <a:spLocks noChangeAspect="1" noChangeShapeType="1"/>
                  </p:cNvSpPr>
                  <p:nvPr/>
                </p:nvSpPr>
                <p:spPr bwMode="auto">
                  <a:xfrm>
                    <a:off x="2409" y="4640"/>
                    <a:ext cx="1247"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987" name="Line 568"/>
                  <p:cNvSpPr>
                    <a:spLocks noChangeAspect="1" noChangeShapeType="1"/>
                  </p:cNvSpPr>
                  <p:nvPr/>
                </p:nvSpPr>
                <p:spPr bwMode="auto">
                  <a:xfrm>
                    <a:off x="3032" y="3790"/>
                    <a:ext cx="624"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988" name="Line 569"/>
                  <p:cNvSpPr>
                    <a:spLocks noChangeAspect="1" noChangeShapeType="1"/>
                  </p:cNvSpPr>
                  <p:nvPr/>
                </p:nvSpPr>
                <p:spPr bwMode="auto">
                  <a:xfrm>
                    <a:off x="3656" y="3790"/>
                    <a:ext cx="0" cy="85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2927" name="Group 570"/>
                <p:cNvGrpSpPr>
                  <a:grpSpLocks noChangeAspect="1"/>
                </p:cNvGrpSpPr>
                <p:nvPr/>
              </p:nvGrpSpPr>
              <p:grpSpPr bwMode="auto">
                <a:xfrm flipH="1">
                  <a:off x="3360" y="2757"/>
                  <a:ext cx="90" cy="109"/>
                  <a:chOff x="7584" y="2880"/>
                  <a:chExt cx="563" cy="680"/>
                </a:xfrm>
              </p:grpSpPr>
              <p:sp>
                <p:nvSpPr>
                  <p:cNvPr id="12982" name="Rectangle 571"/>
                  <p:cNvSpPr>
                    <a:spLocks noChangeAspect="1" noChangeArrowheads="1"/>
                  </p:cNvSpPr>
                  <p:nvPr/>
                </p:nvSpPr>
                <p:spPr bwMode="auto">
                  <a:xfrm>
                    <a:off x="7920" y="2880"/>
                    <a:ext cx="227" cy="680"/>
                  </a:xfrm>
                  <a:prstGeom prst="rect">
                    <a:avLst/>
                  </a:prstGeom>
                  <a:solidFill>
                    <a:srgbClr val="FFFFFF">
                      <a:alpha val="50195"/>
                    </a:srgbClr>
                  </a:solidFill>
                  <a:ln w="1270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IN" altLang="en-US"/>
                  </a:p>
                </p:txBody>
              </p:sp>
              <p:sp>
                <p:nvSpPr>
                  <p:cNvPr id="12983" name="Line 572"/>
                  <p:cNvSpPr>
                    <a:spLocks noChangeAspect="1" noChangeShapeType="1"/>
                  </p:cNvSpPr>
                  <p:nvPr/>
                </p:nvSpPr>
                <p:spPr bwMode="auto">
                  <a:xfrm>
                    <a:off x="8032" y="3021"/>
                    <a:ext cx="0" cy="397"/>
                  </a:xfrm>
                  <a:prstGeom prst="line">
                    <a:avLst/>
                  </a:prstGeom>
                  <a:noFill/>
                  <a:ln w="12700">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12984" name="Arc 573"/>
                  <p:cNvSpPr>
                    <a:spLocks noChangeAspect="1"/>
                  </p:cNvSpPr>
                  <p:nvPr/>
                </p:nvSpPr>
                <p:spPr bwMode="auto">
                  <a:xfrm flipH="1" flipV="1">
                    <a:off x="7584" y="3028"/>
                    <a:ext cx="336" cy="384"/>
                  </a:xfrm>
                  <a:custGeom>
                    <a:avLst/>
                    <a:gdLst>
                      <a:gd name="T0" fmla="*/ 0 w 21600"/>
                      <a:gd name="T1" fmla="*/ 0 h 43194"/>
                      <a:gd name="T2" fmla="*/ 0 w 21600"/>
                      <a:gd name="T3" fmla="*/ 0 h 43194"/>
                      <a:gd name="T4" fmla="*/ 0 w 21600"/>
                      <a:gd name="T5" fmla="*/ 0 h 43194"/>
                      <a:gd name="T6" fmla="*/ 0 60000 65536"/>
                      <a:gd name="T7" fmla="*/ 0 60000 65536"/>
                      <a:gd name="T8" fmla="*/ 0 60000 65536"/>
                      <a:gd name="T9" fmla="*/ 0 w 21600"/>
                      <a:gd name="T10" fmla="*/ 0 h 43194"/>
                      <a:gd name="T11" fmla="*/ 21600 w 21600"/>
                      <a:gd name="T12" fmla="*/ 43194 h 43194"/>
                    </a:gdLst>
                    <a:ahLst/>
                    <a:cxnLst>
                      <a:cxn ang="T6">
                        <a:pos x="T0" y="T1"/>
                      </a:cxn>
                      <a:cxn ang="T7">
                        <a:pos x="T2" y="T3"/>
                      </a:cxn>
                      <a:cxn ang="T8">
                        <a:pos x="T4" y="T5"/>
                      </a:cxn>
                    </a:cxnLst>
                    <a:rect l="T9" t="T10" r="T11" b="T12"/>
                    <a:pathLst>
                      <a:path w="21600" h="43194" fill="none" extrusionOk="0">
                        <a:moveTo>
                          <a:pt x="-1" y="0"/>
                        </a:moveTo>
                        <a:cubicBezTo>
                          <a:pt x="11929" y="0"/>
                          <a:pt x="21600" y="9670"/>
                          <a:pt x="21600" y="21600"/>
                        </a:cubicBezTo>
                        <a:cubicBezTo>
                          <a:pt x="21600" y="33331"/>
                          <a:pt x="12235" y="42918"/>
                          <a:pt x="507" y="43194"/>
                        </a:cubicBezTo>
                      </a:path>
                      <a:path w="21600" h="43194" stroke="0" extrusionOk="0">
                        <a:moveTo>
                          <a:pt x="-1" y="0"/>
                        </a:moveTo>
                        <a:cubicBezTo>
                          <a:pt x="11929" y="0"/>
                          <a:pt x="21600" y="9670"/>
                          <a:pt x="21600" y="21600"/>
                        </a:cubicBezTo>
                        <a:cubicBezTo>
                          <a:pt x="21600" y="33331"/>
                          <a:pt x="12235" y="42918"/>
                          <a:pt x="507" y="43194"/>
                        </a:cubicBezTo>
                        <a:lnTo>
                          <a:pt x="0" y="21600"/>
                        </a:lnTo>
                        <a:lnTo>
                          <a:pt x="-1" y="0"/>
                        </a:lnTo>
                        <a:close/>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2928" name="Rectangle 574"/>
                <p:cNvSpPr>
                  <a:spLocks noChangeAspect="1" noChangeArrowheads="1"/>
                </p:cNvSpPr>
                <p:nvPr/>
              </p:nvSpPr>
              <p:spPr bwMode="auto">
                <a:xfrm flipH="1">
                  <a:off x="3377" y="2979"/>
                  <a:ext cx="27" cy="91"/>
                </a:xfrm>
                <a:prstGeom prst="rect">
                  <a:avLst/>
                </a:prstGeom>
                <a:solidFill>
                  <a:srgbClr val="FFFFFF">
                    <a:alpha val="50195"/>
                  </a:srgbClr>
                </a:solidFill>
                <a:ln w="1270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IN" altLang="en-US"/>
                </a:p>
              </p:txBody>
            </p:sp>
            <p:grpSp>
              <p:nvGrpSpPr>
                <p:cNvPr id="12929" name="Group 575"/>
                <p:cNvGrpSpPr>
                  <a:grpSpLocks noChangeAspect="1"/>
                </p:cNvGrpSpPr>
                <p:nvPr/>
              </p:nvGrpSpPr>
              <p:grpSpPr bwMode="auto">
                <a:xfrm flipH="1">
                  <a:off x="2769" y="2724"/>
                  <a:ext cx="154" cy="200"/>
                  <a:chOff x="12311" y="3377"/>
                  <a:chExt cx="964" cy="1247"/>
                </a:xfrm>
              </p:grpSpPr>
              <p:sp>
                <p:nvSpPr>
                  <p:cNvPr id="12980" name="Rectangle 576"/>
                  <p:cNvSpPr>
                    <a:spLocks noChangeAspect="1" noChangeArrowheads="1"/>
                  </p:cNvSpPr>
                  <p:nvPr/>
                </p:nvSpPr>
                <p:spPr bwMode="auto">
                  <a:xfrm>
                    <a:off x="12992" y="3377"/>
                    <a:ext cx="283" cy="964"/>
                  </a:xfrm>
                  <a:prstGeom prst="rect">
                    <a:avLst/>
                  </a:prstGeom>
                  <a:solidFill>
                    <a:srgbClr val="FFFFFF">
                      <a:alpha val="50195"/>
                    </a:srgbClr>
                  </a:solidFill>
                  <a:ln w="3175">
                    <a:solidFill>
                      <a:srgbClr val="000000"/>
                    </a:solidFill>
                    <a:prstDash val="dash"/>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IN" altLang="en-US"/>
                  </a:p>
                </p:txBody>
              </p:sp>
              <p:sp>
                <p:nvSpPr>
                  <p:cNvPr id="12981" name="Rectangle 577"/>
                  <p:cNvSpPr>
                    <a:spLocks noChangeAspect="1" noChangeArrowheads="1"/>
                  </p:cNvSpPr>
                  <p:nvPr/>
                </p:nvSpPr>
                <p:spPr bwMode="auto">
                  <a:xfrm rot="-5400000">
                    <a:off x="12651" y="4001"/>
                    <a:ext cx="283" cy="964"/>
                  </a:xfrm>
                  <a:prstGeom prst="rect">
                    <a:avLst/>
                  </a:prstGeom>
                  <a:solidFill>
                    <a:srgbClr val="FFFFFF">
                      <a:alpha val="50195"/>
                    </a:srgbClr>
                  </a:solidFill>
                  <a:ln w="3175">
                    <a:solidFill>
                      <a:srgbClr val="000000"/>
                    </a:solidFill>
                    <a:prstDash val="dash"/>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IN" altLang="en-US"/>
                  </a:p>
                </p:txBody>
              </p:sp>
            </p:grpSp>
            <p:sp>
              <p:nvSpPr>
                <p:cNvPr id="12930" name="Line 578"/>
                <p:cNvSpPr>
                  <a:spLocks noChangeAspect="1" noChangeShapeType="1"/>
                </p:cNvSpPr>
                <p:nvPr/>
              </p:nvSpPr>
              <p:spPr bwMode="auto">
                <a:xfrm>
                  <a:off x="3057" y="2769"/>
                  <a:ext cx="19"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931" name="Line 579"/>
                <p:cNvSpPr>
                  <a:spLocks noChangeAspect="1" noChangeShapeType="1"/>
                </p:cNvSpPr>
                <p:nvPr/>
              </p:nvSpPr>
              <p:spPr bwMode="auto">
                <a:xfrm flipH="1" flipV="1">
                  <a:off x="3074" y="2744"/>
                  <a:ext cx="0" cy="2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932" name="Line 580"/>
                <p:cNvSpPr>
                  <a:spLocks noChangeAspect="1" noChangeShapeType="1"/>
                </p:cNvSpPr>
                <p:nvPr/>
              </p:nvSpPr>
              <p:spPr bwMode="auto">
                <a:xfrm>
                  <a:off x="3072" y="2742"/>
                  <a:ext cx="18"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933" name="Line 581"/>
                <p:cNvSpPr>
                  <a:spLocks noChangeAspect="1" noChangeShapeType="1"/>
                </p:cNvSpPr>
                <p:nvPr/>
              </p:nvSpPr>
              <p:spPr bwMode="auto">
                <a:xfrm flipH="1">
                  <a:off x="3089" y="2739"/>
                  <a:ext cx="0" cy="184"/>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934" name="Line 582"/>
                <p:cNvSpPr>
                  <a:spLocks noChangeAspect="1" noChangeShapeType="1"/>
                </p:cNvSpPr>
                <p:nvPr/>
              </p:nvSpPr>
              <p:spPr bwMode="auto">
                <a:xfrm flipH="1">
                  <a:off x="3042" y="2924"/>
                  <a:ext cx="46"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935" name="Line 583"/>
                <p:cNvSpPr>
                  <a:spLocks noChangeAspect="1" noChangeShapeType="1"/>
                </p:cNvSpPr>
                <p:nvPr/>
              </p:nvSpPr>
              <p:spPr bwMode="auto">
                <a:xfrm flipH="1" flipV="1">
                  <a:off x="3042" y="2742"/>
                  <a:ext cx="0" cy="184"/>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936" name="Line 584"/>
                <p:cNvSpPr>
                  <a:spLocks noChangeAspect="1" noChangeShapeType="1"/>
                </p:cNvSpPr>
                <p:nvPr/>
              </p:nvSpPr>
              <p:spPr bwMode="auto">
                <a:xfrm>
                  <a:off x="3042" y="2742"/>
                  <a:ext cx="18"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937" name="Line 585"/>
                <p:cNvSpPr>
                  <a:spLocks noChangeAspect="1" noChangeShapeType="1"/>
                </p:cNvSpPr>
                <p:nvPr/>
              </p:nvSpPr>
              <p:spPr bwMode="auto">
                <a:xfrm flipH="1">
                  <a:off x="3057" y="2745"/>
                  <a:ext cx="0" cy="2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938" name="Line 586"/>
                <p:cNvSpPr>
                  <a:spLocks noChangeAspect="1" noChangeShapeType="1"/>
                </p:cNvSpPr>
                <p:nvPr/>
              </p:nvSpPr>
              <p:spPr bwMode="auto">
                <a:xfrm flipH="1" flipV="1">
                  <a:off x="3063" y="2575"/>
                  <a:ext cx="6" cy="190"/>
                </a:xfrm>
                <a:prstGeom prst="line">
                  <a:avLst/>
                </a:prstGeom>
                <a:noFill/>
                <a:ln w="12700">
                  <a:solidFill>
                    <a:srgbClr val="C0C0C0"/>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2939" name="Group 587"/>
                <p:cNvGrpSpPr>
                  <a:grpSpLocks noChangeAspect="1"/>
                </p:cNvGrpSpPr>
                <p:nvPr/>
              </p:nvGrpSpPr>
              <p:grpSpPr bwMode="auto">
                <a:xfrm flipH="1">
                  <a:off x="2721" y="2550"/>
                  <a:ext cx="366" cy="46"/>
                  <a:chOff x="2263" y="2499"/>
                  <a:chExt cx="2272" cy="289"/>
                </a:xfrm>
              </p:grpSpPr>
              <p:sp>
                <p:nvSpPr>
                  <p:cNvPr id="12972" name="Line 588"/>
                  <p:cNvSpPr>
                    <a:spLocks noChangeAspect="1" noChangeShapeType="1"/>
                  </p:cNvSpPr>
                  <p:nvPr/>
                </p:nvSpPr>
                <p:spPr bwMode="auto">
                  <a:xfrm rot="10800000" flipH="1">
                    <a:off x="2356" y="2630"/>
                    <a:ext cx="121"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973" name="Line 589"/>
                  <p:cNvSpPr>
                    <a:spLocks noChangeAspect="1" noChangeShapeType="1"/>
                  </p:cNvSpPr>
                  <p:nvPr/>
                </p:nvSpPr>
                <p:spPr bwMode="auto">
                  <a:xfrm rot="10800000" flipV="1">
                    <a:off x="2469" y="2618"/>
                    <a:ext cx="0" cy="17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974" name="Line 590"/>
                  <p:cNvSpPr>
                    <a:spLocks noChangeAspect="1" noChangeShapeType="1"/>
                  </p:cNvSpPr>
                  <p:nvPr/>
                </p:nvSpPr>
                <p:spPr bwMode="auto">
                  <a:xfrm rot="10800000" flipH="1">
                    <a:off x="2453" y="2780"/>
                    <a:ext cx="2082"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975" name="Line 591"/>
                  <p:cNvSpPr>
                    <a:spLocks noChangeAspect="1" noChangeShapeType="1"/>
                  </p:cNvSpPr>
                  <p:nvPr/>
                </p:nvSpPr>
                <p:spPr bwMode="auto">
                  <a:xfrm rot="10800000">
                    <a:off x="4519" y="2501"/>
                    <a:ext cx="0" cy="283"/>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976" name="Line 592"/>
                  <p:cNvSpPr>
                    <a:spLocks noChangeAspect="1" noChangeShapeType="1"/>
                  </p:cNvSpPr>
                  <p:nvPr/>
                </p:nvSpPr>
                <p:spPr bwMode="auto">
                  <a:xfrm rot="10800000">
                    <a:off x="2267" y="2507"/>
                    <a:ext cx="2268"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977" name="Line 593"/>
                  <p:cNvSpPr>
                    <a:spLocks noChangeAspect="1" noChangeShapeType="1"/>
                  </p:cNvSpPr>
                  <p:nvPr/>
                </p:nvSpPr>
                <p:spPr bwMode="auto">
                  <a:xfrm rot="10800000" flipV="1">
                    <a:off x="2279" y="2499"/>
                    <a:ext cx="0" cy="283"/>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978" name="Line 594"/>
                  <p:cNvSpPr>
                    <a:spLocks noChangeAspect="1" noChangeShapeType="1"/>
                  </p:cNvSpPr>
                  <p:nvPr/>
                </p:nvSpPr>
                <p:spPr bwMode="auto">
                  <a:xfrm rot="10800000" flipH="1">
                    <a:off x="2263" y="2780"/>
                    <a:ext cx="113"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979" name="Line 595"/>
                  <p:cNvSpPr>
                    <a:spLocks noChangeAspect="1" noChangeShapeType="1"/>
                  </p:cNvSpPr>
                  <p:nvPr/>
                </p:nvSpPr>
                <p:spPr bwMode="auto">
                  <a:xfrm rot="10800000">
                    <a:off x="2361" y="2614"/>
                    <a:ext cx="0" cy="17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940" name="Rectangle 596"/>
                <p:cNvSpPr>
                  <a:spLocks noChangeAspect="1" noChangeArrowheads="1"/>
                </p:cNvSpPr>
                <p:nvPr/>
              </p:nvSpPr>
              <p:spPr bwMode="auto">
                <a:xfrm flipH="1">
                  <a:off x="2769" y="2769"/>
                  <a:ext cx="272" cy="154"/>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IN" altLang="en-US"/>
                </a:p>
              </p:txBody>
            </p:sp>
            <p:sp>
              <p:nvSpPr>
                <p:cNvPr id="12941" name="Line 597"/>
                <p:cNvSpPr>
                  <a:spLocks noChangeAspect="1" noChangeShapeType="1"/>
                </p:cNvSpPr>
                <p:nvPr/>
              </p:nvSpPr>
              <p:spPr bwMode="auto">
                <a:xfrm flipV="1">
                  <a:off x="2814" y="2723"/>
                  <a:ext cx="0" cy="4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942" name="Line 598"/>
                <p:cNvSpPr>
                  <a:spLocks noChangeAspect="1" noChangeShapeType="1"/>
                </p:cNvSpPr>
                <p:nvPr/>
              </p:nvSpPr>
              <p:spPr bwMode="auto">
                <a:xfrm rot="16200000" flipV="1">
                  <a:off x="2792" y="2701"/>
                  <a:ext cx="0" cy="43"/>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943" name="Rectangle 599"/>
                <p:cNvSpPr>
                  <a:spLocks noChangeAspect="1" noChangeArrowheads="1"/>
                </p:cNvSpPr>
                <p:nvPr/>
              </p:nvSpPr>
              <p:spPr bwMode="auto">
                <a:xfrm rot="5400000" flipH="1">
                  <a:off x="2581" y="2737"/>
                  <a:ext cx="329" cy="46"/>
                </a:xfrm>
                <a:prstGeom prst="rect">
                  <a:avLst/>
                </a:prstGeom>
                <a:solidFill>
                  <a:srgbClr val="FFFFFF">
                    <a:alpha val="50195"/>
                  </a:srgbClr>
                </a:solidFill>
                <a:ln w="1270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IN" altLang="en-US"/>
                </a:p>
              </p:txBody>
            </p:sp>
            <p:sp>
              <p:nvSpPr>
                <p:cNvPr id="12944" name="Rectangle 600"/>
                <p:cNvSpPr>
                  <a:spLocks noChangeAspect="1" noChangeArrowheads="1"/>
                </p:cNvSpPr>
                <p:nvPr/>
              </p:nvSpPr>
              <p:spPr bwMode="auto">
                <a:xfrm flipH="1">
                  <a:off x="2746" y="2949"/>
                  <a:ext cx="363" cy="91"/>
                </a:xfrm>
                <a:prstGeom prst="rect">
                  <a:avLst/>
                </a:prstGeom>
                <a:solidFill>
                  <a:srgbClr val="FFFFFF">
                    <a:alpha val="50195"/>
                  </a:srgbClr>
                </a:solidFill>
                <a:ln w="1270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IN" altLang="en-US"/>
                </a:p>
              </p:txBody>
            </p:sp>
            <p:sp>
              <p:nvSpPr>
                <p:cNvPr id="12945" name="Line 601"/>
                <p:cNvSpPr>
                  <a:spLocks noChangeAspect="1" noChangeShapeType="1"/>
                </p:cNvSpPr>
                <p:nvPr/>
              </p:nvSpPr>
              <p:spPr bwMode="auto">
                <a:xfrm flipH="1">
                  <a:off x="2746" y="3014"/>
                  <a:ext cx="363" cy="0"/>
                </a:xfrm>
                <a:prstGeom prst="line">
                  <a:avLst/>
                </a:prstGeom>
                <a:noFill/>
                <a:ln w="317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2946" name="Group 602"/>
                <p:cNvGrpSpPr>
                  <a:grpSpLocks noChangeAspect="1"/>
                </p:cNvGrpSpPr>
                <p:nvPr/>
              </p:nvGrpSpPr>
              <p:grpSpPr bwMode="auto">
                <a:xfrm flipH="1">
                  <a:off x="2496" y="2889"/>
                  <a:ext cx="227" cy="227"/>
                  <a:chOff x="12180" y="3921"/>
                  <a:chExt cx="1417" cy="1417"/>
                </a:xfrm>
              </p:grpSpPr>
              <p:sp>
                <p:nvSpPr>
                  <p:cNvPr id="12969" name="Oval 603"/>
                  <p:cNvSpPr>
                    <a:spLocks noChangeAspect="1" noChangeArrowheads="1"/>
                  </p:cNvSpPr>
                  <p:nvPr/>
                </p:nvSpPr>
                <p:spPr bwMode="auto">
                  <a:xfrm>
                    <a:off x="12180" y="3921"/>
                    <a:ext cx="1417" cy="1417"/>
                  </a:xfrm>
                  <a:prstGeom prst="ellipse">
                    <a:avLst/>
                  </a:prstGeom>
                  <a:solidFill>
                    <a:srgbClr val="FFFFFF">
                      <a:alpha val="50195"/>
                    </a:srgbClr>
                  </a:solidFill>
                  <a:ln w="12700">
                    <a:solidFill>
                      <a:srgbClr val="000000"/>
                    </a:solidFill>
                    <a:round/>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IN" altLang="en-US"/>
                  </a:p>
                </p:txBody>
              </p:sp>
              <p:sp>
                <p:nvSpPr>
                  <p:cNvPr id="12970" name="Oval 604"/>
                  <p:cNvSpPr>
                    <a:spLocks noChangeAspect="1" noChangeArrowheads="1"/>
                  </p:cNvSpPr>
                  <p:nvPr/>
                </p:nvSpPr>
                <p:spPr bwMode="auto">
                  <a:xfrm>
                    <a:off x="12819" y="4560"/>
                    <a:ext cx="141" cy="141"/>
                  </a:xfrm>
                  <a:prstGeom prst="ellipse">
                    <a:avLst/>
                  </a:prstGeom>
                  <a:solidFill>
                    <a:srgbClr val="FFFFFF">
                      <a:alpha val="50195"/>
                    </a:srgbClr>
                  </a:solidFill>
                  <a:ln w="12700">
                    <a:solidFill>
                      <a:srgbClr val="000000"/>
                    </a:solidFill>
                    <a:round/>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IN" altLang="en-US"/>
                  </a:p>
                </p:txBody>
              </p:sp>
              <p:sp>
                <p:nvSpPr>
                  <p:cNvPr id="12971" name="Oval 605"/>
                  <p:cNvSpPr>
                    <a:spLocks noChangeAspect="1" noChangeArrowheads="1"/>
                  </p:cNvSpPr>
                  <p:nvPr/>
                </p:nvSpPr>
                <p:spPr bwMode="auto">
                  <a:xfrm>
                    <a:off x="12251" y="3992"/>
                    <a:ext cx="1275" cy="1275"/>
                  </a:xfrm>
                  <a:prstGeom prst="ellipse">
                    <a:avLst/>
                  </a:prstGeom>
                  <a:solidFill>
                    <a:srgbClr val="FFFFFF">
                      <a:alpha val="50195"/>
                    </a:srgbClr>
                  </a:solidFill>
                  <a:ln w="12700">
                    <a:solidFill>
                      <a:srgbClr val="000000"/>
                    </a:solidFill>
                    <a:round/>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IN" altLang="en-US"/>
                  </a:p>
                </p:txBody>
              </p:sp>
            </p:grpSp>
            <p:sp>
              <p:nvSpPr>
                <p:cNvPr id="12947" name="Oval 606"/>
                <p:cNvSpPr>
                  <a:spLocks noChangeAspect="1" noChangeArrowheads="1"/>
                </p:cNvSpPr>
                <p:nvPr/>
              </p:nvSpPr>
              <p:spPr bwMode="auto">
                <a:xfrm flipH="1">
                  <a:off x="2584" y="2978"/>
                  <a:ext cx="45" cy="45"/>
                </a:xfrm>
                <a:prstGeom prst="ellipse">
                  <a:avLst/>
                </a:pr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IN" altLang="en-US"/>
                </a:p>
              </p:txBody>
            </p:sp>
            <p:grpSp>
              <p:nvGrpSpPr>
                <p:cNvPr id="12948" name="Group 607"/>
                <p:cNvGrpSpPr>
                  <a:grpSpLocks noChangeAspect="1"/>
                </p:cNvGrpSpPr>
                <p:nvPr/>
              </p:nvGrpSpPr>
              <p:grpSpPr bwMode="auto">
                <a:xfrm>
                  <a:off x="2504" y="3016"/>
                  <a:ext cx="217" cy="26"/>
                  <a:chOff x="3534" y="9144"/>
                  <a:chExt cx="1359" cy="160"/>
                </a:xfrm>
              </p:grpSpPr>
              <p:sp>
                <p:nvSpPr>
                  <p:cNvPr id="12967" name="Line 608"/>
                  <p:cNvSpPr>
                    <a:spLocks noChangeAspect="1" noChangeShapeType="1"/>
                  </p:cNvSpPr>
                  <p:nvPr/>
                </p:nvSpPr>
                <p:spPr bwMode="auto">
                  <a:xfrm flipH="1">
                    <a:off x="3534" y="9144"/>
                    <a:ext cx="1251" cy="0"/>
                  </a:xfrm>
                  <a:prstGeom prst="line">
                    <a:avLst/>
                  </a:prstGeom>
                  <a:noFill/>
                  <a:ln w="317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12968" name="Line 609"/>
                  <p:cNvSpPr>
                    <a:spLocks noChangeAspect="1" noChangeShapeType="1"/>
                  </p:cNvSpPr>
                  <p:nvPr/>
                </p:nvSpPr>
                <p:spPr bwMode="auto">
                  <a:xfrm flipH="1">
                    <a:off x="3560" y="9304"/>
                    <a:ext cx="1333" cy="0"/>
                  </a:xfrm>
                  <a:prstGeom prst="line">
                    <a:avLst/>
                  </a:prstGeom>
                  <a:noFill/>
                  <a:ln w="317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2949" name="Group 610"/>
                <p:cNvGrpSpPr>
                  <a:grpSpLocks noChangeAspect="1"/>
                </p:cNvGrpSpPr>
                <p:nvPr/>
              </p:nvGrpSpPr>
              <p:grpSpPr bwMode="auto">
                <a:xfrm flipH="1">
                  <a:off x="3126" y="2889"/>
                  <a:ext cx="227" cy="227"/>
                  <a:chOff x="12180" y="3921"/>
                  <a:chExt cx="1417" cy="1417"/>
                </a:xfrm>
              </p:grpSpPr>
              <p:sp>
                <p:nvSpPr>
                  <p:cNvPr id="12964" name="Oval 611"/>
                  <p:cNvSpPr>
                    <a:spLocks noChangeAspect="1" noChangeArrowheads="1"/>
                  </p:cNvSpPr>
                  <p:nvPr/>
                </p:nvSpPr>
                <p:spPr bwMode="auto">
                  <a:xfrm>
                    <a:off x="12180" y="3921"/>
                    <a:ext cx="1417" cy="1417"/>
                  </a:xfrm>
                  <a:prstGeom prst="ellipse">
                    <a:avLst/>
                  </a:prstGeom>
                  <a:solidFill>
                    <a:srgbClr val="FFFFFF">
                      <a:alpha val="50195"/>
                    </a:srgbClr>
                  </a:solidFill>
                  <a:ln w="12700">
                    <a:solidFill>
                      <a:srgbClr val="000000"/>
                    </a:solidFill>
                    <a:round/>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IN" altLang="en-US"/>
                  </a:p>
                </p:txBody>
              </p:sp>
              <p:sp>
                <p:nvSpPr>
                  <p:cNvPr id="12965" name="Oval 612"/>
                  <p:cNvSpPr>
                    <a:spLocks noChangeAspect="1" noChangeArrowheads="1"/>
                  </p:cNvSpPr>
                  <p:nvPr/>
                </p:nvSpPr>
                <p:spPr bwMode="auto">
                  <a:xfrm>
                    <a:off x="12819" y="4560"/>
                    <a:ext cx="141" cy="141"/>
                  </a:xfrm>
                  <a:prstGeom prst="ellipse">
                    <a:avLst/>
                  </a:prstGeom>
                  <a:solidFill>
                    <a:srgbClr val="FFFFFF">
                      <a:alpha val="50195"/>
                    </a:srgbClr>
                  </a:solidFill>
                  <a:ln w="12700">
                    <a:solidFill>
                      <a:srgbClr val="000000"/>
                    </a:solidFill>
                    <a:round/>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IN" altLang="en-US"/>
                  </a:p>
                </p:txBody>
              </p:sp>
              <p:sp>
                <p:nvSpPr>
                  <p:cNvPr id="12966" name="Oval 613"/>
                  <p:cNvSpPr>
                    <a:spLocks noChangeAspect="1" noChangeArrowheads="1"/>
                  </p:cNvSpPr>
                  <p:nvPr/>
                </p:nvSpPr>
                <p:spPr bwMode="auto">
                  <a:xfrm>
                    <a:off x="12251" y="3992"/>
                    <a:ext cx="1275" cy="1275"/>
                  </a:xfrm>
                  <a:prstGeom prst="ellipse">
                    <a:avLst/>
                  </a:prstGeom>
                  <a:solidFill>
                    <a:srgbClr val="FFFFFF">
                      <a:alpha val="50195"/>
                    </a:srgbClr>
                  </a:solidFill>
                  <a:ln w="12700">
                    <a:solidFill>
                      <a:srgbClr val="000000"/>
                    </a:solidFill>
                    <a:round/>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IN" altLang="en-US"/>
                  </a:p>
                </p:txBody>
              </p:sp>
            </p:grpSp>
            <p:sp>
              <p:nvSpPr>
                <p:cNvPr id="12950" name="Oval 614"/>
                <p:cNvSpPr>
                  <a:spLocks noChangeAspect="1" noChangeArrowheads="1"/>
                </p:cNvSpPr>
                <p:nvPr/>
              </p:nvSpPr>
              <p:spPr bwMode="auto">
                <a:xfrm flipH="1">
                  <a:off x="3217" y="2978"/>
                  <a:ext cx="45" cy="45"/>
                </a:xfrm>
                <a:prstGeom prst="ellipse">
                  <a:avLst/>
                </a:pr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IN" altLang="en-US"/>
                </a:p>
              </p:txBody>
            </p:sp>
            <p:grpSp>
              <p:nvGrpSpPr>
                <p:cNvPr id="12951" name="Group 615"/>
                <p:cNvGrpSpPr>
                  <a:grpSpLocks noChangeAspect="1"/>
                </p:cNvGrpSpPr>
                <p:nvPr/>
              </p:nvGrpSpPr>
              <p:grpSpPr bwMode="auto">
                <a:xfrm>
                  <a:off x="3131" y="3015"/>
                  <a:ext cx="218" cy="25"/>
                  <a:chOff x="3534" y="9144"/>
                  <a:chExt cx="1359" cy="160"/>
                </a:xfrm>
              </p:grpSpPr>
              <p:sp>
                <p:nvSpPr>
                  <p:cNvPr id="12962" name="Line 616"/>
                  <p:cNvSpPr>
                    <a:spLocks noChangeAspect="1" noChangeShapeType="1"/>
                  </p:cNvSpPr>
                  <p:nvPr/>
                </p:nvSpPr>
                <p:spPr bwMode="auto">
                  <a:xfrm flipH="1">
                    <a:off x="3534" y="9144"/>
                    <a:ext cx="1251" cy="0"/>
                  </a:xfrm>
                  <a:prstGeom prst="line">
                    <a:avLst/>
                  </a:prstGeom>
                  <a:noFill/>
                  <a:ln w="317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12963" name="Line 617"/>
                  <p:cNvSpPr>
                    <a:spLocks noChangeAspect="1" noChangeShapeType="1"/>
                  </p:cNvSpPr>
                  <p:nvPr/>
                </p:nvSpPr>
                <p:spPr bwMode="auto">
                  <a:xfrm flipH="1">
                    <a:off x="3560" y="9304"/>
                    <a:ext cx="1333" cy="0"/>
                  </a:xfrm>
                  <a:prstGeom prst="line">
                    <a:avLst/>
                  </a:prstGeom>
                  <a:noFill/>
                  <a:ln w="317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952" name="Line 618"/>
                <p:cNvSpPr>
                  <a:spLocks noChangeAspect="1" noChangeShapeType="1"/>
                </p:cNvSpPr>
                <p:nvPr/>
              </p:nvSpPr>
              <p:spPr bwMode="auto">
                <a:xfrm flipH="1">
                  <a:off x="3377" y="2777"/>
                  <a:ext cx="19" cy="0"/>
                </a:xfrm>
                <a:prstGeom prst="line">
                  <a:avLst/>
                </a:prstGeom>
                <a:noFill/>
                <a:ln w="12700">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12953" name="Line 619"/>
                <p:cNvSpPr>
                  <a:spLocks noChangeAspect="1" noChangeShapeType="1"/>
                </p:cNvSpPr>
                <p:nvPr/>
              </p:nvSpPr>
              <p:spPr bwMode="auto">
                <a:xfrm flipH="1">
                  <a:off x="3379" y="2841"/>
                  <a:ext cx="20" cy="0"/>
                </a:xfrm>
                <a:prstGeom prst="line">
                  <a:avLst/>
                </a:prstGeom>
                <a:noFill/>
                <a:ln w="12700">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12954" name="Line 620"/>
                <p:cNvSpPr>
                  <a:spLocks noChangeAspect="1" noChangeShapeType="1"/>
                </p:cNvSpPr>
                <p:nvPr/>
              </p:nvSpPr>
              <p:spPr bwMode="auto">
                <a:xfrm flipH="1">
                  <a:off x="2523" y="2924"/>
                  <a:ext cx="162" cy="0"/>
                </a:xfrm>
                <a:prstGeom prst="line">
                  <a:avLst/>
                </a:prstGeom>
                <a:noFill/>
                <a:ln w="317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12955" name="Line 621"/>
                <p:cNvSpPr>
                  <a:spLocks noChangeAspect="1" noChangeShapeType="1"/>
                </p:cNvSpPr>
                <p:nvPr/>
              </p:nvSpPr>
              <p:spPr bwMode="auto">
                <a:xfrm flipH="1">
                  <a:off x="3160" y="2926"/>
                  <a:ext cx="162" cy="0"/>
                </a:xfrm>
                <a:prstGeom prst="line">
                  <a:avLst/>
                </a:prstGeom>
                <a:noFill/>
                <a:ln w="317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2956" name="Group 622"/>
                <p:cNvGrpSpPr>
                  <a:grpSpLocks noChangeAspect="1"/>
                </p:cNvGrpSpPr>
                <p:nvPr/>
              </p:nvGrpSpPr>
              <p:grpSpPr bwMode="auto">
                <a:xfrm>
                  <a:off x="2598" y="2989"/>
                  <a:ext cx="18" cy="27"/>
                  <a:chOff x="2905" y="6618"/>
                  <a:chExt cx="110" cy="170"/>
                </a:xfrm>
              </p:grpSpPr>
              <p:sp>
                <p:nvSpPr>
                  <p:cNvPr id="12960" name="Line 623"/>
                  <p:cNvSpPr>
                    <a:spLocks noChangeAspect="1" noChangeShapeType="1"/>
                  </p:cNvSpPr>
                  <p:nvPr/>
                </p:nvSpPr>
                <p:spPr bwMode="auto">
                  <a:xfrm rot="16200000" flipH="1">
                    <a:off x="2820" y="6703"/>
                    <a:ext cx="170" cy="0"/>
                  </a:xfrm>
                  <a:prstGeom prst="line">
                    <a:avLst/>
                  </a:prstGeom>
                  <a:noFill/>
                  <a:ln w="12700">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12961" name="Line 624"/>
                  <p:cNvSpPr>
                    <a:spLocks noChangeAspect="1" noChangeShapeType="1"/>
                  </p:cNvSpPr>
                  <p:nvPr/>
                </p:nvSpPr>
                <p:spPr bwMode="auto">
                  <a:xfrm rot="16200000" flipH="1">
                    <a:off x="2930" y="6703"/>
                    <a:ext cx="170" cy="0"/>
                  </a:xfrm>
                  <a:prstGeom prst="line">
                    <a:avLst/>
                  </a:prstGeom>
                  <a:noFill/>
                  <a:ln w="12700">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2957" name="Group 625"/>
                <p:cNvGrpSpPr>
                  <a:grpSpLocks noChangeAspect="1"/>
                </p:cNvGrpSpPr>
                <p:nvPr/>
              </p:nvGrpSpPr>
              <p:grpSpPr bwMode="auto">
                <a:xfrm>
                  <a:off x="3231" y="2987"/>
                  <a:ext cx="18" cy="27"/>
                  <a:chOff x="2905" y="6618"/>
                  <a:chExt cx="110" cy="170"/>
                </a:xfrm>
              </p:grpSpPr>
              <p:sp>
                <p:nvSpPr>
                  <p:cNvPr id="12958" name="Line 626"/>
                  <p:cNvSpPr>
                    <a:spLocks noChangeAspect="1" noChangeShapeType="1"/>
                  </p:cNvSpPr>
                  <p:nvPr/>
                </p:nvSpPr>
                <p:spPr bwMode="auto">
                  <a:xfrm rot="16200000" flipH="1">
                    <a:off x="2820" y="6703"/>
                    <a:ext cx="170" cy="0"/>
                  </a:xfrm>
                  <a:prstGeom prst="line">
                    <a:avLst/>
                  </a:prstGeom>
                  <a:noFill/>
                  <a:ln w="12700">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12959" name="Line 627"/>
                  <p:cNvSpPr>
                    <a:spLocks noChangeAspect="1" noChangeShapeType="1"/>
                  </p:cNvSpPr>
                  <p:nvPr/>
                </p:nvSpPr>
                <p:spPr bwMode="auto">
                  <a:xfrm rot="16200000" flipH="1">
                    <a:off x="2930" y="6703"/>
                    <a:ext cx="170" cy="0"/>
                  </a:xfrm>
                  <a:prstGeom prst="line">
                    <a:avLst/>
                  </a:prstGeom>
                  <a:noFill/>
                  <a:ln w="12700">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grpSp>
          </p:grpSp>
          <p:sp>
            <p:nvSpPr>
              <p:cNvPr id="12923" name="Text Box 628"/>
              <p:cNvSpPr txBox="1">
                <a:spLocks noChangeAspect="1" noChangeArrowheads="1"/>
              </p:cNvSpPr>
              <p:nvPr/>
            </p:nvSpPr>
            <p:spPr bwMode="auto">
              <a:xfrm>
                <a:off x="2535" y="3164"/>
                <a:ext cx="836" cy="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CA" altLang="en-US" sz="1100">
                    <a:latin typeface="Arial" panose="020B0604020202020204" pitchFamily="34" charset="0"/>
                  </a:rPr>
                  <a:t>FRONT VIEW</a:t>
                </a:r>
                <a:endParaRPr lang="en-CA" altLang="en-US">
                  <a:latin typeface="Arial" panose="020B0604020202020204" pitchFamily="34" charset="0"/>
                </a:endParaRPr>
              </a:p>
            </p:txBody>
          </p:sp>
        </p:grpSp>
        <p:grpSp>
          <p:nvGrpSpPr>
            <p:cNvPr id="12757" name="Group 629"/>
            <p:cNvGrpSpPr>
              <a:grpSpLocks noChangeAspect="1"/>
            </p:cNvGrpSpPr>
            <p:nvPr/>
          </p:nvGrpSpPr>
          <p:grpSpPr bwMode="auto">
            <a:xfrm>
              <a:off x="3297" y="2934"/>
              <a:ext cx="799" cy="643"/>
              <a:chOff x="3505" y="2548"/>
              <a:chExt cx="997" cy="803"/>
            </a:xfrm>
          </p:grpSpPr>
          <p:grpSp>
            <p:nvGrpSpPr>
              <p:cNvPr id="12857" name="Group 630"/>
              <p:cNvGrpSpPr>
                <a:grpSpLocks noChangeAspect="1"/>
              </p:cNvGrpSpPr>
              <p:nvPr/>
            </p:nvGrpSpPr>
            <p:grpSpPr bwMode="auto">
              <a:xfrm>
                <a:off x="3689" y="2548"/>
                <a:ext cx="583" cy="565"/>
                <a:chOff x="3641" y="2548"/>
                <a:chExt cx="583" cy="565"/>
              </a:xfrm>
            </p:grpSpPr>
            <p:sp>
              <p:nvSpPr>
                <p:cNvPr id="12859" name="Line 631"/>
                <p:cNvSpPr>
                  <a:spLocks noChangeAspect="1" noChangeShapeType="1"/>
                </p:cNvSpPr>
                <p:nvPr/>
              </p:nvSpPr>
              <p:spPr bwMode="auto">
                <a:xfrm flipH="1">
                  <a:off x="3750" y="2738"/>
                  <a:ext cx="363"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60" name="Freeform 632"/>
                <p:cNvSpPr>
                  <a:spLocks noChangeAspect="1"/>
                </p:cNvSpPr>
                <p:nvPr/>
              </p:nvSpPr>
              <p:spPr bwMode="auto">
                <a:xfrm>
                  <a:off x="3748" y="2588"/>
                  <a:ext cx="364" cy="151"/>
                </a:xfrm>
                <a:custGeom>
                  <a:avLst/>
                  <a:gdLst>
                    <a:gd name="T0" fmla="*/ 0 w 2275"/>
                    <a:gd name="T1" fmla="*/ 0 h 940"/>
                    <a:gd name="T2" fmla="*/ 0 w 2275"/>
                    <a:gd name="T3" fmla="*/ 0 h 940"/>
                    <a:gd name="T4" fmla="*/ 0 w 2275"/>
                    <a:gd name="T5" fmla="*/ 0 h 940"/>
                    <a:gd name="T6" fmla="*/ 0 w 2275"/>
                    <a:gd name="T7" fmla="*/ 0 h 940"/>
                    <a:gd name="T8" fmla="*/ 0 w 2275"/>
                    <a:gd name="T9" fmla="*/ 0 h 940"/>
                    <a:gd name="T10" fmla="*/ 0 w 2275"/>
                    <a:gd name="T11" fmla="*/ 0 h 940"/>
                    <a:gd name="T12" fmla="*/ 0 w 2275"/>
                    <a:gd name="T13" fmla="*/ 0 h 940"/>
                    <a:gd name="T14" fmla="*/ 0 w 2275"/>
                    <a:gd name="T15" fmla="*/ 0 h 940"/>
                    <a:gd name="T16" fmla="*/ 0 w 2275"/>
                    <a:gd name="T17" fmla="*/ 0 h 94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275"/>
                    <a:gd name="T28" fmla="*/ 0 h 940"/>
                    <a:gd name="T29" fmla="*/ 2275 w 2275"/>
                    <a:gd name="T30" fmla="*/ 940 h 94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275" h="940">
                      <a:moveTo>
                        <a:pt x="7" y="0"/>
                      </a:moveTo>
                      <a:lnTo>
                        <a:pt x="0" y="930"/>
                      </a:lnTo>
                      <a:lnTo>
                        <a:pt x="600" y="940"/>
                      </a:lnTo>
                      <a:lnTo>
                        <a:pt x="848" y="913"/>
                      </a:lnTo>
                      <a:lnTo>
                        <a:pt x="1454" y="898"/>
                      </a:lnTo>
                      <a:lnTo>
                        <a:pt x="1690" y="930"/>
                      </a:lnTo>
                      <a:lnTo>
                        <a:pt x="2250" y="940"/>
                      </a:lnTo>
                      <a:lnTo>
                        <a:pt x="2275" y="0"/>
                      </a:lnTo>
                      <a:lnTo>
                        <a:pt x="7" y="0"/>
                      </a:lnTo>
                      <a:close/>
                    </a:path>
                  </a:pathLst>
                </a:custGeom>
                <a:solidFill>
                  <a:srgbClr val="C0C0C0">
                    <a:alpha val="50195"/>
                  </a:srgbClr>
                </a:solidFill>
                <a:ln w="12700">
                  <a:solidFill>
                    <a:srgbClr val="000000"/>
                  </a:solidFill>
                  <a:round/>
                  <a:headEnd/>
                  <a:tailEnd/>
                </a:ln>
              </p:spPr>
              <p:txBody>
                <a:bodyPr/>
                <a:lstStyle/>
                <a:p>
                  <a:endParaRPr lang="en-US"/>
                </a:p>
              </p:txBody>
            </p:sp>
            <p:grpSp>
              <p:nvGrpSpPr>
                <p:cNvPr id="12861" name="Group 633"/>
                <p:cNvGrpSpPr>
                  <a:grpSpLocks noChangeAspect="1"/>
                </p:cNvGrpSpPr>
                <p:nvPr/>
              </p:nvGrpSpPr>
              <p:grpSpPr bwMode="auto">
                <a:xfrm>
                  <a:off x="3749" y="2769"/>
                  <a:ext cx="364" cy="154"/>
                  <a:chOff x="8528" y="2800"/>
                  <a:chExt cx="2268" cy="964"/>
                </a:xfrm>
              </p:grpSpPr>
              <p:sp>
                <p:nvSpPr>
                  <p:cNvPr id="12920" name="Line 634"/>
                  <p:cNvSpPr>
                    <a:spLocks noChangeAspect="1" noChangeShapeType="1"/>
                  </p:cNvSpPr>
                  <p:nvPr/>
                </p:nvSpPr>
                <p:spPr bwMode="auto">
                  <a:xfrm rot="-5400000">
                    <a:off x="9662" y="1810"/>
                    <a:ext cx="0" cy="2268"/>
                  </a:xfrm>
                  <a:prstGeom prst="line">
                    <a:avLst/>
                  </a:prstGeom>
                  <a:noFill/>
                  <a:ln w="12700">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12921" name="Rectangle 635"/>
                  <p:cNvSpPr>
                    <a:spLocks noChangeAspect="1" noChangeArrowheads="1"/>
                  </p:cNvSpPr>
                  <p:nvPr/>
                </p:nvSpPr>
                <p:spPr bwMode="auto">
                  <a:xfrm>
                    <a:off x="8528" y="2800"/>
                    <a:ext cx="2268" cy="964"/>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IN" altLang="en-US"/>
                  </a:p>
                </p:txBody>
              </p:sp>
            </p:grpSp>
            <p:sp>
              <p:nvSpPr>
                <p:cNvPr id="12862" name="Rectangle 636"/>
                <p:cNvSpPr>
                  <a:spLocks noChangeAspect="1" noChangeArrowheads="1"/>
                </p:cNvSpPr>
                <p:nvPr/>
              </p:nvSpPr>
              <p:spPr bwMode="auto">
                <a:xfrm>
                  <a:off x="3752" y="2922"/>
                  <a:ext cx="364" cy="91"/>
                </a:xfrm>
                <a:prstGeom prst="rect">
                  <a:avLst/>
                </a:prstGeom>
                <a:solidFill>
                  <a:srgbClr val="FFFFFF">
                    <a:alpha val="50195"/>
                  </a:srgbClr>
                </a:solidFill>
                <a:ln w="1270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IN" altLang="en-US"/>
                </a:p>
              </p:txBody>
            </p:sp>
            <p:sp>
              <p:nvSpPr>
                <p:cNvPr id="12863" name="Line 637"/>
                <p:cNvSpPr>
                  <a:spLocks noChangeAspect="1" noChangeShapeType="1"/>
                </p:cNvSpPr>
                <p:nvPr/>
              </p:nvSpPr>
              <p:spPr bwMode="auto">
                <a:xfrm flipH="1">
                  <a:off x="3752" y="2989"/>
                  <a:ext cx="364" cy="0"/>
                </a:xfrm>
                <a:prstGeom prst="line">
                  <a:avLst/>
                </a:prstGeom>
                <a:noFill/>
                <a:ln w="6350">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12864" name="Rectangle 638"/>
                <p:cNvSpPr>
                  <a:spLocks noChangeAspect="1" noChangeArrowheads="1"/>
                </p:cNvSpPr>
                <p:nvPr/>
              </p:nvSpPr>
              <p:spPr bwMode="auto">
                <a:xfrm flipV="1">
                  <a:off x="3752" y="3012"/>
                  <a:ext cx="364" cy="31"/>
                </a:xfrm>
                <a:prstGeom prst="rect">
                  <a:avLst/>
                </a:prstGeom>
                <a:solidFill>
                  <a:srgbClr val="FFFFFF">
                    <a:alpha val="50195"/>
                  </a:srgbClr>
                </a:solidFill>
                <a:ln w="1270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IN" altLang="en-US"/>
                </a:p>
              </p:txBody>
            </p:sp>
            <p:grpSp>
              <p:nvGrpSpPr>
                <p:cNvPr id="12865" name="Group 639"/>
                <p:cNvGrpSpPr>
                  <a:grpSpLocks noChangeAspect="1"/>
                </p:cNvGrpSpPr>
                <p:nvPr/>
              </p:nvGrpSpPr>
              <p:grpSpPr bwMode="auto">
                <a:xfrm>
                  <a:off x="4105" y="2886"/>
                  <a:ext cx="119" cy="227"/>
                  <a:chOff x="7863" y="4318"/>
                  <a:chExt cx="740" cy="1417"/>
                </a:xfrm>
              </p:grpSpPr>
              <p:grpSp>
                <p:nvGrpSpPr>
                  <p:cNvPr id="12906" name="Group 640"/>
                  <p:cNvGrpSpPr>
                    <a:grpSpLocks noChangeAspect="1"/>
                  </p:cNvGrpSpPr>
                  <p:nvPr/>
                </p:nvGrpSpPr>
                <p:grpSpPr bwMode="auto">
                  <a:xfrm>
                    <a:off x="7863" y="4941"/>
                    <a:ext cx="664" cy="170"/>
                    <a:chOff x="7863" y="4791"/>
                    <a:chExt cx="664" cy="170"/>
                  </a:xfrm>
                </p:grpSpPr>
                <p:sp>
                  <p:nvSpPr>
                    <p:cNvPr id="12917" name="Line 641"/>
                    <p:cNvSpPr>
                      <a:spLocks noChangeAspect="1" noChangeShapeType="1"/>
                    </p:cNvSpPr>
                    <p:nvPr/>
                  </p:nvSpPr>
                  <p:spPr bwMode="auto">
                    <a:xfrm flipH="1">
                      <a:off x="7863" y="4885"/>
                      <a:ext cx="664" cy="0"/>
                    </a:xfrm>
                    <a:prstGeom prst="line">
                      <a:avLst/>
                    </a:prstGeom>
                    <a:noFill/>
                    <a:ln w="12700">
                      <a:solidFill>
                        <a:srgbClr val="000000"/>
                      </a:solidFill>
                      <a:prstDash val="lgDashDot"/>
                      <a:round/>
                      <a:headEnd/>
                      <a:tailEnd/>
                    </a:ln>
                    <a:extLst>
                      <a:ext uri="{909E8E84-426E-40DD-AFC4-6F175D3DCCD1}">
                        <a14:hiddenFill xmlns:a14="http://schemas.microsoft.com/office/drawing/2010/main">
                          <a:noFill/>
                        </a14:hiddenFill>
                      </a:ext>
                    </a:extLst>
                  </p:spPr>
                  <p:txBody>
                    <a:bodyPr/>
                    <a:lstStyle/>
                    <a:p>
                      <a:endParaRPr lang="en-US"/>
                    </a:p>
                  </p:txBody>
                </p:sp>
                <p:sp>
                  <p:nvSpPr>
                    <p:cNvPr id="12918" name="Line 642"/>
                    <p:cNvSpPr>
                      <a:spLocks noChangeAspect="1" noChangeShapeType="1"/>
                    </p:cNvSpPr>
                    <p:nvPr/>
                  </p:nvSpPr>
                  <p:spPr bwMode="auto">
                    <a:xfrm flipH="1">
                      <a:off x="7976" y="4791"/>
                      <a:ext cx="454" cy="0"/>
                    </a:xfrm>
                    <a:prstGeom prst="line">
                      <a:avLst/>
                    </a:prstGeom>
                    <a:noFill/>
                    <a:ln w="12700">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12919" name="Line 643"/>
                    <p:cNvSpPr>
                      <a:spLocks noChangeAspect="1" noChangeShapeType="1"/>
                    </p:cNvSpPr>
                    <p:nvPr/>
                  </p:nvSpPr>
                  <p:spPr bwMode="auto">
                    <a:xfrm flipH="1">
                      <a:off x="7988" y="4961"/>
                      <a:ext cx="442" cy="0"/>
                    </a:xfrm>
                    <a:prstGeom prst="line">
                      <a:avLst/>
                    </a:prstGeom>
                    <a:noFill/>
                    <a:ln w="12700">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2907" name="Group 644"/>
                  <p:cNvGrpSpPr>
                    <a:grpSpLocks noChangeAspect="1"/>
                  </p:cNvGrpSpPr>
                  <p:nvPr/>
                </p:nvGrpSpPr>
                <p:grpSpPr bwMode="auto">
                  <a:xfrm>
                    <a:off x="7969" y="4318"/>
                    <a:ext cx="460" cy="1417"/>
                    <a:chOff x="7969" y="4318"/>
                    <a:chExt cx="460" cy="1134"/>
                  </a:xfrm>
                </p:grpSpPr>
                <p:sp>
                  <p:nvSpPr>
                    <p:cNvPr id="12909" name="Line 645"/>
                    <p:cNvSpPr>
                      <a:spLocks noChangeAspect="1" noChangeShapeType="1"/>
                    </p:cNvSpPr>
                    <p:nvPr/>
                  </p:nvSpPr>
                  <p:spPr bwMode="auto">
                    <a:xfrm>
                      <a:off x="8327" y="4318"/>
                      <a:ext cx="0" cy="1134"/>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910" name="Line 646"/>
                    <p:cNvSpPr>
                      <a:spLocks noChangeAspect="1" noChangeShapeType="1"/>
                    </p:cNvSpPr>
                    <p:nvPr/>
                  </p:nvSpPr>
                  <p:spPr bwMode="auto">
                    <a:xfrm flipH="1">
                      <a:off x="7969" y="4318"/>
                      <a:ext cx="357"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911" name="Line 647"/>
                    <p:cNvSpPr>
                      <a:spLocks noChangeAspect="1" noChangeShapeType="1"/>
                    </p:cNvSpPr>
                    <p:nvPr/>
                  </p:nvSpPr>
                  <p:spPr bwMode="auto">
                    <a:xfrm>
                      <a:off x="7970" y="4318"/>
                      <a:ext cx="0" cy="1134"/>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912" name="Line 648"/>
                    <p:cNvSpPr>
                      <a:spLocks noChangeAspect="1" noChangeShapeType="1"/>
                    </p:cNvSpPr>
                    <p:nvPr/>
                  </p:nvSpPr>
                  <p:spPr bwMode="auto">
                    <a:xfrm>
                      <a:off x="7970" y="5452"/>
                      <a:ext cx="357"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913" name="Line 649"/>
                    <p:cNvSpPr>
                      <a:spLocks noChangeAspect="1" noChangeShapeType="1"/>
                    </p:cNvSpPr>
                    <p:nvPr/>
                  </p:nvSpPr>
                  <p:spPr bwMode="auto">
                    <a:xfrm>
                      <a:off x="8327" y="4318"/>
                      <a:ext cx="0" cy="1134"/>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914" name="Line 650"/>
                    <p:cNvSpPr>
                      <a:spLocks noChangeAspect="1" noChangeShapeType="1"/>
                    </p:cNvSpPr>
                    <p:nvPr/>
                  </p:nvSpPr>
                  <p:spPr bwMode="auto">
                    <a:xfrm>
                      <a:off x="8326" y="4318"/>
                      <a:ext cx="102" cy="10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915" name="Line 651"/>
                    <p:cNvSpPr>
                      <a:spLocks noChangeAspect="1" noChangeShapeType="1"/>
                    </p:cNvSpPr>
                    <p:nvPr/>
                  </p:nvSpPr>
                  <p:spPr bwMode="auto">
                    <a:xfrm flipV="1">
                      <a:off x="8327" y="5344"/>
                      <a:ext cx="102" cy="108"/>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916" name="Line 652"/>
                    <p:cNvSpPr>
                      <a:spLocks noChangeAspect="1" noChangeShapeType="1"/>
                    </p:cNvSpPr>
                    <p:nvPr/>
                  </p:nvSpPr>
                  <p:spPr bwMode="auto">
                    <a:xfrm>
                      <a:off x="8429" y="4420"/>
                      <a:ext cx="0" cy="924"/>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908" name="Arc 653"/>
                  <p:cNvSpPr>
                    <a:spLocks noChangeAspect="1"/>
                  </p:cNvSpPr>
                  <p:nvPr/>
                </p:nvSpPr>
                <p:spPr bwMode="auto">
                  <a:xfrm rot="10800000" flipH="1">
                    <a:off x="8447" y="4887"/>
                    <a:ext cx="156" cy="280"/>
                  </a:xfrm>
                  <a:custGeom>
                    <a:avLst/>
                    <a:gdLst>
                      <a:gd name="T0" fmla="*/ 0 w 22479"/>
                      <a:gd name="T1" fmla="*/ 0 h 43200"/>
                      <a:gd name="T2" fmla="*/ 0 w 22479"/>
                      <a:gd name="T3" fmla="*/ 0 h 43200"/>
                      <a:gd name="T4" fmla="*/ 0 w 22479"/>
                      <a:gd name="T5" fmla="*/ 0 h 43200"/>
                      <a:gd name="T6" fmla="*/ 0 60000 65536"/>
                      <a:gd name="T7" fmla="*/ 0 60000 65536"/>
                      <a:gd name="T8" fmla="*/ 0 60000 65536"/>
                      <a:gd name="T9" fmla="*/ 0 w 22479"/>
                      <a:gd name="T10" fmla="*/ 0 h 43200"/>
                      <a:gd name="T11" fmla="*/ 22479 w 22479"/>
                      <a:gd name="T12" fmla="*/ 43200 h 43200"/>
                    </a:gdLst>
                    <a:ahLst/>
                    <a:cxnLst>
                      <a:cxn ang="T6">
                        <a:pos x="T0" y="T1"/>
                      </a:cxn>
                      <a:cxn ang="T7">
                        <a:pos x="T2" y="T3"/>
                      </a:cxn>
                      <a:cxn ang="T8">
                        <a:pos x="T4" y="T5"/>
                      </a:cxn>
                    </a:cxnLst>
                    <a:rect l="T9" t="T10" r="T11" b="T12"/>
                    <a:pathLst>
                      <a:path w="22479" h="43200" fill="none" extrusionOk="0">
                        <a:moveTo>
                          <a:pt x="878" y="0"/>
                        </a:moveTo>
                        <a:cubicBezTo>
                          <a:pt x="12808" y="0"/>
                          <a:pt x="22479" y="9670"/>
                          <a:pt x="22479" y="21600"/>
                        </a:cubicBezTo>
                        <a:cubicBezTo>
                          <a:pt x="22479" y="33529"/>
                          <a:pt x="12808" y="43200"/>
                          <a:pt x="879" y="43200"/>
                        </a:cubicBezTo>
                        <a:cubicBezTo>
                          <a:pt x="585" y="43200"/>
                          <a:pt x="292" y="43194"/>
                          <a:pt x="-1" y="43182"/>
                        </a:cubicBezTo>
                      </a:path>
                      <a:path w="22479" h="43200" stroke="0" extrusionOk="0">
                        <a:moveTo>
                          <a:pt x="878" y="0"/>
                        </a:moveTo>
                        <a:cubicBezTo>
                          <a:pt x="12808" y="0"/>
                          <a:pt x="22479" y="9670"/>
                          <a:pt x="22479" y="21600"/>
                        </a:cubicBezTo>
                        <a:cubicBezTo>
                          <a:pt x="22479" y="33529"/>
                          <a:pt x="12808" y="43200"/>
                          <a:pt x="879" y="43200"/>
                        </a:cubicBezTo>
                        <a:cubicBezTo>
                          <a:pt x="585" y="43200"/>
                          <a:pt x="292" y="43194"/>
                          <a:pt x="-1" y="43182"/>
                        </a:cubicBezTo>
                        <a:lnTo>
                          <a:pt x="879" y="21600"/>
                        </a:lnTo>
                        <a:lnTo>
                          <a:pt x="878" y="0"/>
                        </a:lnTo>
                        <a:close/>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2866" name="Group 654"/>
                <p:cNvGrpSpPr>
                  <a:grpSpLocks noChangeAspect="1"/>
                </p:cNvGrpSpPr>
                <p:nvPr/>
              </p:nvGrpSpPr>
              <p:grpSpPr bwMode="auto">
                <a:xfrm flipH="1">
                  <a:off x="3641" y="2886"/>
                  <a:ext cx="119" cy="227"/>
                  <a:chOff x="7863" y="4318"/>
                  <a:chExt cx="740" cy="1417"/>
                </a:xfrm>
              </p:grpSpPr>
              <p:grpSp>
                <p:nvGrpSpPr>
                  <p:cNvPr id="12892" name="Group 655"/>
                  <p:cNvGrpSpPr>
                    <a:grpSpLocks noChangeAspect="1"/>
                  </p:cNvGrpSpPr>
                  <p:nvPr/>
                </p:nvGrpSpPr>
                <p:grpSpPr bwMode="auto">
                  <a:xfrm>
                    <a:off x="7863" y="4941"/>
                    <a:ext cx="664" cy="170"/>
                    <a:chOff x="7863" y="4791"/>
                    <a:chExt cx="664" cy="170"/>
                  </a:xfrm>
                </p:grpSpPr>
                <p:sp>
                  <p:nvSpPr>
                    <p:cNvPr id="12903" name="Line 656"/>
                    <p:cNvSpPr>
                      <a:spLocks noChangeAspect="1" noChangeShapeType="1"/>
                    </p:cNvSpPr>
                    <p:nvPr/>
                  </p:nvSpPr>
                  <p:spPr bwMode="auto">
                    <a:xfrm flipH="1">
                      <a:off x="7863" y="4885"/>
                      <a:ext cx="664" cy="0"/>
                    </a:xfrm>
                    <a:prstGeom prst="line">
                      <a:avLst/>
                    </a:prstGeom>
                    <a:noFill/>
                    <a:ln w="12700">
                      <a:solidFill>
                        <a:srgbClr val="000000"/>
                      </a:solidFill>
                      <a:prstDash val="lgDashDot"/>
                      <a:round/>
                      <a:headEnd/>
                      <a:tailEnd/>
                    </a:ln>
                    <a:extLst>
                      <a:ext uri="{909E8E84-426E-40DD-AFC4-6F175D3DCCD1}">
                        <a14:hiddenFill xmlns:a14="http://schemas.microsoft.com/office/drawing/2010/main">
                          <a:noFill/>
                        </a14:hiddenFill>
                      </a:ext>
                    </a:extLst>
                  </p:spPr>
                  <p:txBody>
                    <a:bodyPr/>
                    <a:lstStyle/>
                    <a:p>
                      <a:endParaRPr lang="en-US"/>
                    </a:p>
                  </p:txBody>
                </p:sp>
                <p:sp>
                  <p:nvSpPr>
                    <p:cNvPr id="12904" name="Line 657"/>
                    <p:cNvSpPr>
                      <a:spLocks noChangeAspect="1" noChangeShapeType="1"/>
                    </p:cNvSpPr>
                    <p:nvPr/>
                  </p:nvSpPr>
                  <p:spPr bwMode="auto">
                    <a:xfrm flipH="1">
                      <a:off x="7976" y="4791"/>
                      <a:ext cx="454" cy="0"/>
                    </a:xfrm>
                    <a:prstGeom prst="line">
                      <a:avLst/>
                    </a:prstGeom>
                    <a:noFill/>
                    <a:ln w="12700">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12905" name="Line 658"/>
                    <p:cNvSpPr>
                      <a:spLocks noChangeAspect="1" noChangeShapeType="1"/>
                    </p:cNvSpPr>
                    <p:nvPr/>
                  </p:nvSpPr>
                  <p:spPr bwMode="auto">
                    <a:xfrm flipH="1">
                      <a:off x="7988" y="4961"/>
                      <a:ext cx="442" cy="0"/>
                    </a:xfrm>
                    <a:prstGeom prst="line">
                      <a:avLst/>
                    </a:prstGeom>
                    <a:noFill/>
                    <a:ln w="12700">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2893" name="Group 659"/>
                  <p:cNvGrpSpPr>
                    <a:grpSpLocks noChangeAspect="1"/>
                  </p:cNvGrpSpPr>
                  <p:nvPr/>
                </p:nvGrpSpPr>
                <p:grpSpPr bwMode="auto">
                  <a:xfrm>
                    <a:off x="7969" y="4318"/>
                    <a:ext cx="460" cy="1417"/>
                    <a:chOff x="7969" y="4318"/>
                    <a:chExt cx="460" cy="1134"/>
                  </a:xfrm>
                </p:grpSpPr>
                <p:sp>
                  <p:nvSpPr>
                    <p:cNvPr id="12895" name="Line 660"/>
                    <p:cNvSpPr>
                      <a:spLocks noChangeAspect="1" noChangeShapeType="1"/>
                    </p:cNvSpPr>
                    <p:nvPr/>
                  </p:nvSpPr>
                  <p:spPr bwMode="auto">
                    <a:xfrm>
                      <a:off x="8327" y="4318"/>
                      <a:ext cx="0" cy="1134"/>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96" name="Line 661"/>
                    <p:cNvSpPr>
                      <a:spLocks noChangeAspect="1" noChangeShapeType="1"/>
                    </p:cNvSpPr>
                    <p:nvPr/>
                  </p:nvSpPr>
                  <p:spPr bwMode="auto">
                    <a:xfrm flipH="1">
                      <a:off x="7969" y="4318"/>
                      <a:ext cx="357"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97" name="Line 662"/>
                    <p:cNvSpPr>
                      <a:spLocks noChangeAspect="1" noChangeShapeType="1"/>
                    </p:cNvSpPr>
                    <p:nvPr/>
                  </p:nvSpPr>
                  <p:spPr bwMode="auto">
                    <a:xfrm>
                      <a:off x="7970" y="4318"/>
                      <a:ext cx="0" cy="1134"/>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98" name="Line 663"/>
                    <p:cNvSpPr>
                      <a:spLocks noChangeAspect="1" noChangeShapeType="1"/>
                    </p:cNvSpPr>
                    <p:nvPr/>
                  </p:nvSpPr>
                  <p:spPr bwMode="auto">
                    <a:xfrm>
                      <a:off x="7970" y="5452"/>
                      <a:ext cx="357"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99" name="Line 664"/>
                    <p:cNvSpPr>
                      <a:spLocks noChangeAspect="1" noChangeShapeType="1"/>
                    </p:cNvSpPr>
                    <p:nvPr/>
                  </p:nvSpPr>
                  <p:spPr bwMode="auto">
                    <a:xfrm>
                      <a:off x="8327" y="4318"/>
                      <a:ext cx="0" cy="1134"/>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900" name="Line 665"/>
                    <p:cNvSpPr>
                      <a:spLocks noChangeAspect="1" noChangeShapeType="1"/>
                    </p:cNvSpPr>
                    <p:nvPr/>
                  </p:nvSpPr>
                  <p:spPr bwMode="auto">
                    <a:xfrm>
                      <a:off x="8326" y="4318"/>
                      <a:ext cx="102" cy="10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901" name="Line 666"/>
                    <p:cNvSpPr>
                      <a:spLocks noChangeAspect="1" noChangeShapeType="1"/>
                    </p:cNvSpPr>
                    <p:nvPr/>
                  </p:nvSpPr>
                  <p:spPr bwMode="auto">
                    <a:xfrm flipV="1">
                      <a:off x="8327" y="5344"/>
                      <a:ext cx="102" cy="108"/>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902" name="Line 667"/>
                    <p:cNvSpPr>
                      <a:spLocks noChangeAspect="1" noChangeShapeType="1"/>
                    </p:cNvSpPr>
                    <p:nvPr/>
                  </p:nvSpPr>
                  <p:spPr bwMode="auto">
                    <a:xfrm>
                      <a:off x="8429" y="4420"/>
                      <a:ext cx="0" cy="924"/>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894" name="Arc 668"/>
                  <p:cNvSpPr>
                    <a:spLocks noChangeAspect="1"/>
                  </p:cNvSpPr>
                  <p:nvPr/>
                </p:nvSpPr>
                <p:spPr bwMode="auto">
                  <a:xfrm rot="10800000" flipH="1">
                    <a:off x="8447" y="4887"/>
                    <a:ext cx="156" cy="280"/>
                  </a:xfrm>
                  <a:custGeom>
                    <a:avLst/>
                    <a:gdLst>
                      <a:gd name="T0" fmla="*/ 0 w 22479"/>
                      <a:gd name="T1" fmla="*/ 0 h 43200"/>
                      <a:gd name="T2" fmla="*/ 0 w 22479"/>
                      <a:gd name="T3" fmla="*/ 0 h 43200"/>
                      <a:gd name="T4" fmla="*/ 0 w 22479"/>
                      <a:gd name="T5" fmla="*/ 0 h 43200"/>
                      <a:gd name="T6" fmla="*/ 0 60000 65536"/>
                      <a:gd name="T7" fmla="*/ 0 60000 65536"/>
                      <a:gd name="T8" fmla="*/ 0 60000 65536"/>
                      <a:gd name="T9" fmla="*/ 0 w 22479"/>
                      <a:gd name="T10" fmla="*/ 0 h 43200"/>
                      <a:gd name="T11" fmla="*/ 22479 w 22479"/>
                      <a:gd name="T12" fmla="*/ 43200 h 43200"/>
                    </a:gdLst>
                    <a:ahLst/>
                    <a:cxnLst>
                      <a:cxn ang="T6">
                        <a:pos x="T0" y="T1"/>
                      </a:cxn>
                      <a:cxn ang="T7">
                        <a:pos x="T2" y="T3"/>
                      </a:cxn>
                      <a:cxn ang="T8">
                        <a:pos x="T4" y="T5"/>
                      </a:cxn>
                    </a:cxnLst>
                    <a:rect l="T9" t="T10" r="T11" b="T12"/>
                    <a:pathLst>
                      <a:path w="22479" h="43200" fill="none" extrusionOk="0">
                        <a:moveTo>
                          <a:pt x="878" y="0"/>
                        </a:moveTo>
                        <a:cubicBezTo>
                          <a:pt x="12808" y="0"/>
                          <a:pt x="22479" y="9670"/>
                          <a:pt x="22479" y="21600"/>
                        </a:cubicBezTo>
                        <a:cubicBezTo>
                          <a:pt x="22479" y="33529"/>
                          <a:pt x="12808" y="43200"/>
                          <a:pt x="879" y="43200"/>
                        </a:cubicBezTo>
                        <a:cubicBezTo>
                          <a:pt x="585" y="43200"/>
                          <a:pt x="292" y="43194"/>
                          <a:pt x="-1" y="43182"/>
                        </a:cubicBezTo>
                      </a:path>
                      <a:path w="22479" h="43200" stroke="0" extrusionOk="0">
                        <a:moveTo>
                          <a:pt x="878" y="0"/>
                        </a:moveTo>
                        <a:cubicBezTo>
                          <a:pt x="12808" y="0"/>
                          <a:pt x="22479" y="9670"/>
                          <a:pt x="22479" y="21600"/>
                        </a:cubicBezTo>
                        <a:cubicBezTo>
                          <a:pt x="22479" y="33529"/>
                          <a:pt x="12808" y="43200"/>
                          <a:pt x="879" y="43200"/>
                        </a:cubicBezTo>
                        <a:cubicBezTo>
                          <a:pt x="585" y="43200"/>
                          <a:pt x="292" y="43194"/>
                          <a:pt x="-1" y="43182"/>
                        </a:cubicBezTo>
                        <a:lnTo>
                          <a:pt x="879" y="21600"/>
                        </a:lnTo>
                        <a:lnTo>
                          <a:pt x="878" y="0"/>
                        </a:lnTo>
                        <a:close/>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2867" name="Rectangle 669"/>
                <p:cNvSpPr>
                  <a:spLocks noChangeAspect="1" noChangeArrowheads="1"/>
                </p:cNvSpPr>
                <p:nvPr/>
              </p:nvSpPr>
              <p:spPr bwMode="auto">
                <a:xfrm>
                  <a:off x="3837" y="2977"/>
                  <a:ext cx="182" cy="91"/>
                </a:xfrm>
                <a:prstGeom prst="rect">
                  <a:avLst/>
                </a:prstGeom>
                <a:solidFill>
                  <a:srgbClr val="FFFFFF">
                    <a:alpha val="50195"/>
                  </a:srgbClr>
                </a:solidFill>
                <a:ln w="1270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IN" altLang="en-US"/>
                </a:p>
              </p:txBody>
            </p:sp>
            <p:sp>
              <p:nvSpPr>
                <p:cNvPr id="12868" name="Rectangle 670"/>
                <p:cNvSpPr>
                  <a:spLocks noChangeAspect="1" noChangeArrowheads="1"/>
                </p:cNvSpPr>
                <p:nvPr/>
              </p:nvSpPr>
              <p:spPr bwMode="auto">
                <a:xfrm>
                  <a:off x="3751" y="2767"/>
                  <a:ext cx="46" cy="154"/>
                </a:xfrm>
                <a:prstGeom prst="rect">
                  <a:avLst/>
                </a:prstGeom>
                <a:noFill/>
                <a:ln w="12700">
                  <a:solidFill>
                    <a:srgbClr val="000000"/>
                  </a:solidFill>
                  <a:prstDash val="dash"/>
                  <a:miter lim="800000"/>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IN" altLang="en-US"/>
                </a:p>
              </p:txBody>
            </p:sp>
            <p:sp>
              <p:nvSpPr>
                <p:cNvPr id="12869" name="Rectangle 671"/>
                <p:cNvSpPr>
                  <a:spLocks noChangeAspect="1" noChangeArrowheads="1"/>
                </p:cNvSpPr>
                <p:nvPr/>
              </p:nvSpPr>
              <p:spPr bwMode="auto">
                <a:xfrm>
                  <a:off x="4116" y="2952"/>
                  <a:ext cx="45" cy="91"/>
                </a:xfrm>
                <a:prstGeom prst="rect">
                  <a:avLst/>
                </a:prstGeom>
                <a:noFill/>
                <a:ln w="6350">
                  <a:solidFill>
                    <a:srgbClr val="000000"/>
                  </a:solidFill>
                  <a:prstDash val="dash"/>
                  <a:miter lim="800000"/>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IN" altLang="en-US"/>
                </a:p>
              </p:txBody>
            </p:sp>
            <p:sp>
              <p:nvSpPr>
                <p:cNvPr id="12870" name="Rectangle 672"/>
                <p:cNvSpPr>
                  <a:spLocks noChangeAspect="1" noChangeArrowheads="1"/>
                </p:cNvSpPr>
                <p:nvPr/>
              </p:nvSpPr>
              <p:spPr bwMode="auto">
                <a:xfrm>
                  <a:off x="3704" y="2949"/>
                  <a:ext cx="45" cy="91"/>
                </a:xfrm>
                <a:prstGeom prst="rect">
                  <a:avLst/>
                </a:prstGeom>
                <a:noFill/>
                <a:ln w="6350">
                  <a:solidFill>
                    <a:srgbClr val="000000"/>
                  </a:solidFill>
                  <a:prstDash val="dash"/>
                  <a:miter lim="800000"/>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IN" altLang="en-US"/>
                </a:p>
              </p:txBody>
            </p:sp>
            <p:sp>
              <p:nvSpPr>
                <p:cNvPr id="12871" name="Rectangle 673"/>
                <p:cNvSpPr>
                  <a:spLocks noChangeAspect="1" noChangeArrowheads="1"/>
                </p:cNvSpPr>
                <p:nvPr/>
              </p:nvSpPr>
              <p:spPr bwMode="auto">
                <a:xfrm>
                  <a:off x="3750" y="2548"/>
                  <a:ext cx="364" cy="45"/>
                </a:xfrm>
                <a:prstGeom prst="rect">
                  <a:avLst/>
                </a:prstGeom>
                <a:solidFill>
                  <a:srgbClr val="FFFFFF">
                    <a:alpha val="50195"/>
                  </a:srgbClr>
                </a:solidFill>
                <a:ln w="1270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IN" altLang="en-US"/>
                </a:p>
              </p:txBody>
            </p:sp>
            <p:sp>
              <p:nvSpPr>
                <p:cNvPr id="12872" name="Line 674"/>
                <p:cNvSpPr>
                  <a:spLocks noChangeAspect="1" noChangeShapeType="1"/>
                </p:cNvSpPr>
                <p:nvPr/>
              </p:nvSpPr>
              <p:spPr bwMode="auto">
                <a:xfrm flipH="1">
                  <a:off x="3752" y="2565"/>
                  <a:ext cx="362" cy="0"/>
                </a:xfrm>
                <a:prstGeom prst="line">
                  <a:avLst/>
                </a:prstGeom>
                <a:noFill/>
                <a:ln w="6350">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12873" name="Freeform 675"/>
                <p:cNvSpPr>
                  <a:spLocks noChangeAspect="1"/>
                </p:cNvSpPr>
                <p:nvPr/>
              </p:nvSpPr>
              <p:spPr bwMode="auto">
                <a:xfrm>
                  <a:off x="3774" y="2740"/>
                  <a:ext cx="318" cy="181"/>
                </a:xfrm>
                <a:custGeom>
                  <a:avLst/>
                  <a:gdLst>
                    <a:gd name="T0" fmla="*/ 0 w 1984"/>
                    <a:gd name="T1" fmla="*/ 0 h 1134"/>
                    <a:gd name="T2" fmla="*/ 0 w 1984"/>
                    <a:gd name="T3" fmla="*/ 0 h 1134"/>
                    <a:gd name="T4" fmla="*/ 0 w 1984"/>
                    <a:gd name="T5" fmla="*/ 0 h 1134"/>
                    <a:gd name="T6" fmla="*/ 0 w 1984"/>
                    <a:gd name="T7" fmla="*/ 0 h 1134"/>
                    <a:gd name="T8" fmla="*/ 0 w 1984"/>
                    <a:gd name="T9" fmla="*/ 0 h 1134"/>
                    <a:gd name="T10" fmla="*/ 0 w 1984"/>
                    <a:gd name="T11" fmla="*/ 0 h 1134"/>
                    <a:gd name="T12" fmla="*/ 0 w 1984"/>
                    <a:gd name="T13" fmla="*/ 0 h 1134"/>
                    <a:gd name="T14" fmla="*/ 0 60000 65536"/>
                    <a:gd name="T15" fmla="*/ 0 60000 65536"/>
                    <a:gd name="T16" fmla="*/ 0 60000 65536"/>
                    <a:gd name="T17" fmla="*/ 0 60000 65536"/>
                    <a:gd name="T18" fmla="*/ 0 60000 65536"/>
                    <a:gd name="T19" fmla="*/ 0 60000 65536"/>
                    <a:gd name="T20" fmla="*/ 0 60000 65536"/>
                    <a:gd name="T21" fmla="*/ 0 w 1984"/>
                    <a:gd name="T22" fmla="*/ 0 h 1134"/>
                    <a:gd name="T23" fmla="*/ 1984 w 1984"/>
                    <a:gd name="T24" fmla="*/ 1134 h 113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84" h="1134">
                      <a:moveTo>
                        <a:pt x="0" y="1134"/>
                      </a:moveTo>
                      <a:lnTo>
                        <a:pt x="0" y="510"/>
                      </a:lnTo>
                      <a:lnTo>
                        <a:pt x="680" y="0"/>
                      </a:lnTo>
                      <a:lnTo>
                        <a:pt x="1304" y="0"/>
                      </a:lnTo>
                      <a:lnTo>
                        <a:pt x="1984" y="510"/>
                      </a:lnTo>
                      <a:lnTo>
                        <a:pt x="1984" y="1134"/>
                      </a:lnTo>
                      <a:lnTo>
                        <a:pt x="0" y="1134"/>
                      </a:lnTo>
                      <a:close/>
                    </a:path>
                  </a:pathLst>
                </a:custGeom>
                <a:solidFill>
                  <a:srgbClr val="FFFFFF">
                    <a:alpha val="50195"/>
                  </a:srgbClr>
                </a:solidFill>
                <a:ln w="12700">
                  <a:solidFill>
                    <a:srgbClr val="000000"/>
                  </a:solidFill>
                  <a:round/>
                  <a:headEnd/>
                  <a:tailEnd/>
                </a:ln>
              </p:spPr>
              <p:txBody>
                <a:bodyPr/>
                <a:lstStyle/>
                <a:p>
                  <a:endParaRPr lang="en-US"/>
                </a:p>
              </p:txBody>
            </p:sp>
            <p:grpSp>
              <p:nvGrpSpPr>
                <p:cNvPr id="12874" name="Group 676"/>
                <p:cNvGrpSpPr>
                  <a:grpSpLocks noChangeAspect="1"/>
                </p:cNvGrpSpPr>
                <p:nvPr/>
              </p:nvGrpSpPr>
              <p:grpSpPr bwMode="auto">
                <a:xfrm>
                  <a:off x="3758" y="2755"/>
                  <a:ext cx="347" cy="109"/>
                  <a:chOff x="3996" y="7040"/>
                  <a:chExt cx="2166" cy="681"/>
                </a:xfrm>
              </p:grpSpPr>
              <p:grpSp>
                <p:nvGrpSpPr>
                  <p:cNvPr id="12886" name="Group 677"/>
                  <p:cNvGrpSpPr>
                    <a:grpSpLocks noChangeAspect="1"/>
                  </p:cNvGrpSpPr>
                  <p:nvPr/>
                </p:nvGrpSpPr>
                <p:grpSpPr bwMode="auto">
                  <a:xfrm>
                    <a:off x="5482" y="7041"/>
                    <a:ext cx="680" cy="680"/>
                    <a:chOff x="9649" y="2880"/>
                    <a:chExt cx="680" cy="680"/>
                  </a:xfrm>
                </p:grpSpPr>
                <p:sp>
                  <p:nvSpPr>
                    <p:cNvPr id="12890" name="Oval 678"/>
                    <p:cNvSpPr>
                      <a:spLocks noChangeAspect="1" noChangeArrowheads="1"/>
                    </p:cNvSpPr>
                    <p:nvPr/>
                  </p:nvSpPr>
                  <p:spPr bwMode="auto">
                    <a:xfrm>
                      <a:off x="9649" y="2880"/>
                      <a:ext cx="680" cy="680"/>
                    </a:xfrm>
                    <a:prstGeom prst="ellipse">
                      <a:avLst/>
                    </a:prstGeom>
                    <a:solidFill>
                      <a:srgbClr val="FFFFFF">
                        <a:alpha val="50195"/>
                      </a:srgbClr>
                    </a:solidFill>
                    <a:ln w="12700">
                      <a:solidFill>
                        <a:srgbClr val="000000"/>
                      </a:solidFill>
                      <a:round/>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IN" altLang="en-US"/>
                    </a:p>
                  </p:txBody>
                </p:sp>
                <p:sp>
                  <p:nvSpPr>
                    <p:cNvPr id="12891" name="Oval 679"/>
                    <p:cNvSpPr>
                      <a:spLocks noChangeAspect="1" noChangeArrowheads="1"/>
                    </p:cNvSpPr>
                    <p:nvPr/>
                  </p:nvSpPr>
                  <p:spPr bwMode="auto">
                    <a:xfrm>
                      <a:off x="9791" y="3021"/>
                      <a:ext cx="397" cy="397"/>
                    </a:xfrm>
                    <a:prstGeom prst="ellipse">
                      <a:avLst/>
                    </a:prstGeom>
                    <a:solidFill>
                      <a:srgbClr val="FFFFFF">
                        <a:alpha val="50195"/>
                      </a:srgbClr>
                    </a:solidFill>
                    <a:ln w="12700">
                      <a:solidFill>
                        <a:srgbClr val="000000"/>
                      </a:solidFill>
                      <a:round/>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IN" altLang="en-US"/>
                    </a:p>
                  </p:txBody>
                </p:sp>
              </p:grpSp>
              <p:grpSp>
                <p:nvGrpSpPr>
                  <p:cNvPr id="12887" name="Group 680"/>
                  <p:cNvGrpSpPr>
                    <a:grpSpLocks noChangeAspect="1"/>
                  </p:cNvGrpSpPr>
                  <p:nvPr/>
                </p:nvGrpSpPr>
                <p:grpSpPr bwMode="auto">
                  <a:xfrm>
                    <a:off x="3996" y="7040"/>
                    <a:ext cx="680" cy="680"/>
                    <a:chOff x="9649" y="2880"/>
                    <a:chExt cx="680" cy="680"/>
                  </a:xfrm>
                </p:grpSpPr>
                <p:sp>
                  <p:nvSpPr>
                    <p:cNvPr id="12888" name="Oval 681"/>
                    <p:cNvSpPr>
                      <a:spLocks noChangeAspect="1" noChangeArrowheads="1"/>
                    </p:cNvSpPr>
                    <p:nvPr/>
                  </p:nvSpPr>
                  <p:spPr bwMode="auto">
                    <a:xfrm>
                      <a:off x="9649" y="2880"/>
                      <a:ext cx="680" cy="680"/>
                    </a:xfrm>
                    <a:prstGeom prst="ellipse">
                      <a:avLst/>
                    </a:prstGeom>
                    <a:solidFill>
                      <a:srgbClr val="FFFFFF">
                        <a:alpha val="50195"/>
                      </a:srgbClr>
                    </a:solidFill>
                    <a:ln w="12700">
                      <a:solidFill>
                        <a:srgbClr val="000000"/>
                      </a:solidFill>
                      <a:round/>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IN" altLang="en-US"/>
                    </a:p>
                  </p:txBody>
                </p:sp>
                <p:sp>
                  <p:nvSpPr>
                    <p:cNvPr id="12889" name="Oval 682"/>
                    <p:cNvSpPr>
                      <a:spLocks noChangeAspect="1" noChangeArrowheads="1"/>
                    </p:cNvSpPr>
                    <p:nvPr/>
                  </p:nvSpPr>
                  <p:spPr bwMode="auto">
                    <a:xfrm>
                      <a:off x="9791" y="3021"/>
                      <a:ext cx="397" cy="397"/>
                    </a:xfrm>
                    <a:prstGeom prst="ellipse">
                      <a:avLst/>
                    </a:prstGeom>
                    <a:solidFill>
                      <a:srgbClr val="FFFFFF">
                        <a:alpha val="50195"/>
                      </a:srgbClr>
                    </a:solidFill>
                    <a:ln w="12700">
                      <a:solidFill>
                        <a:srgbClr val="000000"/>
                      </a:solidFill>
                      <a:round/>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IN" altLang="en-US"/>
                    </a:p>
                  </p:txBody>
                </p:sp>
              </p:grpSp>
            </p:grpSp>
            <p:sp>
              <p:nvSpPr>
                <p:cNvPr id="12875" name="Line 683"/>
                <p:cNvSpPr>
                  <a:spLocks noChangeAspect="1" noChangeShapeType="1"/>
                </p:cNvSpPr>
                <p:nvPr/>
              </p:nvSpPr>
              <p:spPr bwMode="auto">
                <a:xfrm flipH="1">
                  <a:off x="3776" y="2768"/>
                  <a:ext cx="72" cy="56"/>
                </a:xfrm>
                <a:prstGeom prst="line">
                  <a:avLst/>
                </a:prstGeom>
                <a:noFill/>
                <a:ln w="12700">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12876" name="Line 684"/>
                <p:cNvSpPr>
                  <a:spLocks noChangeAspect="1" noChangeShapeType="1"/>
                </p:cNvSpPr>
                <p:nvPr/>
              </p:nvSpPr>
              <p:spPr bwMode="auto">
                <a:xfrm>
                  <a:off x="4017" y="2767"/>
                  <a:ext cx="72" cy="56"/>
                </a:xfrm>
                <a:prstGeom prst="line">
                  <a:avLst/>
                </a:prstGeom>
                <a:noFill/>
                <a:ln w="12700">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12877" name="Line 685"/>
                <p:cNvSpPr>
                  <a:spLocks noChangeAspect="1" noChangeShapeType="1"/>
                </p:cNvSpPr>
                <p:nvPr/>
              </p:nvSpPr>
              <p:spPr bwMode="auto">
                <a:xfrm flipV="1">
                  <a:off x="3774" y="2825"/>
                  <a:ext cx="0" cy="30"/>
                </a:xfrm>
                <a:prstGeom prst="line">
                  <a:avLst/>
                </a:prstGeom>
                <a:noFill/>
                <a:ln w="12700">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12878" name="Line 686"/>
                <p:cNvSpPr>
                  <a:spLocks noChangeAspect="1" noChangeShapeType="1"/>
                </p:cNvSpPr>
                <p:nvPr/>
              </p:nvSpPr>
              <p:spPr bwMode="auto">
                <a:xfrm flipV="1">
                  <a:off x="4091" y="2824"/>
                  <a:ext cx="0" cy="30"/>
                </a:xfrm>
                <a:prstGeom prst="line">
                  <a:avLst/>
                </a:prstGeom>
                <a:noFill/>
                <a:ln w="12700">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12879" name="Line 687"/>
                <p:cNvSpPr>
                  <a:spLocks noChangeAspect="1" noChangeShapeType="1"/>
                </p:cNvSpPr>
                <p:nvPr/>
              </p:nvSpPr>
              <p:spPr bwMode="auto">
                <a:xfrm flipH="1">
                  <a:off x="3760" y="2771"/>
                  <a:ext cx="331" cy="0"/>
                </a:xfrm>
                <a:prstGeom prst="line">
                  <a:avLst/>
                </a:prstGeom>
                <a:noFill/>
                <a:ln w="6350">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12880" name="Line 688"/>
                <p:cNvSpPr>
                  <a:spLocks noChangeAspect="1" noChangeShapeType="1"/>
                </p:cNvSpPr>
                <p:nvPr/>
              </p:nvSpPr>
              <p:spPr bwMode="auto">
                <a:xfrm flipV="1">
                  <a:off x="3749" y="2718"/>
                  <a:ext cx="0" cy="7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81" name="Line 689"/>
                <p:cNvSpPr>
                  <a:spLocks noChangeAspect="1" noChangeShapeType="1"/>
                </p:cNvSpPr>
                <p:nvPr/>
              </p:nvSpPr>
              <p:spPr bwMode="auto">
                <a:xfrm flipV="1">
                  <a:off x="4113" y="2718"/>
                  <a:ext cx="0" cy="7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82" name="Line 690"/>
                <p:cNvSpPr>
                  <a:spLocks noChangeAspect="1" noChangeShapeType="1"/>
                </p:cNvSpPr>
                <p:nvPr/>
              </p:nvSpPr>
              <p:spPr bwMode="auto">
                <a:xfrm flipV="1">
                  <a:off x="3749" y="2593"/>
                  <a:ext cx="0" cy="125"/>
                </a:xfrm>
                <a:prstGeom prst="line">
                  <a:avLst/>
                </a:prstGeom>
                <a:noFill/>
                <a:ln w="12700">
                  <a:solidFill>
                    <a:srgbClr val="969696"/>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83" name="Line 691"/>
                <p:cNvSpPr>
                  <a:spLocks noChangeAspect="1" noChangeShapeType="1"/>
                </p:cNvSpPr>
                <p:nvPr/>
              </p:nvSpPr>
              <p:spPr bwMode="auto">
                <a:xfrm flipV="1">
                  <a:off x="4114" y="2595"/>
                  <a:ext cx="0" cy="125"/>
                </a:xfrm>
                <a:prstGeom prst="line">
                  <a:avLst/>
                </a:prstGeom>
                <a:noFill/>
                <a:ln w="12700">
                  <a:solidFill>
                    <a:srgbClr val="969696"/>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84" name="Line 692"/>
                <p:cNvSpPr>
                  <a:spLocks noChangeAspect="1" noChangeShapeType="1"/>
                </p:cNvSpPr>
                <p:nvPr/>
              </p:nvSpPr>
              <p:spPr bwMode="auto">
                <a:xfrm flipV="1">
                  <a:off x="3799" y="2771"/>
                  <a:ext cx="0" cy="217"/>
                </a:xfrm>
                <a:prstGeom prst="line">
                  <a:avLst/>
                </a:prstGeom>
                <a:noFill/>
                <a:ln w="6350">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12885" name="Line 693"/>
                <p:cNvSpPr>
                  <a:spLocks noChangeAspect="1" noChangeShapeType="1"/>
                </p:cNvSpPr>
                <p:nvPr/>
              </p:nvSpPr>
              <p:spPr bwMode="auto">
                <a:xfrm flipV="1">
                  <a:off x="4062" y="2774"/>
                  <a:ext cx="0" cy="214"/>
                </a:xfrm>
                <a:prstGeom prst="line">
                  <a:avLst/>
                </a:prstGeom>
                <a:noFill/>
                <a:ln w="6350">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858" name="Text Box 694"/>
              <p:cNvSpPr txBox="1">
                <a:spLocks noChangeAspect="1" noChangeArrowheads="1"/>
              </p:cNvSpPr>
              <p:nvPr/>
            </p:nvSpPr>
            <p:spPr bwMode="auto">
              <a:xfrm>
                <a:off x="3505" y="3159"/>
                <a:ext cx="99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CA" altLang="en-US" sz="1000">
                    <a:latin typeface="Arial" panose="020B0604020202020204" pitchFamily="34" charset="0"/>
                  </a:rPr>
                  <a:t>RIGHT SIDE VIEW</a:t>
                </a:r>
                <a:endParaRPr lang="en-CA" altLang="en-US" sz="1200">
                  <a:latin typeface="Arial" panose="020B0604020202020204" pitchFamily="34" charset="0"/>
                </a:endParaRPr>
              </a:p>
            </p:txBody>
          </p:sp>
        </p:grpSp>
        <p:grpSp>
          <p:nvGrpSpPr>
            <p:cNvPr id="12758" name="Group 796"/>
            <p:cNvGrpSpPr>
              <a:grpSpLocks noChangeAspect="1"/>
            </p:cNvGrpSpPr>
            <p:nvPr/>
          </p:nvGrpSpPr>
          <p:grpSpPr bwMode="auto">
            <a:xfrm>
              <a:off x="2472" y="2201"/>
              <a:ext cx="785" cy="651"/>
              <a:chOff x="2468" y="1674"/>
              <a:chExt cx="982" cy="814"/>
            </a:xfrm>
          </p:grpSpPr>
          <p:grpSp>
            <p:nvGrpSpPr>
              <p:cNvPr id="12759" name="Group 797"/>
              <p:cNvGrpSpPr>
                <a:grpSpLocks noChangeAspect="1"/>
              </p:cNvGrpSpPr>
              <p:nvPr/>
            </p:nvGrpSpPr>
            <p:grpSpPr bwMode="auto">
              <a:xfrm>
                <a:off x="2468" y="1674"/>
                <a:ext cx="982" cy="582"/>
                <a:chOff x="2468" y="1631"/>
                <a:chExt cx="982" cy="582"/>
              </a:xfrm>
            </p:grpSpPr>
            <p:sp>
              <p:nvSpPr>
                <p:cNvPr id="12761" name="Rectangle 798"/>
                <p:cNvSpPr>
                  <a:spLocks noChangeAspect="1" noChangeArrowheads="1"/>
                </p:cNvSpPr>
                <p:nvPr/>
              </p:nvSpPr>
              <p:spPr bwMode="auto">
                <a:xfrm rot="-5400000">
                  <a:off x="3320" y="1923"/>
                  <a:ext cx="182" cy="27"/>
                </a:xfrm>
                <a:prstGeom prst="rect">
                  <a:avLst/>
                </a:prstGeom>
                <a:solidFill>
                  <a:schemeClr val="accent1">
                    <a:alpha val="50195"/>
                  </a:schemeClr>
                </a:solidFill>
                <a:ln w="1270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IN" altLang="en-US"/>
                </a:p>
              </p:txBody>
            </p:sp>
            <p:grpSp>
              <p:nvGrpSpPr>
                <p:cNvPr id="12762" name="Group 799"/>
                <p:cNvGrpSpPr>
                  <a:grpSpLocks noChangeAspect="1"/>
                </p:cNvGrpSpPr>
                <p:nvPr/>
              </p:nvGrpSpPr>
              <p:grpSpPr bwMode="auto">
                <a:xfrm rot="5400000">
                  <a:off x="2552" y="2134"/>
                  <a:ext cx="107" cy="27"/>
                  <a:chOff x="7863" y="4791"/>
                  <a:chExt cx="664" cy="170"/>
                </a:xfrm>
              </p:grpSpPr>
              <p:sp>
                <p:nvSpPr>
                  <p:cNvPr id="12854" name="Line 800"/>
                  <p:cNvSpPr>
                    <a:spLocks noChangeAspect="1" noChangeShapeType="1"/>
                  </p:cNvSpPr>
                  <p:nvPr/>
                </p:nvSpPr>
                <p:spPr bwMode="auto">
                  <a:xfrm flipH="1">
                    <a:off x="7863" y="4885"/>
                    <a:ext cx="664" cy="0"/>
                  </a:xfrm>
                  <a:prstGeom prst="line">
                    <a:avLst/>
                  </a:prstGeom>
                  <a:noFill/>
                  <a:ln w="6350">
                    <a:solidFill>
                      <a:srgbClr val="000000"/>
                    </a:solidFill>
                    <a:prstDash val="lgDashDot"/>
                    <a:round/>
                    <a:headEnd/>
                    <a:tailEnd/>
                  </a:ln>
                  <a:extLst>
                    <a:ext uri="{909E8E84-426E-40DD-AFC4-6F175D3DCCD1}">
                      <a14:hiddenFill xmlns:a14="http://schemas.microsoft.com/office/drawing/2010/main">
                        <a:noFill/>
                      </a14:hiddenFill>
                    </a:ext>
                  </a:extLst>
                </p:spPr>
                <p:txBody>
                  <a:bodyPr/>
                  <a:lstStyle/>
                  <a:p>
                    <a:endParaRPr lang="en-US"/>
                  </a:p>
                </p:txBody>
              </p:sp>
              <p:sp>
                <p:nvSpPr>
                  <p:cNvPr id="12855" name="Line 801"/>
                  <p:cNvSpPr>
                    <a:spLocks noChangeAspect="1" noChangeShapeType="1"/>
                  </p:cNvSpPr>
                  <p:nvPr/>
                </p:nvSpPr>
                <p:spPr bwMode="auto">
                  <a:xfrm flipH="1">
                    <a:off x="7976" y="4791"/>
                    <a:ext cx="454" cy="0"/>
                  </a:xfrm>
                  <a:prstGeom prst="line">
                    <a:avLst/>
                  </a:prstGeom>
                  <a:noFill/>
                  <a:ln w="6350">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12856" name="Line 802"/>
                  <p:cNvSpPr>
                    <a:spLocks noChangeAspect="1" noChangeShapeType="1"/>
                  </p:cNvSpPr>
                  <p:nvPr/>
                </p:nvSpPr>
                <p:spPr bwMode="auto">
                  <a:xfrm flipH="1">
                    <a:off x="7988" y="4961"/>
                    <a:ext cx="442" cy="0"/>
                  </a:xfrm>
                  <a:prstGeom prst="line">
                    <a:avLst/>
                  </a:prstGeom>
                  <a:noFill/>
                  <a:ln w="6350">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2763" name="Group 803"/>
                <p:cNvGrpSpPr>
                  <a:grpSpLocks noChangeAspect="1"/>
                </p:cNvGrpSpPr>
                <p:nvPr/>
              </p:nvGrpSpPr>
              <p:grpSpPr bwMode="auto">
                <a:xfrm rot="5400000">
                  <a:off x="2569" y="2034"/>
                  <a:ext cx="74" cy="227"/>
                  <a:chOff x="7969" y="4318"/>
                  <a:chExt cx="460" cy="1134"/>
                </a:xfrm>
              </p:grpSpPr>
              <p:sp>
                <p:nvSpPr>
                  <p:cNvPr id="12846" name="Line 804"/>
                  <p:cNvSpPr>
                    <a:spLocks noChangeAspect="1" noChangeShapeType="1"/>
                  </p:cNvSpPr>
                  <p:nvPr/>
                </p:nvSpPr>
                <p:spPr bwMode="auto">
                  <a:xfrm>
                    <a:off x="8327" y="4318"/>
                    <a:ext cx="0" cy="1134"/>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47" name="Line 805"/>
                  <p:cNvSpPr>
                    <a:spLocks noChangeAspect="1" noChangeShapeType="1"/>
                  </p:cNvSpPr>
                  <p:nvPr/>
                </p:nvSpPr>
                <p:spPr bwMode="auto">
                  <a:xfrm flipH="1">
                    <a:off x="7969" y="4318"/>
                    <a:ext cx="357"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48" name="Line 806"/>
                  <p:cNvSpPr>
                    <a:spLocks noChangeAspect="1" noChangeShapeType="1"/>
                  </p:cNvSpPr>
                  <p:nvPr/>
                </p:nvSpPr>
                <p:spPr bwMode="auto">
                  <a:xfrm>
                    <a:off x="7970" y="4318"/>
                    <a:ext cx="0" cy="1134"/>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49" name="Line 807"/>
                  <p:cNvSpPr>
                    <a:spLocks noChangeAspect="1" noChangeShapeType="1"/>
                  </p:cNvSpPr>
                  <p:nvPr/>
                </p:nvSpPr>
                <p:spPr bwMode="auto">
                  <a:xfrm>
                    <a:off x="7970" y="5452"/>
                    <a:ext cx="357"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50" name="Line 808"/>
                  <p:cNvSpPr>
                    <a:spLocks noChangeAspect="1" noChangeShapeType="1"/>
                  </p:cNvSpPr>
                  <p:nvPr/>
                </p:nvSpPr>
                <p:spPr bwMode="auto">
                  <a:xfrm>
                    <a:off x="8327" y="4318"/>
                    <a:ext cx="0" cy="1134"/>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51" name="Line 809"/>
                  <p:cNvSpPr>
                    <a:spLocks noChangeAspect="1" noChangeShapeType="1"/>
                  </p:cNvSpPr>
                  <p:nvPr/>
                </p:nvSpPr>
                <p:spPr bwMode="auto">
                  <a:xfrm>
                    <a:off x="8326" y="4318"/>
                    <a:ext cx="102" cy="10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52" name="Line 810"/>
                  <p:cNvSpPr>
                    <a:spLocks noChangeAspect="1" noChangeShapeType="1"/>
                  </p:cNvSpPr>
                  <p:nvPr/>
                </p:nvSpPr>
                <p:spPr bwMode="auto">
                  <a:xfrm flipV="1">
                    <a:off x="8327" y="5344"/>
                    <a:ext cx="102" cy="108"/>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53" name="Line 811"/>
                  <p:cNvSpPr>
                    <a:spLocks noChangeAspect="1" noChangeShapeType="1"/>
                  </p:cNvSpPr>
                  <p:nvPr/>
                </p:nvSpPr>
                <p:spPr bwMode="auto">
                  <a:xfrm>
                    <a:off x="8429" y="4420"/>
                    <a:ext cx="0" cy="924"/>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764" name="Arc 812"/>
                <p:cNvSpPr>
                  <a:spLocks noChangeAspect="1"/>
                </p:cNvSpPr>
                <p:nvPr/>
              </p:nvSpPr>
              <p:spPr bwMode="auto">
                <a:xfrm rot="16200000" flipH="1">
                  <a:off x="2593" y="2178"/>
                  <a:ext cx="25" cy="45"/>
                </a:xfrm>
                <a:custGeom>
                  <a:avLst/>
                  <a:gdLst>
                    <a:gd name="T0" fmla="*/ 0 w 22479"/>
                    <a:gd name="T1" fmla="*/ 0 h 43200"/>
                    <a:gd name="T2" fmla="*/ 0 w 22479"/>
                    <a:gd name="T3" fmla="*/ 0 h 43200"/>
                    <a:gd name="T4" fmla="*/ 0 w 22479"/>
                    <a:gd name="T5" fmla="*/ 0 h 43200"/>
                    <a:gd name="T6" fmla="*/ 0 60000 65536"/>
                    <a:gd name="T7" fmla="*/ 0 60000 65536"/>
                    <a:gd name="T8" fmla="*/ 0 60000 65536"/>
                    <a:gd name="T9" fmla="*/ 0 w 22479"/>
                    <a:gd name="T10" fmla="*/ 0 h 43200"/>
                    <a:gd name="T11" fmla="*/ 22479 w 22479"/>
                    <a:gd name="T12" fmla="*/ 43200 h 43200"/>
                  </a:gdLst>
                  <a:ahLst/>
                  <a:cxnLst>
                    <a:cxn ang="T6">
                      <a:pos x="T0" y="T1"/>
                    </a:cxn>
                    <a:cxn ang="T7">
                      <a:pos x="T2" y="T3"/>
                    </a:cxn>
                    <a:cxn ang="T8">
                      <a:pos x="T4" y="T5"/>
                    </a:cxn>
                  </a:cxnLst>
                  <a:rect l="T9" t="T10" r="T11" b="T12"/>
                  <a:pathLst>
                    <a:path w="22479" h="43200" fill="none" extrusionOk="0">
                      <a:moveTo>
                        <a:pt x="878" y="0"/>
                      </a:moveTo>
                      <a:cubicBezTo>
                        <a:pt x="12808" y="0"/>
                        <a:pt x="22479" y="9670"/>
                        <a:pt x="22479" y="21600"/>
                      </a:cubicBezTo>
                      <a:cubicBezTo>
                        <a:pt x="22479" y="33529"/>
                        <a:pt x="12808" y="43200"/>
                        <a:pt x="879" y="43200"/>
                      </a:cubicBezTo>
                      <a:cubicBezTo>
                        <a:pt x="585" y="43200"/>
                        <a:pt x="292" y="43194"/>
                        <a:pt x="-1" y="43182"/>
                      </a:cubicBezTo>
                    </a:path>
                    <a:path w="22479" h="43200" stroke="0" extrusionOk="0">
                      <a:moveTo>
                        <a:pt x="878" y="0"/>
                      </a:moveTo>
                      <a:cubicBezTo>
                        <a:pt x="12808" y="0"/>
                        <a:pt x="22479" y="9670"/>
                        <a:pt x="22479" y="21600"/>
                      </a:cubicBezTo>
                      <a:cubicBezTo>
                        <a:pt x="22479" y="33529"/>
                        <a:pt x="12808" y="43200"/>
                        <a:pt x="879" y="43200"/>
                      </a:cubicBezTo>
                      <a:cubicBezTo>
                        <a:pt x="585" y="43200"/>
                        <a:pt x="292" y="43194"/>
                        <a:pt x="-1" y="43182"/>
                      </a:cubicBezTo>
                      <a:lnTo>
                        <a:pt x="879" y="21600"/>
                      </a:lnTo>
                      <a:lnTo>
                        <a:pt x="878" y="0"/>
                      </a:lnTo>
                      <a:close/>
                    </a:path>
                  </a:pathLst>
                </a:custGeom>
                <a:solidFill>
                  <a:schemeClr val="accent1">
                    <a:alpha val="50195"/>
                  </a:schemeClr>
                </a:solidFill>
                <a:ln w="12700">
                  <a:solidFill>
                    <a:srgbClr val="000000"/>
                  </a:solidFill>
                  <a:round/>
                  <a:headEnd/>
                  <a:tailEnd/>
                </a:ln>
              </p:spPr>
              <p:txBody>
                <a:bodyPr/>
                <a:lstStyle/>
                <a:p>
                  <a:endParaRPr lang="en-US"/>
                </a:p>
              </p:txBody>
            </p:sp>
            <p:grpSp>
              <p:nvGrpSpPr>
                <p:cNvPr id="12765" name="Group 813"/>
                <p:cNvGrpSpPr>
                  <a:grpSpLocks noChangeAspect="1"/>
                </p:cNvGrpSpPr>
                <p:nvPr/>
              </p:nvGrpSpPr>
              <p:grpSpPr bwMode="auto">
                <a:xfrm rot="5400000" flipH="1">
                  <a:off x="2553" y="1682"/>
                  <a:ext cx="106" cy="27"/>
                  <a:chOff x="7863" y="4791"/>
                  <a:chExt cx="664" cy="170"/>
                </a:xfrm>
              </p:grpSpPr>
              <p:sp>
                <p:nvSpPr>
                  <p:cNvPr id="12843" name="Line 814"/>
                  <p:cNvSpPr>
                    <a:spLocks noChangeAspect="1" noChangeShapeType="1"/>
                  </p:cNvSpPr>
                  <p:nvPr/>
                </p:nvSpPr>
                <p:spPr bwMode="auto">
                  <a:xfrm flipH="1">
                    <a:off x="7863" y="4885"/>
                    <a:ext cx="664" cy="0"/>
                  </a:xfrm>
                  <a:prstGeom prst="line">
                    <a:avLst/>
                  </a:prstGeom>
                  <a:noFill/>
                  <a:ln w="6350">
                    <a:solidFill>
                      <a:srgbClr val="000000"/>
                    </a:solidFill>
                    <a:prstDash val="lgDashDot"/>
                    <a:round/>
                    <a:headEnd/>
                    <a:tailEnd/>
                  </a:ln>
                  <a:extLst>
                    <a:ext uri="{909E8E84-426E-40DD-AFC4-6F175D3DCCD1}">
                      <a14:hiddenFill xmlns:a14="http://schemas.microsoft.com/office/drawing/2010/main">
                        <a:noFill/>
                      </a14:hiddenFill>
                    </a:ext>
                  </a:extLst>
                </p:spPr>
                <p:txBody>
                  <a:bodyPr/>
                  <a:lstStyle/>
                  <a:p>
                    <a:endParaRPr lang="en-US"/>
                  </a:p>
                </p:txBody>
              </p:sp>
              <p:sp>
                <p:nvSpPr>
                  <p:cNvPr id="12844" name="Line 815"/>
                  <p:cNvSpPr>
                    <a:spLocks noChangeAspect="1" noChangeShapeType="1"/>
                  </p:cNvSpPr>
                  <p:nvPr/>
                </p:nvSpPr>
                <p:spPr bwMode="auto">
                  <a:xfrm flipH="1">
                    <a:off x="7976" y="4791"/>
                    <a:ext cx="454" cy="0"/>
                  </a:xfrm>
                  <a:prstGeom prst="line">
                    <a:avLst/>
                  </a:prstGeom>
                  <a:noFill/>
                  <a:ln w="6350">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12845" name="Line 816"/>
                  <p:cNvSpPr>
                    <a:spLocks noChangeAspect="1" noChangeShapeType="1"/>
                  </p:cNvSpPr>
                  <p:nvPr/>
                </p:nvSpPr>
                <p:spPr bwMode="auto">
                  <a:xfrm flipH="1">
                    <a:off x="7988" y="4961"/>
                    <a:ext cx="442" cy="0"/>
                  </a:xfrm>
                  <a:prstGeom prst="line">
                    <a:avLst/>
                  </a:prstGeom>
                  <a:noFill/>
                  <a:ln w="6350">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2766" name="Group 817"/>
                <p:cNvGrpSpPr>
                  <a:grpSpLocks noChangeAspect="1"/>
                </p:cNvGrpSpPr>
                <p:nvPr/>
              </p:nvGrpSpPr>
              <p:grpSpPr bwMode="auto">
                <a:xfrm rot="5400000" flipH="1">
                  <a:off x="2569" y="1582"/>
                  <a:ext cx="73" cy="227"/>
                  <a:chOff x="7969" y="4318"/>
                  <a:chExt cx="460" cy="1134"/>
                </a:xfrm>
              </p:grpSpPr>
              <p:sp>
                <p:nvSpPr>
                  <p:cNvPr id="12835" name="Line 818"/>
                  <p:cNvSpPr>
                    <a:spLocks noChangeAspect="1" noChangeShapeType="1"/>
                  </p:cNvSpPr>
                  <p:nvPr/>
                </p:nvSpPr>
                <p:spPr bwMode="auto">
                  <a:xfrm>
                    <a:off x="8327" y="4318"/>
                    <a:ext cx="0" cy="1134"/>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36" name="Line 819"/>
                  <p:cNvSpPr>
                    <a:spLocks noChangeAspect="1" noChangeShapeType="1"/>
                  </p:cNvSpPr>
                  <p:nvPr/>
                </p:nvSpPr>
                <p:spPr bwMode="auto">
                  <a:xfrm flipH="1">
                    <a:off x="7969" y="4318"/>
                    <a:ext cx="357"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37" name="Line 820"/>
                  <p:cNvSpPr>
                    <a:spLocks noChangeAspect="1" noChangeShapeType="1"/>
                  </p:cNvSpPr>
                  <p:nvPr/>
                </p:nvSpPr>
                <p:spPr bwMode="auto">
                  <a:xfrm>
                    <a:off x="7970" y="4318"/>
                    <a:ext cx="0" cy="1134"/>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38" name="Line 821"/>
                  <p:cNvSpPr>
                    <a:spLocks noChangeAspect="1" noChangeShapeType="1"/>
                  </p:cNvSpPr>
                  <p:nvPr/>
                </p:nvSpPr>
                <p:spPr bwMode="auto">
                  <a:xfrm>
                    <a:off x="7970" y="5452"/>
                    <a:ext cx="357"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39" name="Line 822"/>
                  <p:cNvSpPr>
                    <a:spLocks noChangeAspect="1" noChangeShapeType="1"/>
                  </p:cNvSpPr>
                  <p:nvPr/>
                </p:nvSpPr>
                <p:spPr bwMode="auto">
                  <a:xfrm>
                    <a:off x="8327" y="4318"/>
                    <a:ext cx="0" cy="1134"/>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40" name="Line 823"/>
                  <p:cNvSpPr>
                    <a:spLocks noChangeAspect="1" noChangeShapeType="1"/>
                  </p:cNvSpPr>
                  <p:nvPr/>
                </p:nvSpPr>
                <p:spPr bwMode="auto">
                  <a:xfrm>
                    <a:off x="8326" y="4318"/>
                    <a:ext cx="102" cy="10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41" name="Line 824"/>
                  <p:cNvSpPr>
                    <a:spLocks noChangeAspect="1" noChangeShapeType="1"/>
                  </p:cNvSpPr>
                  <p:nvPr/>
                </p:nvSpPr>
                <p:spPr bwMode="auto">
                  <a:xfrm flipV="1">
                    <a:off x="8327" y="5344"/>
                    <a:ext cx="102" cy="108"/>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42" name="Line 825"/>
                  <p:cNvSpPr>
                    <a:spLocks noChangeAspect="1" noChangeShapeType="1"/>
                  </p:cNvSpPr>
                  <p:nvPr/>
                </p:nvSpPr>
                <p:spPr bwMode="auto">
                  <a:xfrm>
                    <a:off x="8429" y="4420"/>
                    <a:ext cx="0" cy="924"/>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767" name="Arc 826"/>
                <p:cNvSpPr>
                  <a:spLocks noChangeAspect="1"/>
                </p:cNvSpPr>
                <p:nvPr/>
              </p:nvSpPr>
              <p:spPr bwMode="auto">
                <a:xfrm rot="-5400000">
                  <a:off x="2593" y="1621"/>
                  <a:ext cx="25" cy="45"/>
                </a:xfrm>
                <a:custGeom>
                  <a:avLst/>
                  <a:gdLst>
                    <a:gd name="T0" fmla="*/ 0 w 22479"/>
                    <a:gd name="T1" fmla="*/ 0 h 43200"/>
                    <a:gd name="T2" fmla="*/ 0 w 22479"/>
                    <a:gd name="T3" fmla="*/ 0 h 43200"/>
                    <a:gd name="T4" fmla="*/ 0 w 22479"/>
                    <a:gd name="T5" fmla="*/ 0 h 43200"/>
                    <a:gd name="T6" fmla="*/ 0 60000 65536"/>
                    <a:gd name="T7" fmla="*/ 0 60000 65536"/>
                    <a:gd name="T8" fmla="*/ 0 60000 65536"/>
                    <a:gd name="T9" fmla="*/ 0 w 22479"/>
                    <a:gd name="T10" fmla="*/ 0 h 43200"/>
                    <a:gd name="T11" fmla="*/ 22479 w 22479"/>
                    <a:gd name="T12" fmla="*/ 43200 h 43200"/>
                  </a:gdLst>
                  <a:ahLst/>
                  <a:cxnLst>
                    <a:cxn ang="T6">
                      <a:pos x="T0" y="T1"/>
                    </a:cxn>
                    <a:cxn ang="T7">
                      <a:pos x="T2" y="T3"/>
                    </a:cxn>
                    <a:cxn ang="T8">
                      <a:pos x="T4" y="T5"/>
                    </a:cxn>
                  </a:cxnLst>
                  <a:rect l="T9" t="T10" r="T11" b="T12"/>
                  <a:pathLst>
                    <a:path w="22479" h="43200" fill="none" extrusionOk="0">
                      <a:moveTo>
                        <a:pt x="878" y="0"/>
                      </a:moveTo>
                      <a:cubicBezTo>
                        <a:pt x="12808" y="0"/>
                        <a:pt x="22479" y="9670"/>
                        <a:pt x="22479" y="21600"/>
                      </a:cubicBezTo>
                      <a:cubicBezTo>
                        <a:pt x="22479" y="33529"/>
                        <a:pt x="12808" y="43200"/>
                        <a:pt x="879" y="43200"/>
                      </a:cubicBezTo>
                      <a:cubicBezTo>
                        <a:pt x="585" y="43200"/>
                        <a:pt x="292" y="43194"/>
                        <a:pt x="-1" y="43182"/>
                      </a:cubicBezTo>
                    </a:path>
                    <a:path w="22479" h="43200" stroke="0" extrusionOk="0">
                      <a:moveTo>
                        <a:pt x="878" y="0"/>
                      </a:moveTo>
                      <a:cubicBezTo>
                        <a:pt x="12808" y="0"/>
                        <a:pt x="22479" y="9670"/>
                        <a:pt x="22479" y="21600"/>
                      </a:cubicBezTo>
                      <a:cubicBezTo>
                        <a:pt x="22479" y="33529"/>
                        <a:pt x="12808" y="43200"/>
                        <a:pt x="879" y="43200"/>
                      </a:cubicBezTo>
                      <a:cubicBezTo>
                        <a:pt x="585" y="43200"/>
                        <a:pt x="292" y="43194"/>
                        <a:pt x="-1" y="43182"/>
                      </a:cubicBezTo>
                      <a:lnTo>
                        <a:pt x="879" y="21600"/>
                      </a:lnTo>
                      <a:lnTo>
                        <a:pt x="878" y="0"/>
                      </a:lnTo>
                      <a:close/>
                    </a:path>
                  </a:pathLst>
                </a:custGeom>
                <a:solidFill>
                  <a:schemeClr val="accent1">
                    <a:alpha val="50195"/>
                  </a:schemeClr>
                </a:solidFill>
                <a:ln w="12700">
                  <a:solidFill>
                    <a:srgbClr val="000000"/>
                  </a:solidFill>
                  <a:round/>
                  <a:headEnd/>
                  <a:tailEnd/>
                </a:ln>
              </p:spPr>
              <p:txBody>
                <a:bodyPr/>
                <a:lstStyle/>
                <a:p>
                  <a:endParaRPr lang="en-US"/>
                </a:p>
              </p:txBody>
            </p:sp>
            <p:grpSp>
              <p:nvGrpSpPr>
                <p:cNvPr id="12768" name="Group 827"/>
                <p:cNvGrpSpPr>
                  <a:grpSpLocks noChangeAspect="1"/>
                </p:cNvGrpSpPr>
                <p:nvPr/>
              </p:nvGrpSpPr>
              <p:grpSpPr bwMode="auto">
                <a:xfrm rot="5400000">
                  <a:off x="3188" y="2134"/>
                  <a:ext cx="106" cy="27"/>
                  <a:chOff x="7863" y="4791"/>
                  <a:chExt cx="664" cy="170"/>
                </a:xfrm>
              </p:grpSpPr>
              <p:sp>
                <p:nvSpPr>
                  <p:cNvPr id="12832" name="Line 828"/>
                  <p:cNvSpPr>
                    <a:spLocks noChangeAspect="1" noChangeShapeType="1"/>
                  </p:cNvSpPr>
                  <p:nvPr/>
                </p:nvSpPr>
                <p:spPr bwMode="auto">
                  <a:xfrm flipH="1">
                    <a:off x="7863" y="4885"/>
                    <a:ext cx="664" cy="0"/>
                  </a:xfrm>
                  <a:prstGeom prst="line">
                    <a:avLst/>
                  </a:prstGeom>
                  <a:noFill/>
                  <a:ln w="6350">
                    <a:solidFill>
                      <a:srgbClr val="000000"/>
                    </a:solidFill>
                    <a:prstDash val="lgDashDot"/>
                    <a:round/>
                    <a:headEnd/>
                    <a:tailEnd/>
                  </a:ln>
                  <a:extLst>
                    <a:ext uri="{909E8E84-426E-40DD-AFC4-6F175D3DCCD1}">
                      <a14:hiddenFill xmlns:a14="http://schemas.microsoft.com/office/drawing/2010/main">
                        <a:noFill/>
                      </a14:hiddenFill>
                    </a:ext>
                  </a:extLst>
                </p:spPr>
                <p:txBody>
                  <a:bodyPr/>
                  <a:lstStyle/>
                  <a:p>
                    <a:endParaRPr lang="en-US"/>
                  </a:p>
                </p:txBody>
              </p:sp>
              <p:sp>
                <p:nvSpPr>
                  <p:cNvPr id="12833" name="Line 829"/>
                  <p:cNvSpPr>
                    <a:spLocks noChangeAspect="1" noChangeShapeType="1"/>
                  </p:cNvSpPr>
                  <p:nvPr/>
                </p:nvSpPr>
                <p:spPr bwMode="auto">
                  <a:xfrm flipH="1">
                    <a:off x="7976" y="4791"/>
                    <a:ext cx="454" cy="0"/>
                  </a:xfrm>
                  <a:prstGeom prst="line">
                    <a:avLst/>
                  </a:prstGeom>
                  <a:noFill/>
                  <a:ln w="6350">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12834" name="Line 830"/>
                  <p:cNvSpPr>
                    <a:spLocks noChangeAspect="1" noChangeShapeType="1"/>
                  </p:cNvSpPr>
                  <p:nvPr/>
                </p:nvSpPr>
                <p:spPr bwMode="auto">
                  <a:xfrm flipH="1">
                    <a:off x="7988" y="4961"/>
                    <a:ext cx="442" cy="0"/>
                  </a:xfrm>
                  <a:prstGeom prst="line">
                    <a:avLst/>
                  </a:prstGeom>
                  <a:noFill/>
                  <a:ln w="6350">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2769" name="Group 831"/>
                <p:cNvGrpSpPr>
                  <a:grpSpLocks noChangeAspect="1"/>
                </p:cNvGrpSpPr>
                <p:nvPr/>
              </p:nvGrpSpPr>
              <p:grpSpPr bwMode="auto">
                <a:xfrm rot="5400000">
                  <a:off x="3204" y="2035"/>
                  <a:ext cx="73" cy="227"/>
                  <a:chOff x="7969" y="4318"/>
                  <a:chExt cx="460" cy="1134"/>
                </a:xfrm>
              </p:grpSpPr>
              <p:sp>
                <p:nvSpPr>
                  <p:cNvPr id="12824" name="Line 832"/>
                  <p:cNvSpPr>
                    <a:spLocks noChangeAspect="1" noChangeShapeType="1"/>
                  </p:cNvSpPr>
                  <p:nvPr/>
                </p:nvSpPr>
                <p:spPr bwMode="auto">
                  <a:xfrm>
                    <a:off x="8327" y="4318"/>
                    <a:ext cx="0" cy="1134"/>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25" name="Line 833"/>
                  <p:cNvSpPr>
                    <a:spLocks noChangeAspect="1" noChangeShapeType="1"/>
                  </p:cNvSpPr>
                  <p:nvPr/>
                </p:nvSpPr>
                <p:spPr bwMode="auto">
                  <a:xfrm flipH="1">
                    <a:off x="7969" y="4318"/>
                    <a:ext cx="357"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26" name="Line 834"/>
                  <p:cNvSpPr>
                    <a:spLocks noChangeAspect="1" noChangeShapeType="1"/>
                  </p:cNvSpPr>
                  <p:nvPr/>
                </p:nvSpPr>
                <p:spPr bwMode="auto">
                  <a:xfrm>
                    <a:off x="7970" y="4318"/>
                    <a:ext cx="0" cy="1134"/>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27" name="Line 835"/>
                  <p:cNvSpPr>
                    <a:spLocks noChangeAspect="1" noChangeShapeType="1"/>
                  </p:cNvSpPr>
                  <p:nvPr/>
                </p:nvSpPr>
                <p:spPr bwMode="auto">
                  <a:xfrm>
                    <a:off x="7970" y="5452"/>
                    <a:ext cx="357"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28" name="Line 836"/>
                  <p:cNvSpPr>
                    <a:spLocks noChangeAspect="1" noChangeShapeType="1"/>
                  </p:cNvSpPr>
                  <p:nvPr/>
                </p:nvSpPr>
                <p:spPr bwMode="auto">
                  <a:xfrm>
                    <a:off x="8327" y="4318"/>
                    <a:ext cx="0" cy="1134"/>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29" name="Line 837"/>
                  <p:cNvSpPr>
                    <a:spLocks noChangeAspect="1" noChangeShapeType="1"/>
                  </p:cNvSpPr>
                  <p:nvPr/>
                </p:nvSpPr>
                <p:spPr bwMode="auto">
                  <a:xfrm>
                    <a:off x="8326" y="4318"/>
                    <a:ext cx="102" cy="10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30" name="Line 838"/>
                  <p:cNvSpPr>
                    <a:spLocks noChangeAspect="1" noChangeShapeType="1"/>
                  </p:cNvSpPr>
                  <p:nvPr/>
                </p:nvSpPr>
                <p:spPr bwMode="auto">
                  <a:xfrm flipV="1">
                    <a:off x="8327" y="5344"/>
                    <a:ext cx="102" cy="108"/>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31" name="Line 839"/>
                  <p:cNvSpPr>
                    <a:spLocks noChangeAspect="1" noChangeShapeType="1"/>
                  </p:cNvSpPr>
                  <p:nvPr/>
                </p:nvSpPr>
                <p:spPr bwMode="auto">
                  <a:xfrm>
                    <a:off x="8429" y="4420"/>
                    <a:ext cx="0" cy="924"/>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770" name="Arc 840"/>
                <p:cNvSpPr>
                  <a:spLocks noChangeAspect="1"/>
                </p:cNvSpPr>
                <p:nvPr/>
              </p:nvSpPr>
              <p:spPr bwMode="auto">
                <a:xfrm rot="16200000" flipH="1">
                  <a:off x="3228" y="2178"/>
                  <a:ext cx="25" cy="45"/>
                </a:xfrm>
                <a:custGeom>
                  <a:avLst/>
                  <a:gdLst>
                    <a:gd name="T0" fmla="*/ 0 w 22479"/>
                    <a:gd name="T1" fmla="*/ 0 h 43200"/>
                    <a:gd name="T2" fmla="*/ 0 w 22479"/>
                    <a:gd name="T3" fmla="*/ 0 h 43200"/>
                    <a:gd name="T4" fmla="*/ 0 w 22479"/>
                    <a:gd name="T5" fmla="*/ 0 h 43200"/>
                    <a:gd name="T6" fmla="*/ 0 60000 65536"/>
                    <a:gd name="T7" fmla="*/ 0 60000 65536"/>
                    <a:gd name="T8" fmla="*/ 0 60000 65536"/>
                    <a:gd name="T9" fmla="*/ 0 w 22479"/>
                    <a:gd name="T10" fmla="*/ 0 h 43200"/>
                    <a:gd name="T11" fmla="*/ 22479 w 22479"/>
                    <a:gd name="T12" fmla="*/ 43200 h 43200"/>
                  </a:gdLst>
                  <a:ahLst/>
                  <a:cxnLst>
                    <a:cxn ang="T6">
                      <a:pos x="T0" y="T1"/>
                    </a:cxn>
                    <a:cxn ang="T7">
                      <a:pos x="T2" y="T3"/>
                    </a:cxn>
                    <a:cxn ang="T8">
                      <a:pos x="T4" y="T5"/>
                    </a:cxn>
                  </a:cxnLst>
                  <a:rect l="T9" t="T10" r="T11" b="T12"/>
                  <a:pathLst>
                    <a:path w="22479" h="43200" fill="none" extrusionOk="0">
                      <a:moveTo>
                        <a:pt x="878" y="0"/>
                      </a:moveTo>
                      <a:cubicBezTo>
                        <a:pt x="12808" y="0"/>
                        <a:pt x="22479" y="9670"/>
                        <a:pt x="22479" y="21600"/>
                      </a:cubicBezTo>
                      <a:cubicBezTo>
                        <a:pt x="22479" y="33529"/>
                        <a:pt x="12808" y="43200"/>
                        <a:pt x="879" y="43200"/>
                      </a:cubicBezTo>
                      <a:cubicBezTo>
                        <a:pt x="585" y="43200"/>
                        <a:pt x="292" y="43194"/>
                        <a:pt x="-1" y="43182"/>
                      </a:cubicBezTo>
                    </a:path>
                    <a:path w="22479" h="43200" stroke="0" extrusionOk="0">
                      <a:moveTo>
                        <a:pt x="878" y="0"/>
                      </a:moveTo>
                      <a:cubicBezTo>
                        <a:pt x="12808" y="0"/>
                        <a:pt x="22479" y="9670"/>
                        <a:pt x="22479" y="21600"/>
                      </a:cubicBezTo>
                      <a:cubicBezTo>
                        <a:pt x="22479" y="33529"/>
                        <a:pt x="12808" y="43200"/>
                        <a:pt x="879" y="43200"/>
                      </a:cubicBezTo>
                      <a:cubicBezTo>
                        <a:pt x="585" y="43200"/>
                        <a:pt x="292" y="43194"/>
                        <a:pt x="-1" y="43182"/>
                      </a:cubicBezTo>
                      <a:lnTo>
                        <a:pt x="879" y="21600"/>
                      </a:lnTo>
                      <a:lnTo>
                        <a:pt x="878" y="0"/>
                      </a:lnTo>
                      <a:close/>
                    </a:path>
                  </a:pathLst>
                </a:custGeom>
                <a:solidFill>
                  <a:schemeClr val="accent1">
                    <a:alpha val="50195"/>
                  </a:schemeClr>
                </a:solidFill>
                <a:ln w="12700">
                  <a:solidFill>
                    <a:srgbClr val="000000"/>
                  </a:solidFill>
                  <a:round/>
                  <a:headEnd/>
                  <a:tailEnd/>
                </a:ln>
              </p:spPr>
              <p:txBody>
                <a:bodyPr/>
                <a:lstStyle/>
                <a:p>
                  <a:endParaRPr lang="en-US"/>
                </a:p>
              </p:txBody>
            </p:sp>
            <p:grpSp>
              <p:nvGrpSpPr>
                <p:cNvPr id="12771" name="Group 841"/>
                <p:cNvGrpSpPr>
                  <a:grpSpLocks noChangeAspect="1"/>
                </p:cNvGrpSpPr>
                <p:nvPr/>
              </p:nvGrpSpPr>
              <p:grpSpPr bwMode="auto">
                <a:xfrm rot="5400000" flipH="1">
                  <a:off x="3187" y="1683"/>
                  <a:ext cx="107" cy="27"/>
                  <a:chOff x="7863" y="4791"/>
                  <a:chExt cx="664" cy="170"/>
                </a:xfrm>
              </p:grpSpPr>
              <p:sp>
                <p:nvSpPr>
                  <p:cNvPr id="12821" name="Line 842"/>
                  <p:cNvSpPr>
                    <a:spLocks noChangeAspect="1" noChangeShapeType="1"/>
                  </p:cNvSpPr>
                  <p:nvPr/>
                </p:nvSpPr>
                <p:spPr bwMode="auto">
                  <a:xfrm flipH="1">
                    <a:off x="7863" y="4885"/>
                    <a:ext cx="664" cy="0"/>
                  </a:xfrm>
                  <a:prstGeom prst="line">
                    <a:avLst/>
                  </a:prstGeom>
                  <a:noFill/>
                  <a:ln w="6350">
                    <a:solidFill>
                      <a:srgbClr val="000000"/>
                    </a:solidFill>
                    <a:prstDash val="lgDashDot"/>
                    <a:round/>
                    <a:headEnd/>
                    <a:tailEnd/>
                  </a:ln>
                  <a:extLst>
                    <a:ext uri="{909E8E84-426E-40DD-AFC4-6F175D3DCCD1}">
                      <a14:hiddenFill xmlns:a14="http://schemas.microsoft.com/office/drawing/2010/main">
                        <a:noFill/>
                      </a14:hiddenFill>
                    </a:ext>
                  </a:extLst>
                </p:spPr>
                <p:txBody>
                  <a:bodyPr/>
                  <a:lstStyle/>
                  <a:p>
                    <a:endParaRPr lang="en-US"/>
                  </a:p>
                </p:txBody>
              </p:sp>
              <p:sp>
                <p:nvSpPr>
                  <p:cNvPr id="12822" name="Line 843"/>
                  <p:cNvSpPr>
                    <a:spLocks noChangeAspect="1" noChangeShapeType="1"/>
                  </p:cNvSpPr>
                  <p:nvPr/>
                </p:nvSpPr>
                <p:spPr bwMode="auto">
                  <a:xfrm flipH="1">
                    <a:off x="7976" y="4791"/>
                    <a:ext cx="454" cy="0"/>
                  </a:xfrm>
                  <a:prstGeom prst="line">
                    <a:avLst/>
                  </a:prstGeom>
                  <a:noFill/>
                  <a:ln w="6350">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12823" name="Line 844"/>
                  <p:cNvSpPr>
                    <a:spLocks noChangeAspect="1" noChangeShapeType="1"/>
                  </p:cNvSpPr>
                  <p:nvPr/>
                </p:nvSpPr>
                <p:spPr bwMode="auto">
                  <a:xfrm flipH="1">
                    <a:off x="7988" y="4961"/>
                    <a:ext cx="442" cy="0"/>
                  </a:xfrm>
                  <a:prstGeom prst="line">
                    <a:avLst/>
                  </a:prstGeom>
                  <a:noFill/>
                  <a:ln w="6350">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2772" name="Group 845"/>
                <p:cNvGrpSpPr>
                  <a:grpSpLocks noChangeAspect="1"/>
                </p:cNvGrpSpPr>
                <p:nvPr/>
              </p:nvGrpSpPr>
              <p:grpSpPr bwMode="auto">
                <a:xfrm rot="5400000" flipH="1">
                  <a:off x="3204" y="1582"/>
                  <a:ext cx="74" cy="227"/>
                  <a:chOff x="7969" y="4318"/>
                  <a:chExt cx="460" cy="1134"/>
                </a:xfrm>
              </p:grpSpPr>
              <p:sp>
                <p:nvSpPr>
                  <p:cNvPr id="12813" name="Line 846"/>
                  <p:cNvSpPr>
                    <a:spLocks noChangeAspect="1" noChangeShapeType="1"/>
                  </p:cNvSpPr>
                  <p:nvPr/>
                </p:nvSpPr>
                <p:spPr bwMode="auto">
                  <a:xfrm>
                    <a:off x="8327" y="4318"/>
                    <a:ext cx="0" cy="1134"/>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14" name="Line 847"/>
                  <p:cNvSpPr>
                    <a:spLocks noChangeAspect="1" noChangeShapeType="1"/>
                  </p:cNvSpPr>
                  <p:nvPr/>
                </p:nvSpPr>
                <p:spPr bwMode="auto">
                  <a:xfrm flipH="1">
                    <a:off x="7969" y="4318"/>
                    <a:ext cx="357"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15" name="Line 848"/>
                  <p:cNvSpPr>
                    <a:spLocks noChangeAspect="1" noChangeShapeType="1"/>
                  </p:cNvSpPr>
                  <p:nvPr/>
                </p:nvSpPr>
                <p:spPr bwMode="auto">
                  <a:xfrm>
                    <a:off x="7970" y="4318"/>
                    <a:ext cx="0" cy="1134"/>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16" name="Line 849"/>
                  <p:cNvSpPr>
                    <a:spLocks noChangeAspect="1" noChangeShapeType="1"/>
                  </p:cNvSpPr>
                  <p:nvPr/>
                </p:nvSpPr>
                <p:spPr bwMode="auto">
                  <a:xfrm>
                    <a:off x="7970" y="5452"/>
                    <a:ext cx="357"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17" name="Line 850"/>
                  <p:cNvSpPr>
                    <a:spLocks noChangeAspect="1" noChangeShapeType="1"/>
                  </p:cNvSpPr>
                  <p:nvPr/>
                </p:nvSpPr>
                <p:spPr bwMode="auto">
                  <a:xfrm>
                    <a:off x="8327" y="4318"/>
                    <a:ext cx="0" cy="1134"/>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18" name="Line 851"/>
                  <p:cNvSpPr>
                    <a:spLocks noChangeAspect="1" noChangeShapeType="1"/>
                  </p:cNvSpPr>
                  <p:nvPr/>
                </p:nvSpPr>
                <p:spPr bwMode="auto">
                  <a:xfrm>
                    <a:off x="8326" y="4318"/>
                    <a:ext cx="102" cy="10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19" name="Line 852"/>
                  <p:cNvSpPr>
                    <a:spLocks noChangeAspect="1" noChangeShapeType="1"/>
                  </p:cNvSpPr>
                  <p:nvPr/>
                </p:nvSpPr>
                <p:spPr bwMode="auto">
                  <a:xfrm flipV="1">
                    <a:off x="8327" y="5344"/>
                    <a:ext cx="102" cy="108"/>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20" name="Line 853"/>
                  <p:cNvSpPr>
                    <a:spLocks noChangeAspect="1" noChangeShapeType="1"/>
                  </p:cNvSpPr>
                  <p:nvPr/>
                </p:nvSpPr>
                <p:spPr bwMode="auto">
                  <a:xfrm>
                    <a:off x="8429" y="4420"/>
                    <a:ext cx="0" cy="924"/>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773" name="Arc 854"/>
                <p:cNvSpPr>
                  <a:spLocks noChangeAspect="1"/>
                </p:cNvSpPr>
                <p:nvPr/>
              </p:nvSpPr>
              <p:spPr bwMode="auto">
                <a:xfrm rot="-5400000">
                  <a:off x="3228" y="1621"/>
                  <a:ext cx="25" cy="45"/>
                </a:xfrm>
                <a:custGeom>
                  <a:avLst/>
                  <a:gdLst>
                    <a:gd name="T0" fmla="*/ 0 w 22479"/>
                    <a:gd name="T1" fmla="*/ 0 h 43200"/>
                    <a:gd name="T2" fmla="*/ 0 w 22479"/>
                    <a:gd name="T3" fmla="*/ 0 h 43200"/>
                    <a:gd name="T4" fmla="*/ 0 w 22479"/>
                    <a:gd name="T5" fmla="*/ 0 h 43200"/>
                    <a:gd name="T6" fmla="*/ 0 60000 65536"/>
                    <a:gd name="T7" fmla="*/ 0 60000 65536"/>
                    <a:gd name="T8" fmla="*/ 0 60000 65536"/>
                    <a:gd name="T9" fmla="*/ 0 w 22479"/>
                    <a:gd name="T10" fmla="*/ 0 h 43200"/>
                    <a:gd name="T11" fmla="*/ 22479 w 22479"/>
                    <a:gd name="T12" fmla="*/ 43200 h 43200"/>
                  </a:gdLst>
                  <a:ahLst/>
                  <a:cxnLst>
                    <a:cxn ang="T6">
                      <a:pos x="T0" y="T1"/>
                    </a:cxn>
                    <a:cxn ang="T7">
                      <a:pos x="T2" y="T3"/>
                    </a:cxn>
                    <a:cxn ang="T8">
                      <a:pos x="T4" y="T5"/>
                    </a:cxn>
                  </a:cxnLst>
                  <a:rect l="T9" t="T10" r="T11" b="T12"/>
                  <a:pathLst>
                    <a:path w="22479" h="43200" fill="none" extrusionOk="0">
                      <a:moveTo>
                        <a:pt x="878" y="0"/>
                      </a:moveTo>
                      <a:cubicBezTo>
                        <a:pt x="12808" y="0"/>
                        <a:pt x="22479" y="9670"/>
                        <a:pt x="22479" y="21600"/>
                      </a:cubicBezTo>
                      <a:cubicBezTo>
                        <a:pt x="22479" y="33529"/>
                        <a:pt x="12808" y="43200"/>
                        <a:pt x="879" y="43200"/>
                      </a:cubicBezTo>
                      <a:cubicBezTo>
                        <a:pt x="585" y="43200"/>
                        <a:pt x="292" y="43194"/>
                        <a:pt x="-1" y="43182"/>
                      </a:cubicBezTo>
                    </a:path>
                    <a:path w="22479" h="43200" stroke="0" extrusionOk="0">
                      <a:moveTo>
                        <a:pt x="878" y="0"/>
                      </a:moveTo>
                      <a:cubicBezTo>
                        <a:pt x="12808" y="0"/>
                        <a:pt x="22479" y="9670"/>
                        <a:pt x="22479" y="21600"/>
                      </a:cubicBezTo>
                      <a:cubicBezTo>
                        <a:pt x="22479" y="33529"/>
                        <a:pt x="12808" y="43200"/>
                        <a:pt x="879" y="43200"/>
                      </a:cubicBezTo>
                      <a:cubicBezTo>
                        <a:pt x="585" y="43200"/>
                        <a:pt x="292" y="43194"/>
                        <a:pt x="-1" y="43182"/>
                      </a:cubicBezTo>
                      <a:lnTo>
                        <a:pt x="879" y="21600"/>
                      </a:lnTo>
                      <a:lnTo>
                        <a:pt x="878" y="0"/>
                      </a:lnTo>
                      <a:close/>
                    </a:path>
                  </a:pathLst>
                </a:custGeom>
                <a:solidFill>
                  <a:schemeClr val="accent1">
                    <a:alpha val="50195"/>
                  </a:schemeClr>
                </a:solidFill>
                <a:ln w="12700">
                  <a:solidFill>
                    <a:srgbClr val="000000"/>
                  </a:solidFill>
                  <a:round/>
                  <a:headEnd/>
                  <a:tailEnd/>
                </a:ln>
              </p:spPr>
              <p:txBody>
                <a:bodyPr/>
                <a:lstStyle/>
                <a:p>
                  <a:endParaRPr lang="en-US"/>
                </a:p>
              </p:txBody>
            </p:sp>
            <p:sp>
              <p:nvSpPr>
                <p:cNvPr id="12774" name="Rectangle 855"/>
                <p:cNvSpPr>
                  <a:spLocks noChangeAspect="1" noChangeArrowheads="1"/>
                </p:cNvSpPr>
                <p:nvPr/>
              </p:nvSpPr>
              <p:spPr bwMode="auto">
                <a:xfrm rot="5400000">
                  <a:off x="2742" y="1466"/>
                  <a:ext cx="363" cy="911"/>
                </a:xfrm>
                <a:prstGeom prst="rect">
                  <a:avLst/>
                </a:prstGeom>
                <a:solidFill>
                  <a:schemeClr val="accent1">
                    <a:alpha val="50195"/>
                  </a:schemeClr>
                </a:solidFill>
                <a:ln w="1270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IN" altLang="en-US"/>
                </a:p>
              </p:txBody>
            </p:sp>
            <p:grpSp>
              <p:nvGrpSpPr>
                <p:cNvPr id="12775" name="Group 856"/>
                <p:cNvGrpSpPr>
                  <a:grpSpLocks noChangeAspect="1"/>
                </p:cNvGrpSpPr>
                <p:nvPr/>
              </p:nvGrpSpPr>
              <p:grpSpPr bwMode="auto">
                <a:xfrm>
                  <a:off x="3229" y="1740"/>
                  <a:ext cx="25" cy="363"/>
                  <a:chOff x="8044" y="1891"/>
                  <a:chExt cx="154" cy="2268"/>
                </a:xfrm>
              </p:grpSpPr>
              <p:sp>
                <p:nvSpPr>
                  <p:cNvPr id="12811" name="Line 857"/>
                  <p:cNvSpPr>
                    <a:spLocks noChangeAspect="1" noChangeShapeType="1"/>
                  </p:cNvSpPr>
                  <p:nvPr/>
                </p:nvSpPr>
                <p:spPr bwMode="auto">
                  <a:xfrm rot="5400000" flipH="1">
                    <a:off x="7064" y="3025"/>
                    <a:ext cx="2268" cy="0"/>
                  </a:xfrm>
                  <a:prstGeom prst="line">
                    <a:avLst/>
                  </a:prstGeom>
                  <a:noFill/>
                  <a:ln w="6350">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12812" name="Line 858"/>
                  <p:cNvSpPr>
                    <a:spLocks noChangeAspect="1" noChangeShapeType="1"/>
                  </p:cNvSpPr>
                  <p:nvPr/>
                </p:nvSpPr>
                <p:spPr bwMode="auto">
                  <a:xfrm rot="5400000" flipH="1">
                    <a:off x="6910" y="3025"/>
                    <a:ext cx="2268" cy="0"/>
                  </a:xfrm>
                  <a:prstGeom prst="line">
                    <a:avLst/>
                  </a:prstGeom>
                  <a:noFill/>
                  <a:ln w="6350">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2776" name="Group 859"/>
                <p:cNvGrpSpPr>
                  <a:grpSpLocks noChangeAspect="1"/>
                </p:cNvGrpSpPr>
                <p:nvPr/>
              </p:nvGrpSpPr>
              <p:grpSpPr bwMode="auto">
                <a:xfrm>
                  <a:off x="2594" y="1740"/>
                  <a:ext cx="25" cy="363"/>
                  <a:chOff x="8044" y="1891"/>
                  <a:chExt cx="154" cy="2268"/>
                </a:xfrm>
              </p:grpSpPr>
              <p:sp>
                <p:nvSpPr>
                  <p:cNvPr id="12809" name="Line 860"/>
                  <p:cNvSpPr>
                    <a:spLocks noChangeAspect="1" noChangeShapeType="1"/>
                  </p:cNvSpPr>
                  <p:nvPr/>
                </p:nvSpPr>
                <p:spPr bwMode="auto">
                  <a:xfrm rot="5400000" flipH="1">
                    <a:off x="7064" y="3025"/>
                    <a:ext cx="2268" cy="0"/>
                  </a:xfrm>
                  <a:prstGeom prst="line">
                    <a:avLst/>
                  </a:prstGeom>
                  <a:noFill/>
                  <a:ln w="6350">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12810" name="Line 861"/>
                  <p:cNvSpPr>
                    <a:spLocks noChangeAspect="1" noChangeShapeType="1"/>
                  </p:cNvSpPr>
                  <p:nvPr/>
                </p:nvSpPr>
                <p:spPr bwMode="auto">
                  <a:xfrm rot="5400000" flipH="1">
                    <a:off x="6910" y="3025"/>
                    <a:ext cx="2268" cy="0"/>
                  </a:xfrm>
                  <a:prstGeom prst="line">
                    <a:avLst/>
                  </a:prstGeom>
                  <a:noFill/>
                  <a:ln w="6350">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2777" name="Group 862"/>
                <p:cNvGrpSpPr>
                  <a:grpSpLocks noChangeAspect="1"/>
                </p:cNvGrpSpPr>
                <p:nvPr/>
              </p:nvGrpSpPr>
              <p:grpSpPr bwMode="auto">
                <a:xfrm>
                  <a:off x="3088" y="1762"/>
                  <a:ext cx="273" cy="322"/>
                  <a:chOff x="10270" y="2155"/>
                  <a:chExt cx="1701" cy="2014"/>
                </a:xfrm>
              </p:grpSpPr>
              <p:sp>
                <p:nvSpPr>
                  <p:cNvPr id="12803" name="Line 863"/>
                  <p:cNvSpPr>
                    <a:spLocks noChangeAspect="1" noChangeShapeType="1"/>
                  </p:cNvSpPr>
                  <p:nvPr/>
                </p:nvSpPr>
                <p:spPr bwMode="auto">
                  <a:xfrm flipH="1">
                    <a:off x="10270" y="2155"/>
                    <a:ext cx="1701"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04" name="Line 864"/>
                  <p:cNvSpPr>
                    <a:spLocks noChangeAspect="1" noChangeShapeType="1"/>
                  </p:cNvSpPr>
                  <p:nvPr/>
                </p:nvSpPr>
                <p:spPr bwMode="auto">
                  <a:xfrm flipH="1">
                    <a:off x="10270" y="4169"/>
                    <a:ext cx="1701"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05" name="Line 865"/>
                  <p:cNvSpPr>
                    <a:spLocks noChangeAspect="1" noChangeShapeType="1"/>
                  </p:cNvSpPr>
                  <p:nvPr/>
                </p:nvSpPr>
                <p:spPr bwMode="auto">
                  <a:xfrm flipH="1">
                    <a:off x="10270" y="2854"/>
                    <a:ext cx="1701"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06" name="Line 866"/>
                  <p:cNvSpPr>
                    <a:spLocks noChangeAspect="1" noChangeShapeType="1"/>
                  </p:cNvSpPr>
                  <p:nvPr/>
                </p:nvSpPr>
                <p:spPr bwMode="auto">
                  <a:xfrm flipH="1">
                    <a:off x="10270" y="3478"/>
                    <a:ext cx="1701"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07" name="Line 867"/>
                  <p:cNvSpPr>
                    <a:spLocks noChangeAspect="1" noChangeShapeType="1"/>
                  </p:cNvSpPr>
                  <p:nvPr/>
                </p:nvSpPr>
                <p:spPr bwMode="auto">
                  <a:xfrm>
                    <a:off x="10270" y="2159"/>
                    <a:ext cx="0" cy="201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08" name="Line 868"/>
                  <p:cNvSpPr>
                    <a:spLocks noChangeAspect="1" noChangeShapeType="1"/>
                  </p:cNvSpPr>
                  <p:nvPr/>
                </p:nvSpPr>
                <p:spPr bwMode="auto">
                  <a:xfrm>
                    <a:off x="11971" y="2159"/>
                    <a:ext cx="0" cy="201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2778" name="Group 869"/>
                <p:cNvGrpSpPr>
                  <a:grpSpLocks noChangeAspect="1"/>
                </p:cNvGrpSpPr>
                <p:nvPr/>
              </p:nvGrpSpPr>
              <p:grpSpPr bwMode="auto">
                <a:xfrm>
                  <a:off x="3360" y="1746"/>
                  <a:ext cx="90" cy="109"/>
                  <a:chOff x="10197" y="2291"/>
                  <a:chExt cx="563" cy="680"/>
                </a:xfrm>
              </p:grpSpPr>
              <p:sp>
                <p:nvSpPr>
                  <p:cNvPr id="12800" name="Arc 870"/>
                  <p:cNvSpPr>
                    <a:spLocks noChangeAspect="1"/>
                  </p:cNvSpPr>
                  <p:nvPr/>
                </p:nvSpPr>
                <p:spPr bwMode="auto">
                  <a:xfrm flipV="1">
                    <a:off x="10424" y="2439"/>
                    <a:ext cx="336" cy="384"/>
                  </a:xfrm>
                  <a:custGeom>
                    <a:avLst/>
                    <a:gdLst>
                      <a:gd name="T0" fmla="*/ 0 w 21600"/>
                      <a:gd name="T1" fmla="*/ 0 h 43194"/>
                      <a:gd name="T2" fmla="*/ 0 w 21600"/>
                      <a:gd name="T3" fmla="*/ 0 h 43194"/>
                      <a:gd name="T4" fmla="*/ 0 w 21600"/>
                      <a:gd name="T5" fmla="*/ 0 h 43194"/>
                      <a:gd name="T6" fmla="*/ 0 60000 65536"/>
                      <a:gd name="T7" fmla="*/ 0 60000 65536"/>
                      <a:gd name="T8" fmla="*/ 0 60000 65536"/>
                      <a:gd name="T9" fmla="*/ 0 w 21600"/>
                      <a:gd name="T10" fmla="*/ 0 h 43194"/>
                      <a:gd name="T11" fmla="*/ 21600 w 21600"/>
                      <a:gd name="T12" fmla="*/ 43194 h 43194"/>
                    </a:gdLst>
                    <a:ahLst/>
                    <a:cxnLst>
                      <a:cxn ang="T6">
                        <a:pos x="T0" y="T1"/>
                      </a:cxn>
                      <a:cxn ang="T7">
                        <a:pos x="T2" y="T3"/>
                      </a:cxn>
                      <a:cxn ang="T8">
                        <a:pos x="T4" y="T5"/>
                      </a:cxn>
                    </a:cxnLst>
                    <a:rect l="T9" t="T10" r="T11" b="T12"/>
                    <a:pathLst>
                      <a:path w="21600" h="43194" fill="none" extrusionOk="0">
                        <a:moveTo>
                          <a:pt x="-1" y="0"/>
                        </a:moveTo>
                        <a:cubicBezTo>
                          <a:pt x="11929" y="0"/>
                          <a:pt x="21600" y="9670"/>
                          <a:pt x="21600" y="21600"/>
                        </a:cubicBezTo>
                        <a:cubicBezTo>
                          <a:pt x="21600" y="33331"/>
                          <a:pt x="12235" y="42918"/>
                          <a:pt x="507" y="43194"/>
                        </a:cubicBezTo>
                      </a:path>
                      <a:path w="21600" h="43194" stroke="0" extrusionOk="0">
                        <a:moveTo>
                          <a:pt x="-1" y="0"/>
                        </a:moveTo>
                        <a:cubicBezTo>
                          <a:pt x="11929" y="0"/>
                          <a:pt x="21600" y="9670"/>
                          <a:pt x="21600" y="21600"/>
                        </a:cubicBezTo>
                        <a:cubicBezTo>
                          <a:pt x="21600" y="33331"/>
                          <a:pt x="12235" y="42918"/>
                          <a:pt x="507" y="43194"/>
                        </a:cubicBezTo>
                        <a:lnTo>
                          <a:pt x="0" y="21600"/>
                        </a:lnTo>
                        <a:lnTo>
                          <a:pt x="-1" y="0"/>
                        </a:lnTo>
                        <a:close/>
                      </a:path>
                    </a:pathLst>
                  </a:custGeom>
                  <a:solidFill>
                    <a:schemeClr val="accent1">
                      <a:alpha val="50195"/>
                    </a:schemeClr>
                  </a:solidFill>
                  <a:ln w="12700">
                    <a:solidFill>
                      <a:srgbClr val="000000"/>
                    </a:solidFill>
                    <a:round/>
                    <a:headEnd/>
                    <a:tailEnd/>
                  </a:ln>
                </p:spPr>
                <p:txBody>
                  <a:bodyPr/>
                  <a:lstStyle/>
                  <a:p>
                    <a:endParaRPr lang="en-US"/>
                  </a:p>
                </p:txBody>
              </p:sp>
              <p:sp>
                <p:nvSpPr>
                  <p:cNvPr id="12801" name="Rectangle 871"/>
                  <p:cNvSpPr>
                    <a:spLocks noChangeAspect="1" noChangeArrowheads="1"/>
                  </p:cNvSpPr>
                  <p:nvPr/>
                </p:nvSpPr>
                <p:spPr bwMode="auto">
                  <a:xfrm flipH="1">
                    <a:off x="10197" y="2291"/>
                    <a:ext cx="227" cy="680"/>
                  </a:xfrm>
                  <a:prstGeom prst="rect">
                    <a:avLst/>
                  </a:prstGeom>
                  <a:solidFill>
                    <a:schemeClr val="accent1">
                      <a:alpha val="50195"/>
                    </a:schemeClr>
                  </a:solidFill>
                  <a:ln w="1270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IN" altLang="en-US"/>
                  </a:p>
                </p:txBody>
              </p:sp>
              <p:sp>
                <p:nvSpPr>
                  <p:cNvPr id="12802" name="Line 872"/>
                  <p:cNvSpPr>
                    <a:spLocks noChangeAspect="1" noChangeShapeType="1"/>
                  </p:cNvSpPr>
                  <p:nvPr/>
                </p:nvSpPr>
                <p:spPr bwMode="auto">
                  <a:xfrm flipH="1">
                    <a:off x="10312" y="2432"/>
                    <a:ext cx="0" cy="397"/>
                  </a:xfrm>
                  <a:prstGeom prst="line">
                    <a:avLst/>
                  </a:prstGeom>
                  <a:noFill/>
                  <a:ln w="12700">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2779" name="Group 873"/>
                <p:cNvGrpSpPr>
                  <a:grpSpLocks noChangeAspect="1"/>
                </p:cNvGrpSpPr>
                <p:nvPr/>
              </p:nvGrpSpPr>
              <p:grpSpPr bwMode="auto">
                <a:xfrm>
                  <a:off x="3360" y="1984"/>
                  <a:ext cx="90" cy="108"/>
                  <a:chOff x="10197" y="2291"/>
                  <a:chExt cx="563" cy="680"/>
                </a:xfrm>
              </p:grpSpPr>
              <p:sp>
                <p:nvSpPr>
                  <p:cNvPr id="12797" name="Arc 874"/>
                  <p:cNvSpPr>
                    <a:spLocks noChangeAspect="1"/>
                  </p:cNvSpPr>
                  <p:nvPr/>
                </p:nvSpPr>
                <p:spPr bwMode="auto">
                  <a:xfrm flipV="1">
                    <a:off x="10424" y="2439"/>
                    <a:ext cx="336" cy="384"/>
                  </a:xfrm>
                  <a:custGeom>
                    <a:avLst/>
                    <a:gdLst>
                      <a:gd name="T0" fmla="*/ 0 w 21600"/>
                      <a:gd name="T1" fmla="*/ 0 h 43194"/>
                      <a:gd name="T2" fmla="*/ 0 w 21600"/>
                      <a:gd name="T3" fmla="*/ 0 h 43194"/>
                      <a:gd name="T4" fmla="*/ 0 w 21600"/>
                      <a:gd name="T5" fmla="*/ 0 h 43194"/>
                      <a:gd name="T6" fmla="*/ 0 60000 65536"/>
                      <a:gd name="T7" fmla="*/ 0 60000 65536"/>
                      <a:gd name="T8" fmla="*/ 0 60000 65536"/>
                      <a:gd name="T9" fmla="*/ 0 w 21600"/>
                      <a:gd name="T10" fmla="*/ 0 h 43194"/>
                      <a:gd name="T11" fmla="*/ 21600 w 21600"/>
                      <a:gd name="T12" fmla="*/ 43194 h 43194"/>
                    </a:gdLst>
                    <a:ahLst/>
                    <a:cxnLst>
                      <a:cxn ang="T6">
                        <a:pos x="T0" y="T1"/>
                      </a:cxn>
                      <a:cxn ang="T7">
                        <a:pos x="T2" y="T3"/>
                      </a:cxn>
                      <a:cxn ang="T8">
                        <a:pos x="T4" y="T5"/>
                      </a:cxn>
                    </a:cxnLst>
                    <a:rect l="T9" t="T10" r="T11" b="T12"/>
                    <a:pathLst>
                      <a:path w="21600" h="43194" fill="none" extrusionOk="0">
                        <a:moveTo>
                          <a:pt x="-1" y="0"/>
                        </a:moveTo>
                        <a:cubicBezTo>
                          <a:pt x="11929" y="0"/>
                          <a:pt x="21600" y="9670"/>
                          <a:pt x="21600" y="21600"/>
                        </a:cubicBezTo>
                        <a:cubicBezTo>
                          <a:pt x="21600" y="33331"/>
                          <a:pt x="12235" y="42918"/>
                          <a:pt x="507" y="43194"/>
                        </a:cubicBezTo>
                      </a:path>
                      <a:path w="21600" h="43194" stroke="0" extrusionOk="0">
                        <a:moveTo>
                          <a:pt x="-1" y="0"/>
                        </a:moveTo>
                        <a:cubicBezTo>
                          <a:pt x="11929" y="0"/>
                          <a:pt x="21600" y="9670"/>
                          <a:pt x="21600" y="21600"/>
                        </a:cubicBezTo>
                        <a:cubicBezTo>
                          <a:pt x="21600" y="33331"/>
                          <a:pt x="12235" y="42918"/>
                          <a:pt x="507" y="43194"/>
                        </a:cubicBezTo>
                        <a:lnTo>
                          <a:pt x="0" y="21600"/>
                        </a:lnTo>
                        <a:lnTo>
                          <a:pt x="-1" y="0"/>
                        </a:lnTo>
                        <a:close/>
                      </a:path>
                    </a:pathLst>
                  </a:custGeom>
                  <a:solidFill>
                    <a:schemeClr val="accent1">
                      <a:alpha val="50195"/>
                    </a:schemeClr>
                  </a:solidFill>
                  <a:ln w="12700">
                    <a:solidFill>
                      <a:srgbClr val="000000"/>
                    </a:solidFill>
                    <a:round/>
                    <a:headEnd/>
                    <a:tailEnd/>
                  </a:ln>
                </p:spPr>
                <p:txBody>
                  <a:bodyPr/>
                  <a:lstStyle/>
                  <a:p>
                    <a:endParaRPr lang="en-US"/>
                  </a:p>
                </p:txBody>
              </p:sp>
              <p:sp>
                <p:nvSpPr>
                  <p:cNvPr id="12798" name="Rectangle 875"/>
                  <p:cNvSpPr>
                    <a:spLocks noChangeAspect="1" noChangeArrowheads="1"/>
                  </p:cNvSpPr>
                  <p:nvPr/>
                </p:nvSpPr>
                <p:spPr bwMode="auto">
                  <a:xfrm flipH="1">
                    <a:off x="10197" y="2291"/>
                    <a:ext cx="227" cy="680"/>
                  </a:xfrm>
                  <a:prstGeom prst="rect">
                    <a:avLst/>
                  </a:prstGeom>
                  <a:solidFill>
                    <a:schemeClr val="accent1">
                      <a:alpha val="50195"/>
                    </a:schemeClr>
                  </a:solidFill>
                  <a:ln w="1270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IN" altLang="en-US"/>
                  </a:p>
                </p:txBody>
              </p:sp>
              <p:sp>
                <p:nvSpPr>
                  <p:cNvPr id="12799" name="Line 876"/>
                  <p:cNvSpPr>
                    <a:spLocks noChangeAspect="1" noChangeShapeType="1"/>
                  </p:cNvSpPr>
                  <p:nvPr/>
                </p:nvSpPr>
                <p:spPr bwMode="auto">
                  <a:xfrm flipH="1">
                    <a:off x="10312" y="2432"/>
                    <a:ext cx="0" cy="397"/>
                  </a:xfrm>
                  <a:prstGeom prst="line">
                    <a:avLst/>
                  </a:prstGeom>
                  <a:noFill/>
                  <a:ln w="12700">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780" name="Line 877"/>
                <p:cNvSpPr>
                  <a:spLocks noChangeAspect="1" noChangeShapeType="1"/>
                </p:cNvSpPr>
                <p:nvPr/>
              </p:nvSpPr>
              <p:spPr bwMode="auto">
                <a:xfrm rot="5400000" flipH="1">
                  <a:off x="2436" y="1925"/>
                  <a:ext cx="363" cy="0"/>
                </a:xfrm>
                <a:prstGeom prst="line">
                  <a:avLst/>
                </a:prstGeom>
                <a:noFill/>
                <a:ln w="12700">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2781" name="Group 878"/>
                <p:cNvGrpSpPr>
                  <a:grpSpLocks noChangeAspect="1"/>
                </p:cNvGrpSpPr>
                <p:nvPr/>
              </p:nvGrpSpPr>
              <p:grpSpPr bwMode="auto">
                <a:xfrm>
                  <a:off x="2525" y="1760"/>
                  <a:ext cx="200" cy="318"/>
                  <a:chOff x="3656" y="2016"/>
                  <a:chExt cx="1247" cy="1984"/>
                </a:xfrm>
              </p:grpSpPr>
              <p:sp>
                <p:nvSpPr>
                  <p:cNvPr id="12795" name="Rectangle 879"/>
                  <p:cNvSpPr>
                    <a:spLocks noChangeAspect="1" noChangeArrowheads="1"/>
                  </p:cNvSpPr>
                  <p:nvPr/>
                </p:nvSpPr>
                <p:spPr bwMode="auto">
                  <a:xfrm rot="-5400000">
                    <a:off x="3288" y="2384"/>
                    <a:ext cx="1984" cy="1247"/>
                  </a:xfrm>
                  <a:prstGeom prst="rect">
                    <a:avLst/>
                  </a:prstGeom>
                  <a:solidFill>
                    <a:schemeClr val="accent1">
                      <a:alpha val="50195"/>
                    </a:schemeClr>
                  </a:solidFill>
                  <a:ln w="1270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IN" altLang="en-US"/>
                  </a:p>
                </p:txBody>
              </p:sp>
              <p:sp>
                <p:nvSpPr>
                  <p:cNvPr id="12796" name="Line 880"/>
                  <p:cNvSpPr>
                    <a:spLocks noChangeAspect="1" noChangeShapeType="1"/>
                  </p:cNvSpPr>
                  <p:nvPr/>
                </p:nvSpPr>
                <p:spPr bwMode="auto">
                  <a:xfrm flipV="1">
                    <a:off x="4267" y="2016"/>
                    <a:ext cx="0" cy="1984"/>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782" name="Rectangle 881"/>
                <p:cNvSpPr>
                  <a:spLocks noChangeAspect="1" noChangeArrowheads="1"/>
                </p:cNvSpPr>
                <p:nvPr/>
              </p:nvSpPr>
              <p:spPr bwMode="auto">
                <a:xfrm flipH="1">
                  <a:off x="2746" y="2102"/>
                  <a:ext cx="363" cy="45"/>
                </a:xfrm>
                <a:prstGeom prst="rect">
                  <a:avLst/>
                </a:prstGeom>
                <a:solidFill>
                  <a:schemeClr val="accent1">
                    <a:alpha val="50195"/>
                  </a:schemeClr>
                </a:solidFill>
                <a:ln w="1270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IN" altLang="en-US"/>
                </a:p>
              </p:txBody>
            </p:sp>
            <p:grpSp>
              <p:nvGrpSpPr>
                <p:cNvPr id="12783" name="Group 882"/>
                <p:cNvGrpSpPr>
                  <a:grpSpLocks noChangeAspect="1"/>
                </p:cNvGrpSpPr>
                <p:nvPr/>
              </p:nvGrpSpPr>
              <p:grpSpPr bwMode="auto">
                <a:xfrm>
                  <a:off x="2728" y="1749"/>
                  <a:ext cx="364" cy="345"/>
                  <a:chOff x="10487" y="2148"/>
                  <a:chExt cx="2268" cy="2155"/>
                </a:xfrm>
              </p:grpSpPr>
              <p:grpSp>
                <p:nvGrpSpPr>
                  <p:cNvPr id="12785" name="Group 883"/>
                  <p:cNvGrpSpPr>
                    <a:grpSpLocks noChangeAspect="1"/>
                  </p:cNvGrpSpPr>
                  <p:nvPr/>
                </p:nvGrpSpPr>
                <p:grpSpPr bwMode="auto">
                  <a:xfrm>
                    <a:off x="10487" y="2149"/>
                    <a:ext cx="2268" cy="2154"/>
                    <a:chOff x="9890" y="2443"/>
                    <a:chExt cx="2268" cy="2154"/>
                  </a:xfrm>
                </p:grpSpPr>
                <p:sp>
                  <p:nvSpPr>
                    <p:cNvPr id="12792" name="Rectangle 884"/>
                    <p:cNvSpPr>
                      <a:spLocks noChangeAspect="1" noChangeArrowheads="1"/>
                    </p:cNvSpPr>
                    <p:nvPr/>
                  </p:nvSpPr>
                  <p:spPr bwMode="auto">
                    <a:xfrm>
                      <a:off x="9890" y="2443"/>
                      <a:ext cx="2268" cy="2154"/>
                    </a:xfrm>
                    <a:prstGeom prst="rect">
                      <a:avLst/>
                    </a:prstGeom>
                    <a:solidFill>
                      <a:schemeClr val="accent1">
                        <a:alpha val="50195"/>
                      </a:schemeClr>
                    </a:solidFill>
                    <a:ln w="63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IN" altLang="en-US"/>
                    </a:p>
                  </p:txBody>
                </p:sp>
                <p:sp>
                  <p:nvSpPr>
                    <p:cNvPr id="12793" name="Line 885"/>
                    <p:cNvSpPr>
                      <a:spLocks noChangeAspect="1" noChangeShapeType="1"/>
                    </p:cNvSpPr>
                    <p:nvPr/>
                  </p:nvSpPr>
                  <p:spPr bwMode="auto">
                    <a:xfrm>
                      <a:off x="11968" y="2460"/>
                      <a:ext cx="0" cy="2137"/>
                    </a:xfrm>
                    <a:prstGeom prst="line">
                      <a:avLst/>
                    </a:prstGeom>
                    <a:noFill/>
                    <a:ln w="6350">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12794" name="Line 886"/>
                    <p:cNvSpPr>
                      <a:spLocks noChangeAspect="1" noChangeShapeType="1"/>
                    </p:cNvSpPr>
                    <p:nvPr/>
                  </p:nvSpPr>
                  <p:spPr bwMode="auto">
                    <a:xfrm>
                      <a:off x="12081" y="2460"/>
                      <a:ext cx="0" cy="2137"/>
                    </a:xfrm>
                    <a:prstGeom prst="line">
                      <a:avLst/>
                    </a:prstGeom>
                    <a:noFill/>
                    <a:ln w="6350">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786" name="Line 887"/>
                  <p:cNvSpPr>
                    <a:spLocks noChangeAspect="1" noChangeShapeType="1"/>
                  </p:cNvSpPr>
                  <p:nvPr/>
                </p:nvSpPr>
                <p:spPr bwMode="auto">
                  <a:xfrm flipV="1">
                    <a:off x="10776" y="2166"/>
                    <a:ext cx="0" cy="2137"/>
                  </a:xfrm>
                  <a:prstGeom prst="line">
                    <a:avLst/>
                  </a:prstGeom>
                  <a:noFill/>
                  <a:ln w="6350">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12787" name="Line 888"/>
                  <p:cNvSpPr>
                    <a:spLocks noChangeAspect="1" noChangeShapeType="1"/>
                  </p:cNvSpPr>
                  <p:nvPr/>
                </p:nvSpPr>
                <p:spPr bwMode="auto">
                  <a:xfrm flipV="1">
                    <a:off x="11054" y="2479"/>
                    <a:ext cx="0" cy="1538"/>
                  </a:xfrm>
                  <a:prstGeom prst="line">
                    <a:avLst/>
                  </a:prstGeom>
                  <a:noFill/>
                  <a:ln w="6350">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12788" name="Line 889"/>
                  <p:cNvSpPr>
                    <a:spLocks noChangeAspect="1" noChangeShapeType="1"/>
                  </p:cNvSpPr>
                  <p:nvPr/>
                </p:nvSpPr>
                <p:spPr bwMode="auto">
                  <a:xfrm flipV="1">
                    <a:off x="11742" y="2479"/>
                    <a:ext cx="0" cy="1538"/>
                  </a:xfrm>
                  <a:prstGeom prst="line">
                    <a:avLst/>
                  </a:prstGeom>
                  <a:noFill/>
                  <a:ln w="6350">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12789" name="Line 890"/>
                  <p:cNvSpPr>
                    <a:spLocks noChangeAspect="1" noChangeShapeType="1"/>
                  </p:cNvSpPr>
                  <p:nvPr/>
                </p:nvSpPr>
                <p:spPr bwMode="auto">
                  <a:xfrm rot="16200000" flipV="1">
                    <a:off x="11643" y="3187"/>
                    <a:ext cx="0" cy="1647"/>
                  </a:xfrm>
                  <a:prstGeom prst="line">
                    <a:avLst/>
                  </a:prstGeom>
                  <a:noFill/>
                  <a:ln w="6350">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12790" name="Line 891"/>
                  <p:cNvSpPr>
                    <a:spLocks noChangeAspect="1" noChangeShapeType="1"/>
                  </p:cNvSpPr>
                  <p:nvPr/>
                </p:nvSpPr>
                <p:spPr bwMode="auto">
                  <a:xfrm rot="16200000" flipV="1">
                    <a:off x="11627" y="1593"/>
                    <a:ext cx="0" cy="1693"/>
                  </a:xfrm>
                  <a:prstGeom prst="line">
                    <a:avLst/>
                  </a:prstGeom>
                  <a:noFill/>
                  <a:ln w="6350">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12791" name="Line 892"/>
                  <p:cNvSpPr>
                    <a:spLocks noChangeAspect="1" noChangeShapeType="1"/>
                  </p:cNvSpPr>
                  <p:nvPr/>
                </p:nvSpPr>
                <p:spPr bwMode="auto">
                  <a:xfrm flipV="1">
                    <a:off x="12466" y="2148"/>
                    <a:ext cx="0" cy="2155"/>
                  </a:xfrm>
                  <a:prstGeom prst="line">
                    <a:avLst/>
                  </a:prstGeom>
                  <a:noFill/>
                  <a:ln w="6350">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784" name="Rectangle 893"/>
                <p:cNvSpPr>
                  <a:spLocks noChangeAspect="1" noChangeArrowheads="1"/>
                </p:cNvSpPr>
                <p:nvPr/>
              </p:nvSpPr>
              <p:spPr bwMode="auto">
                <a:xfrm flipH="1">
                  <a:off x="2747" y="1696"/>
                  <a:ext cx="364" cy="45"/>
                </a:xfrm>
                <a:prstGeom prst="rect">
                  <a:avLst/>
                </a:prstGeom>
                <a:solidFill>
                  <a:schemeClr val="accent1">
                    <a:alpha val="50195"/>
                  </a:schemeClr>
                </a:solidFill>
                <a:ln w="1270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IN" altLang="en-US"/>
                </a:p>
              </p:txBody>
            </p:sp>
          </p:grpSp>
          <p:sp>
            <p:nvSpPr>
              <p:cNvPr id="12760" name="Text Box 894"/>
              <p:cNvSpPr txBox="1">
                <a:spLocks noChangeAspect="1" noChangeArrowheads="1"/>
              </p:cNvSpPr>
              <p:nvPr/>
            </p:nvSpPr>
            <p:spPr bwMode="auto">
              <a:xfrm>
                <a:off x="2513" y="2295"/>
                <a:ext cx="633" cy="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CA" altLang="en-US" sz="1000">
                    <a:latin typeface="Arial" panose="020B0604020202020204" pitchFamily="34" charset="0"/>
                  </a:rPr>
                  <a:t>TOP VIEW</a:t>
                </a:r>
                <a:endParaRPr lang="en-CA" altLang="en-US" sz="1200">
                  <a:latin typeface="Arial" panose="020B0604020202020204" pitchFamily="34" charset="0"/>
                </a:endParaRPr>
              </a:p>
            </p:txBody>
          </p:sp>
        </p:grpSp>
      </p:grpSp>
      <p:grpSp>
        <p:nvGrpSpPr>
          <p:cNvPr id="80266" name="Group 294"/>
          <p:cNvGrpSpPr>
            <a:grpSpLocks/>
          </p:cNvGrpSpPr>
          <p:nvPr/>
        </p:nvGrpSpPr>
        <p:grpSpPr bwMode="auto">
          <a:xfrm>
            <a:off x="4191001" y="2559050"/>
            <a:ext cx="3705225" cy="3138488"/>
            <a:chOff x="1680" y="1612"/>
            <a:chExt cx="2334" cy="1977"/>
          </a:xfrm>
        </p:grpSpPr>
        <p:grpSp>
          <p:nvGrpSpPr>
            <p:cNvPr id="12659" name="Group 392"/>
            <p:cNvGrpSpPr>
              <a:grpSpLocks noChangeAspect="1"/>
            </p:cNvGrpSpPr>
            <p:nvPr/>
          </p:nvGrpSpPr>
          <p:grpSpPr bwMode="auto">
            <a:xfrm>
              <a:off x="1680" y="2936"/>
              <a:ext cx="778" cy="653"/>
              <a:chOff x="1485" y="2551"/>
              <a:chExt cx="972" cy="815"/>
            </a:xfrm>
          </p:grpSpPr>
          <p:grpSp>
            <p:nvGrpSpPr>
              <p:cNvPr id="12694" name="Group 393"/>
              <p:cNvGrpSpPr>
                <a:grpSpLocks noChangeAspect="1"/>
              </p:cNvGrpSpPr>
              <p:nvPr/>
            </p:nvGrpSpPr>
            <p:grpSpPr bwMode="auto">
              <a:xfrm>
                <a:off x="1660" y="2551"/>
                <a:ext cx="583" cy="565"/>
                <a:chOff x="1721" y="2551"/>
                <a:chExt cx="583" cy="565"/>
              </a:xfrm>
            </p:grpSpPr>
            <p:grpSp>
              <p:nvGrpSpPr>
                <p:cNvPr id="12696" name="Group 394"/>
                <p:cNvGrpSpPr>
                  <a:grpSpLocks noChangeAspect="1"/>
                </p:cNvGrpSpPr>
                <p:nvPr/>
              </p:nvGrpSpPr>
              <p:grpSpPr bwMode="auto">
                <a:xfrm flipH="1">
                  <a:off x="1733" y="2989"/>
                  <a:ext cx="107" cy="27"/>
                  <a:chOff x="7863" y="4791"/>
                  <a:chExt cx="664" cy="170"/>
                </a:xfrm>
              </p:grpSpPr>
              <p:sp>
                <p:nvSpPr>
                  <p:cNvPr id="12753" name="Line 395"/>
                  <p:cNvSpPr>
                    <a:spLocks noChangeAspect="1" noChangeShapeType="1"/>
                  </p:cNvSpPr>
                  <p:nvPr/>
                </p:nvSpPr>
                <p:spPr bwMode="auto">
                  <a:xfrm flipH="1">
                    <a:off x="7863" y="4885"/>
                    <a:ext cx="664" cy="0"/>
                  </a:xfrm>
                  <a:prstGeom prst="line">
                    <a:avLst/>
                  </a:prstGeom>
                  <a:noFill/>
                  <a:ln w="6350">
                    <a:solidFill>
                      <a:srgbClr val="000000"/>
                    </a:solidFill>
                    <a:prstDash val="lgDashDot"/>
                    <a:round/>
                    <a:headEnd/>
                    <a:tailEnd/>
                  </a:ln>
                  <a:extLst>
                    <a:ext uri="{909E8E84-426E-40DD-AFC4-6F175D3DCCD1}">
                      <a14:hiddenFill xmlns:a14="http://schemas.microsoft.com/office/drawing/2010/main">
                        <a:noFill/>
                      </a14:hiddenFill>
                    </a:ext>
                  </a:extLst>
                </p:spPr>
                <p:txBody>
                  <a:bodyPr/>
                  <a:lstStyle/>
                  <a:p>
                    <a:endParaRPr lang="en-US"/>
                  </a:p>
                </p:txBody>
              </p:sp>
              <p:sp>
                <p:nvSpPr>
                  <p:cNvPr id="12754" name="Line 396"/>
                  <p:cNvSpPr>
                    <a:spLocks noChangeAspect="1" noChangeShapeType="1"/>
                  </p:cNvSpPr>
                  <p:nvPr/>
                </p:nvSpPr>
                <p:spPr bwMode="auto">
                  <a:xfrm flipH="1">
                    <a:off x="7976" y="4791"/>
                    <a:ext cx="454" cy="0"/>
                  </a:xfrm>
                  <a:prstGeom prst="line">
                    <a:avLst/>
                  </a:prstGeom>
                  <a:noFill/>
                  <a:ln w="6350">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12755" name="Line 397"/>
                  <p:cNvSpPr>
                    <a:spLocks noChangeAspect="1" noChangeShapeType="1"/>
                  </p:cNvSpPr>
                  <p:nvPr/>
                </p:nvSpPr>
                <p:spPr bwMode="auto">
                  <a:xfrm flipH="1">
                    <a:off x="7988" y="4961"/>
                    <a:ext cx="442" cy="0"/>
                  </a:xfrm>
                  <a:prstGeom prst="line">
                    <a:avLst/>
                  </a:prstGeom>
                  <a:noFill/>
                  <a:ln w="6350">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2697" name="Group 398"/>
                <p:cNvGrpSpPr>
                  <a:grpSpLocks noChangeAspect="1"/>
                </p:cNvGrpSpPr>
                <p:nvPr/>
              </p:nvGrpSpPr>
              <p:grpSpPr bwMode="auto">
                <a:xfrm flipH="1">
                  <a:off x="1749" y="2889"/>
                  <a:ext cx="74" cy="227"/>
                  <a:chOff x="7969" y="4318"/>
                  <a:chExt cx="460" cy="1134"/>
                </a:xfrm>
              </p:grpSpPr>
              <p:sp>
                <p:nvSpPr>
                  <p:cNvPr id="12745" name="Line 399"/>
                  <p:cNvSpPr>
                    <a:spLocks noChangeAspect="1" noChangeShapeType="1"/>
                  </p:cNvSpPr>
                  <p:nvPr/>
                </p:nvSpPr>
                <p:spPr bwMode="auto">
                  <a:xfrm>
                    <a:off x="8327" y="4318"/>
                    <a:ext cx="0" cy="1134"/>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46" name="Line 400"/>
                  <p:cNvSpPr>
                    <a:spLocks noChangeAspect="1" noChangeShapeType="1"/>
                  </p:cNvSpPr>
                  <p:nvPr/>
                </p:nvSpPr>
                <p:spPr bwMode="auto">
                  <a:xfrm flipH="1">
                    <a:off x="7969" y="4318"/>
                    <a:ext cx="357"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47" name="Line 401"/>
                  <p:cNvSpPr>
                    <a:spLocks noChangeAspect="1" noChangeShapeType="1"/>
                  </p:cNvSpPr>
                  <p:nvPr/>
                </p:nvSpPr>
                <p:spPr bwMode="auto">
                  <a:xfrm>
                    <a:off x="7970" y="4318"/>
                    <a:ext cx="0" cy="1134"/>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48" name="Line 402"/>
                  <p:cNvSpPr>
                    <a:spLocks noChangeAspect="1" noChangeShapeType="1"/>
                  </p:cNvSpPr>
                  <p:nvPr/>
                </p:nvSpPr>
                <p:spPr bwMode="auto">
                  <a:xfrm>
                    <a:off x="7970" y="5452"/>
                    <a:ext cx="357"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49" name="Line 403"/>
                  <p:cNvSpPr>
                    <a:spLocks noChangeAspect="1" noChangeShapeType="1"/>
                  </p:cNvSpPr>
                  <p:nvPr/>
                </p:nvSpPr>
                <p:spPr bwMode="auto">
                  <a:xfrm>
                    <a:off x="8327" y="4318"/>
                    <a:ext cx="0" cy="1134"/>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50" name="Line 404"/>
                  <p:cNvSpPr>
                    <a:spLocks noChangeAspect="1" noChangeShapeType="1"/>
                  </p:cNvSpPr>
                  <p:nvPr/>
                </p:nvSpPr>
                <p:spPr bwMode="auto">
                  <a:xfrm>
                    <a:off x="8326" y="4318"/>
                    <a:ext cx="102" cy="10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51" name="Line 405"/>
                  <p:cNvSpPr>
                    <a:spLocks noChangeAspect="1" noChangeShapeType="1"/>
                  </p:cNvSpPr>
                  <p:nvPr/>
                </p:nvSpPr>
                <p:spPr bwMode="auto">
                  <a:xfrm flipV="1">
                    <a:off x="8327" y="5344"/>
                    <a:ext cx="102" cy="108"/>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52" name="Line 406"/>
                  <p:cNvSpPr>
                    <a:spLocks noChangeAspect="1" noChangeShapeType="1"/>
                  </p:cNvSpPr>
                  <p:nvPr/>
                </p:nvSpPr>
                <p:spPr bwMode="auto">
                  <a:xfrm>
                    <a:off x="8429" y="4420"/>
                    <a:ext cx="0" cy="924"/>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698" name="Arc 407"/>
                <p:cNvSpPr>
                  <a:spLocks noChangeAspect="1"/>
                </p:cNvSpPr>
                <p:nvPr/>
              </p:nvSpPr>
              <p:spPr bwMode="auto">
                <a:xfrm rot="10800000">
                  <a:off x="1721" y="2980"/>
                  <a:ext cx="25" cy="45"/>
                </a:xfrm>
                <a:custGeom>
                  <a:avLst/>
                  <a:gdLst>
                    <a:gd name="T0" fmla="*/ 0 w 22479"/>
                    <a:gd name="T1" fmla="*/ 0 h 43200"/>
                    <a:gd name="T2" fmla="*/ 0 w 22479"/>
                    <a:gd name="T3" fmla="*/ 0 h 43200"/>
                    <a:gd name="T4" fmla="*/ 0 w 22479"/>
                    <a:gd name="T5" fmla="*/ 0 h 43200"/>
                    <a:gd name="T6" fmla="*/ 0 60000 65536"/>
                    <a:gd name="T7" fmla="*/ 0 60000 65536"/>
                    <a:gd name="T8" fmla="*/ 0 60000 65536"/>
                    <a:gd name="T9" fmla="*/ 0 w 22479"/>
                    <a:gd name="T10" fmla="*/ 0 h 43200"/>
                    <a:gd name="T11" fmla="*/ 22479 w 22479"/>
                    <a:gd name="T12" fmla="*/ 43200 h 43200"/>
                  </a:gdLst>
                  <a:ahLst/>
                  <a:cxnLst>
                    <a:cxn ang="T6">
                      <a:pos x="T0" y="T1"/>
                    </a:cxn>
                    <a:cxn ang="T7">
                      <a:pos x="T2" y="T3"/>
                    </a:cxn>
                    <a:cxn ang="T8">
                      <a:pos x="T4" y="T5"/>
                    </a:cxn>
                  </a:cxnLst>
                  <a:rect l="T9" t="T10" r="T11" b="T12"/>
                  <a:pathLst>
                    <a:path w="22479" h="43200" fill="none" extrusionOk="0">
                      <a:moveTo>
                        <a:pt x="878" y="0"/>
                      </a:moveTo>
                      <a:cubicBezTo>
                        <a:pt x="12808" y="0"/>
                        <a:pt x="22479" y="9670"/>
                        <a:pt x="22479" y="21600"/>
                      </a:cubicBezTo>
                      <a:cubicBezTo>
                        <a:pt x="22479" y="33529"/>
                        <a:pt x="12808" y="43200"/>
                        <a:pt x="879" y="43200"/>
                      </a:cubicBezTo>
                      <a:cubicBezTo>
                        <a:pt x="585" y="43200"/>
                        <a:pt x="292" y="43194"/>
                        <a:pt x="-1" y="43182"/>
                      </a:cubicBezTo>
                    </a:path>
                    <a:path w="22479" h="43200" stroke="0" extrusionOk="0">
                      <a:moveTo>
                        <a:pt x="878" y="0"/>
                      </a:moveTo>
                      <a:cubicBezTo>
                        <a:pt x="12808" y="0"/>
                        <a:pt x="22479" y="9670"/>
                        <a:pt x="22479" y="21600"/>
                      </a:cubicBezTo>
                      <a:cubicBezTo>
                        <a:pt x="22479" y="33529"/>
                        <a:pt x="12808" y="43200"/>
                        <a:pt x="879" y="43200"/>
                      </a:cubicBezTo>
                      <a:cubicBezTo>
                        <a:pt x="585" y="43200"/>
                        <a:pt x="292" y="43194"/>
                        <a:pt x="-1" y="43182"/>
                      </a:cubicBezTo>
                      <a:lnTo>
                        <a:pt x="879" y="21600"/>
                      </a:lnTo>
                      <a:lnTo>
                        <a:pt x="878" y="0"/>
                      </a:lnTo>
                      <a:close/>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2699" name="Line 408"/>
                <p:cNvSpPr>
                  <a:spLocks noChangeAspect="1" noChangeShapeType="1"/>
                </p:cNvSpPr>
                <p:nvPr/>
              </p:nvSpPr>
              <p:spPr bwMode="auto">
                <a:xfrm flipH="1">
                  <a:off x="1830" y="2741"/>
                  <a:ext cx="363" cy="0"/>
                </a:xfrm>
                <a:prstGeom prst="line">
                  <a:avLst/>
                </a:prstGeom>
                <a:noFill/>
                <a:ln w="6350">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12700" name="Line 409"/>
                <p:cNvSpPr>
                  <a:spLocks noChangeAspect="1" noChangeShapeType="1"/>
                </p:cNvSpPr>
                <p:nvPr/>
              </p:nvSpPr>
              <p:spPr bwMode="auto">
                <a:xfrm rot="-5400000">
                  <a:off x="2011" y="2613"/>
                  <a:ext cx="0" cy="364"/>
                </a:xfrm>
                <a:prstGeom prst="line">
                  <a:avLst/>
                </a:prstGeom>
                <a:noFill/>
                <a:ln w="12700">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12701" name="Rectangle 410"/>
                <p:cNvSpPr>
                  <a:spLocks noChangeAspect="1" noChangeArrowheads="1"/>
                </p:cNvSpPr>
                <p:nvPr/>
              </p:nvSpPr>
              <p:spPr bwMode="auto">
                <a:xfrm>
                  <a:off x="1832" y="2925"/>
                  <a:ext cx="364" cy="91"/>
                </a:xfrm>
                <a:prstGeom prst="rect">
                  <a:avLst/>
                </a:prstGeom>
                <a:solidFill>
                  <a:srgbClr val="FFFFFF">
                    <a:alpha val="50195"/>
                  </a:srgbClr>
                </a:solidFill>
                <a:ln w="1270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IN" altLang="en-US"/>
                </a:p>
              </p:txBody>
            </p:sp>
            <p:sp>
              <p:nvSpPr>
                <p:cNvPr id="12702" name="Line 411"/>
                <p:cNvSpPr>
                  <a:spLocks noChangeAspect="1" noChangeShapeType="1"/>
                </p:cNvSpPr>
                <p:nvPr/>
              </p:nvSpPr>
              <p:spPr bwMode="auto">
                <a:xfrm flipH="1">
                  <a:off x="1832" y="2992"/>
                  <a:ext cx="364" cy="0"/>
                </a:xfrm>
                <a:prstGeom prst="line">
                  <a:avLst/>
                </a:prstGeom>
                <a:noFill/>
                <a:ln w="6350">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12703" name="Rectangle 412"/>
                <p:cNvSpPr>
                  <a:spLocks noChangeAspect="1" noChangeArrowheads="1"/>
                </p:cNvSpPr>
                <p:nvPr/>
              </p:nvSpPr>
              <p:spPr bwMode="auto">
                <a:xfrm flipV="1">
                  <a:off x="1832" y="3015"/>
                  <a:ext cx="364" cy="31"/>
                </a:xfrm>
                <a:prstGeom prst="rect">
                  <a:avLst/>
                </a:prstGeom>
                <a:solidFill>
                  <a:srgbClr val="FFFFFF">
                    <a:alpha val="50195"/>
                  </a:srgbClr>
                </a:solidFill>
                <a:ln w="1270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IN" altLang="en-US"/>
                </a:p>
              </p:txBody>
            </p:sp>
            <p:grpSp>
              <p:nvGrpSpPr>
                <p:cNvPr id="12704" name="Group 413"/>
                <p:cNvGrpSpPr>
                  <a:grpSpLocks noChangeAspect="1"/>
                </p:cNvGrpSpPr>
                <p:nvPr/>
              </p:nvGrpSpPr>
              <p:grpSpPr bwMode="auto">
                <a:xfrm>
                  <a:off x="2185" y="2989"/>
                  <a:ext cx="107" cy="27"/>
                  <a:chOff x="7863" y="4791"/>
                  <a:chExt cx="664" cy="170"/>
                </a:xfrm>
              </p:grpSpPr>
              <p:sp>
                <p:nvSpPr>
                  <p:cNvPr id="12742" name="Line 414"/>
                  <p:cNvSpPr>
                    <a:spLocks noChangeAspect="1" noChangeShapeType="1"/>
                  </p:cNvSpPr>
                  <p:nvPr/>
                </p:nvSpPr>
                <p:spPr bwMode="auto">
                  <a:xfrm flipH="1">
                    <a:off x="7863" y="4885"/>
                    <a:ext cx="664" cy="0"/>
                  </a:xfrm>
                  <a:prstGeom prst="line">
                    <a:avLst/>
                  </a:prstGeom>
                  <a:noFill/>
                  <a:ln w="6350">
                    <a:solidFill>
                      <a:srgbClr val="000000"/>
                    </a:solidFill>
                    <a:prstDash val="lgDashDot"/>
                    <a:round/>
                    <a:headEnd/>
                    <a:tailEnd/>
                  </a:ln>
                  <a:extLst>
                    <a:ext uri="{909E8E84-426E-40DD-AFC4-6F175D3DCCD1}">
                      <a14:hiddenFill xmlns:a14="http://schemas.microsoft.com/office/drawing/2010/main">
                        <a:noFill/>
                      </a14:hiddenFill>
                    </a:ext>
                  </a:extLst>
                </p:spPr>
                <p:txBody>
                  <a:bodyPr/>
                  <a:lstStyle/>
                  <a:p>
                    <a:endParaRPr lang="en-US"/>
                  </a:p>
                </p:txBody>
              </p:sp>
              <p:sp>
                <p:nvSpPr>
                  <p:cNvPr id="12743" name="Line 415"/>
                  <p:cNvSpPr>
                    <a:spLocks noChangeAspect="1" noChangeShapeType="1"/>
                  </p:cNvSpPr>
                  <p:nvPr/>
                </p:nvSpPr>
                <p:spPr bwMode="auto">
                  <a:xfrm flipH="1">
                    <a:off x="7976" y="4791"/>
                    <a:ext cx="454" cy="0"/>
                  </a:xfrm>
                  <a:prstGeom prst="line">
                    <a:avLst/>
                  </a:prstGeom>
                  <a:noFill/>
                  <a:ln w="6350">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12744" name="Line 416"/>
                  <p:cNvSpPr>
                    <a:spLocks noChangeAspect="1" noChangeShapeType="1"/>
                  </p:cNvSpPr>
                  <p:nvPr/>
                </p:nvSpPr>
                <p:spPr bwMode="auto">
                  <a:xfrm flipH="1">
                    <a:off x="7988" y="4961"/>
                    <a:ext cx="442" cy="0"/>
                  </a:xfrm>
                  <a:prstGeom prst="line">
                    <a:avLst/>
                  </a:prstGeom>
                  <a:noFill/>
                  <a:ln w="6350">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2705" name="Group 417"/>
                <p:cNvGrpSpPr>
                  <a:grpSpLocks noChangeAspect="1"/>
                </p:cNvGrpSpPr>
                <p:nvPr/>
              </p:nvGrpSpPr>
              <p:grpSpPr bwMode="auto">
                <a:xfrm>
                  <a:off x="2202" y="2889"/>
                  <a:ext cx="74" cy="227"/>
                  <a:chOff x="7969" y="4318"/>
                  <a:chExt cx="460" cy="1134"/>
                </a:xfrm>
              </p:grpSpPr>
              <p:sp>
                <p:nvSpPr>
                  <p:cNvPr id="12734" name="Line 418"/>
                  <p:cNvSpPr>
                    <a:spLocks noChangeAspect="1" noChangeShapeType="1"/>
                  </p:cNvSpPr>
                  <p:nvPr/>
                </p:nvSpPr>
                <p:spPr bwMode="auto">
                  <a:xfrm>
                    <a:off x="8327" y="4318"/>
                    <a:ext cx="0" cy="1134"/>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35" name="Line 419"/>
                  <p:cNvSpPr>
                    <a:spLocks noChangeAspect="1" noChangeShapeType="1"/>
                  </p:cNvSpPr>
                  <p:nvPr/>
                </p:nvSpPr>
                <p:spPr bwMode="auto">
                  <a:xfrm flipH="1">
                    <a:off x="7969" y="4318"/>
                    <a:ext cx="357"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36" name="Line 420"/>
                  <p:cNvSpPr>
                    <a:spLocks noChangeAspect="1" noChangeShapeType="1"/>
                  </p:cNvSpPr>
                  <p:nvPr/>
                </p:nvSpPr>
                <p:spPr bwMode="auto">
                  <a:xfrm>
                    <a:off x="7970" y="4318"/>
                    <a:ext cx="0" cy="1134"/>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37" name="Line 421"/>
                  <p:cNvSpPr>
                    <a:spLocks noChangeAspect="1" noChangeShapeType="1"/>
                  </p:cNvSpPr>
                  <p:nvPr/>
                </p:nvSpPr>
                <p:spPr bwMode="auto">
                  <a:xfrm>
                    <a:off x="7970" y="5452"/>
                    <a:ext cx="357"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38" name="Line 422"/>
                  <p:cNvSpPr>
                    <a:spLocks noChangeAspect="1" noChangeShapeType="1"/>
                  </p:cNvSpPr>
                  <p:nvPr/>
                </p:nvSpPr>
                <p:spPr bwMode="auto">
                  <a:xfrm>
                    <a:off x="8327" y="4318"/>
                    <a:ext cx="0" cy="1134"/>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39" name="Line 423"/>
                  <p:cNvSpPr>
                    <a:spLocks noChangeAspect="1" noChangeShapeType="1"/>
                  </p:cNvSpPr>
                  <p:nvPr/>
                </p:nvSpPr>
                <p:spPr bwMode="auto">
                  <a:xfrm>
                    <a:off x="8326" y="4318"/>
                    <a:ext cx="102" cy="10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40" name="Line 424"/>
                  <p:cNvSpPr>
                    <a:spLocks noChangeAspect="1" noChangeShapeType="1"/>
                  </p:cNvSpPr>
                  <p:nvPr/>
                </p:nvSpPr>
                <p:spPr bwMode="auto">
                  <a:xfrm flipV="1">
                    <a:off x="8327" y="5344"/>
                    <a:ext cx="102" cy="108"/>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41" name="Line 425"/>
                  <p:cNvSpPr>
                    <a:spLocks noChangeAspect="1" noChangeShapeType="1"/>
                  </p:cNvSpPr>
                  <p:nvPr/>
                </p:nvSpPr>
                <p:spPr bwMode="auto">
                  <a:xfrm>
                    <a:off x="8429" y="4420"/>
                    <a:ext cx="0" cy="924"/>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706" name="Arc 426"/>
                <p:cNvSpPr>
                  <a:spLocks noChangeAspect="1"/>
                </p:cNvSpPr>
                <p:nvPr/>
              </p:nvSpPr>
              <p:spPr bwMode="auto">
                <a:xfrm rot="10800000" flipH="1">
                  <a:off x="2279" y="2980"/>
                  <a:ext cx="25" cy="45"/>
                </a:xfrm>
                <a:custGeom>
                  <a:avLst/>
                  <a:gdLst>
                    <a:gd name="T0" fmla="*/ 0 w 22479"/>
                    <a:gd name="T1" fmla="*/ 0 h 43200"/>
                    <a:gd name="T2" fmla="*/ 0 w 22479"/>
                    <a:gd name="T3" fmla="*/ 0 h 43200"/>
                    <a:gd name="T4" fmla="*/ 0 w 22479"/>
                    <a:gd name="T5" fmla="*/ 0 h 43200"/>
                    <a:gd name="T6" fmla="*/ 0 60000 65536"/>
                    <a:gd name="T7" fmla="*/ 0 60000 65536"/>
                    <a:gd name="T8" fmla="*/ 0 60000 65536"/>
                    <a:gd name="T9" fmla="*/ 0 w 22479"/>
                    <a:gd name="T10" fmla="*/ 0 h 43200"/>
                    <a:gd name="T11" fmla="*/ 22479 w 22479"/>
                    <a:gd name="T12" fmla="*/ 43200 h 43200"/>
                  </a:gdLst>
                  <a:ahLst/>
                  <a:cxnLst>
                    <a:cxn ang="T6">
                      <a:pos x="T0" y="T1"/>
                    </a:cxn>
                    <a:cxn ang="T7">
                      <a:pos x="T2" y="T3"/>
                    </a:cxn>
                    <a:cxn ang="T8">
                      <a:pos x="T4" y="T5"/>
                    </a:cxn>
                  </a:cxnLst>
                  <a:rect l="T9" t="T10" r="T11" b="T12"/>
                  <a:pathLst>
                    <a:path w="22479" h="43200" fill="none" extrusionOk="0">
                      <a:moveTo>
                        <a:pt x="878" y="0"/>
                      </a:moveTo>
                      <a:cubicBezTo>
                        <a:pt x="12808" y="0"/>
                        <a:pt x="22479" y="9670"/>
                        <a:pt x="22479" y="21600"/>
                      </a:cubicBezTo>
                      <a:cubicBezTo>
                        <a:pt x="22479" y="33529"/>
                        <a:pt x="12808" y="43200"/>
                        <a:pt x="879" y="43200"/>
                      </a:cubicBezTo>
                      <a:cubicBezTo>
                        <a:pt x="585" y="43200"/>
                        <a:pt x="292" y="43194"/>
                        <a:pt x="-1" y="43182"/>
                      </a:cubicBezTo>
                    </a:path>
                    <a:path w="22479" h="43200" stroke="0" extrusionOk="0">
                      <a:moveTo>
                        <a:pt x="878" y="0"/>
                      </a:moveTo>
                      <a:cubicBezTo>
                        <a:pt x="12808" y="0"/>
                        <a:pt x="22479" y="9670"/>
                        <a:pt x="22479" y="21600"/>
                      </a:cubicBezTo>
                      <a:cubicBezTo>
                        <a:pt x="22479" y="33529"/>
                        <a:pt x="12808" y="43200"/>
                        <a:pt x="879" y="43200"/>
                      </a:cubicBezTo>
                      <a:cubicBezTo>
                        <a:pt x="585" y="43200"/>
                        <a:pt x="292" y="43194"/>
                        <a:pt x="-1" y="43182"/>
                      </a:cubicBezTo>
                      <a:lnTo>
                        <a:pt x="879" y="21600"/>
                      </a:lnTo>
                      <a:lnTo>
                        <a:pt x="878" y="0"/>
                      </a:lnTo>
                      <a:close/>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2707" name="Rectangle 427"/>
                <p:cNvSpPr>
                  <a:spLocks noChangeAspect="1" noChangeArrowheads="1"/>
                </p:cNvSpPr>
                <p:nvPr/>
              </p:nvSpPr>
              <p:spPr bwMode="auto">
                <a:xfrm>
                  <a:off x="1831" y="2773"/>
                  <a:ext cx="46" cy="155"/>
                </a:xfrm>
                <a:prstGeom prst="rect">
                  <a:avLst/>
                </a:prstGeom>
                <a:noFill/>
                <a:ln w="12700">
                  <a:solidFill>
                    <a:srgbClr val="000000"/>
                  </a:solidFill>
                  <a:prstDash val="dash"/>
                  <a:miter lim="800000"/>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IN" altLang="en-US"/>
                </a:p>
              </p:txBody>
            </p:sp>
            <p:sp>
              <p:nvSpPr>
                <p:cNvPr id="12708" name="Rectangle 428"/>
                <p:cNvSpPr>
                  <a:spLocks noChangeAspect="1" noChangeArrowheads="1"/>
                </p:cNvSpPr>
                <p:nvPr/>
              </p:nvSpPr>
              <p:spPr bwMode="auto">
                <a:xfrm>
                  <a:off x="2196" y="2955"/>
                  <a:ext cx="45" cy="91"/>
                </a:xfrm>
                <a:prstGeom prst="rect">
                  <a:avLst/>
                </a:prstGeom>
                <a:noFill/>
                <a:ln w="6350">
                  <a:solidFill>
                    <a:srgbClr val="000000"/>
                  </a:solidFill>
                  <a:prstDash val="dash"/>
                  <a:miter lim="800000"/>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IN" altLang="en-US"/>
                </a:p>
              </p:txBody>
            </p:sp>
            <p:sp>
              <p:nvSpPr>
                <p:cNvPr id="12709" name="Rectangle 429"/>
                <p:cNvSpPr>
                  <a:spLocks noChangeAspect="1" noChangeArrowheads="1"/>
                </p:cNvSpPr>
                <p:nvPr/>
              </p:nvSpPr>
              <p:spPr bwMode="auto">
                <a:xfrm>
                  <a:off x="1784" y="2952"/>
                  <a:ext cx="45" cy="91"/>
                </a:xfrm>
                <a:prstGeom prst="rect">
                  <a:avLst/>
                </a:prstGeom>
                <a:noFill/>
                <a:ln w="6350">
                  <a:solidFill>
                    <a:srgbClr val="000000"/>
                  </a:solidFill>
                  <a:prstDash val="dash"/>
                  <a:miter lim="800000"/>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IN" altLang="en-US"/>
                </a:p>
              </p:txBody>
            </p:sp>
            <p:sp>
              <p:nvSpPr>
                <p:cNvPr id="12710" name="Rectangle 430"/>
                <p:cNvSpPr>
                  <a:spLocks noChangeAspect="1" noChangeArrowheads="1"/>
                </p:cNvSpPr>
                <p:nvPr/>
              </p:nvSpPr>
              <p:spPr bwMode="auto">
                <a:xfrm>
                  <a:off x="1830" y="2551"/>
                  <a:ext cx="364" cy="45"/>
                </a:xfrm>
                <a:prstGeom prst="rect">
                  <a:avLst/>
                </a:prstGeom>
                <a:solidFill>
                  <a:srgbClr val="FFFFFF">
                    <a:alpha val="50195"/>
                  </a:srgbClr>
                </a:solidFill>
                <a:ln w="1270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IN" altLang="en-US"/>
                </a:p>
              </p:txBody>
            </p:sp>
            <p:sp>
              <p:nvSpPr>
                <p:cNvPr id="12711" name="Line 431"/>
                <p:cNvSpPr>
                  <a:spLocks noChangeAspect="1" noChangeShapeType="1"/>
                </p:cNvSpPr>
                <p:nvPr/>
              </p:nvSpPr>
              <p:spPr bwMode="auto">
                <a:xfrm flipH="1">
                  <a:off x="1832" y="2568"/>
                  <a:ext cx="362" cy="0"/>
                </a:xfrm>
                <a:prstGeom prst="line">
                  <a:avLst/>
                </a:prstGeom>
                <a:noFill/>
                <a:ln w="6350">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12712" name="Freeform 432"/>
                <p:cNvSpPr>
                  <a:spLocks noChangeAspect="1"/>
                </p:cNvSpPr>
                <p:nvPr/>
              </p:nvSpPr>
              <p:spPr bwMode="auto">
                <a:xfrm>
                  <a:off x="1854" y="2743"/>
                  <a:ext cx="318" cy="181"/>
                </a:xfrm>
                <a:custGeom>
                  <a:avLst/>
                  <a:gdLst>
                    <a:gd name="T0" fmla="*/ 0 w 1984"/>
                    <a:gd name="T1" fmla="*/ 0 h 1134"/>
                    <a:gd name="T2" fmla="*/ 0 w 1984"/>
                    <a:gd name="T3" fmla="*/ 0 h 1134"/>
                    <a:gd name="T4" fmla="*/ 0 w 1984"/>
                    <a:gd name="T5" fmla="*/ 0 h 1134"/>
                    <a:gd name="T6" fmla="*/ 0 w 1984"/>
                    <a:gd name="T7" fmla="*/ 0 h 1134"/>
                    <a:gd name="T8" fmla="*/ 0 w 1984"/>
                    <a:gd name="T9" fmla="*/ 0 h 1134"/>
                    <a:gd name="T10" fmla="*/ 0 w 1984"/>
                    <a:gd name="T11" fmla="*/ 0 h 1134"/>
                    <a:gd name="T12" fmla="*/ 0 w 1984"/>
                    <a:gd name="T13" fmla="*/ 0 h 1134"/>
                    <a:gd name="T14" fmla="*/ 0 60000 65536"/>
                    <a:gd name="T15" fmla="*/ 0 60000 65536"/>
                    <a:gd name="T16" fmla="*/ 0 60000 65536"/>
                    <a:gd name="T17" fmla="*/ 0 60000 65536"/>
                    <a:gd name="T18" fmla="*/ 0 60000 65536"/>
                    <a:gd name="T19" fmla="*/ 0 60000 65536"/>
                    <a:gd name="T20" fmla="*/ 0 60000 65536"/>
                    <a:gd name="T21" fmla="*/ 0 w 1984"/>
                    <a:gd name="T22" fmla="*/ 0 h 1134"/>
                    <a:gd name="T23" fmla="*/ 1984 w 1984"/>
                    <a:gd name="T24" fmla="*/ 1134 h 113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84" h="1134">
                      <a:moveTo>
                        <a:pt x="0" y="1134"/>
                      </a:moveTo>
                      <a:lnTo>
                        <a:pt x="0" y="510"/>
                      </a:lnTo>
                      <a:lnTo>
                        <a:pt x="680" y="0"/>
                      </a:lnTo>
                      <a:lnTo>
                        <a:pt x="1304" y="0"/>
                      </a:lnTo>
                      <a:lnTo>
                        <a:pt x="1984" y="510"/>
                      </a:lnTo>
                      <a:lnTo>
                        <a:pt x="1984" y="1134"/>
                      </a:lnTo>
                      <a:lnTo>
                        <a:pt x="0" y="1134"/>
                      </a:lnTo>
                      <a:close/>
                    </a:path>
                  </a:pathLst>
                </a:custGeom>
                <a:solidFill>
                  <a:srgbClr val="FFFFFF">
                    <a:alpha val="50195"/>
                  </a:srgbClr>
                </a:solidFill>
                <a:ln w="6350">
                  <a:solidFill>
                    <a:srgbClr val="000000"/>
                  </a:solidFill>
                  <a:prstDash val="dash"/>
                  <a:round/>
                  <a:headEnd/>
                  <a:tailEnd/>
                </a:ln>
              </p:spPr>
              <p:txBody>
                <a:bodyPr/>
                <a:lstStyle/>
                <a:p>
                  <a:endParaRPr lang="en-US"/>
                </a:p>
              </p:txBody>
            </p:sp>
            <p:grpSp>
              <p:nvGrpSpPr>
                <p:cNvPr id="12713" name="Group 433"/>
                <p:cNvGrpSpPr>
                  <a:grpSpLocks noChangeAspect="1"/>
                </p:cNvGrpSpPr>
                <p:nvPr/>
              </p:nvGrpSpPr>
              <p:grpSpPr bwMode="auto">
                <a:xfrm>
                  <a:off x="2076" y="2758"/>
                  <a:ext cx="109" cy="109"/>
                  <a:chOff x="9649" y="2880"/>
                  <a:chExt cx="680" cy="680"/>
                </a:xfrm>
              </p:grpSpPr>
              <p:sp>
                <p:nvSpPr>
                  <p:cNvPr id="12732" name="Oval 434"/>
                  <p:cNvSpPr>
                    <a:spLocks noChangeAspect="1" noChangeArrowheads="1"/>
                  </p:cNvSpPr>
                  <p:nvPr/>
                </p:nvSpPr>
                <p:spPr bwMode="auto">
                  <a:xfrm>
                    <a:off x="9649" y="2880"/>
                    <a:ext cx="680" cy="680"/>
                  </a:xfrm>
                  <a:prstGeom prst="ellipse">
                    <a:avLst/>
                  </a:prstGeom>
                  <a:solidFill>
                    <a:srgbClr val="FFFFFF">
                      <a:alpha val="50195"/>
                    </a:srgbClr>
                  </a:solidFill>
                  <a:ln w="6350">
                    <a:solidFill>
                      <a:srgbClr val="000000"/>
                    </a:solidFill>
                    <a:prstDash val="dash"/>
                    <a:round/>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IN" altLang="en-US"/>
                  </a:p>
                </p:txBody>
              </p:sp>
              <p:sp>
                <p:nvSpPr>
                  <p:cNvPr id="12733" name="Oval 435"/>
                  <p:cNvSpPr>
                    <a:spLocks noChangeAspect="1" noChangeArrowheads="1"/>
                  </p:cNvSpPr>
                  <p:nvPr/>
                </p:nvSpPr>
                <p:spPr bwMode="auto">
                  <a:xfrm>
                    <a:off x="9791" y="3021"/>
                    <a:ext cx="397" cy="397"/>
                  </a:xfrm>
                  <a:prstGeom prst="ellipse">
                    <a:avLst/>
                  </a:prstGeom>
                  <a:solidFill>
                    <a:srgbClr val="FFFFFF">
                      <a:alpha val="50195"/>
                    </a:srgbClr>
                  </a:solidFill>
                  <a:ln w="6350">
                    <a:solidFill>
                      <a:srgbClr val="000000"/>
                    </a:solidFill>
                    <a:prstDash val="dash"/>
                    <a:round/>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IN" altLang="en-US"/>
                  </a:p>
                </p:txBody>
              </p:sp>
            </p:grpSp>
            <p:grpSp>
              <p:nvGrpSpPr>
                <p:cNvPr id="12714" name="Group 436"/>
                <p:cNvGrpSpPr>
                  <a:grpSpLocks noChangeAspect="1"/>
                </p:cNvGrpSpPr>
                <p:nvPr/>
              </p:nvGrpSpPr>
              <p:grpSpPr bwMode="auto">
                <a:xfrm>
                  <a:off x="1838" y="2758"/>
                  <a:ext cx="109" cy="109"/>
                  <a:chOff x="9649" y="2880"/>
                  <a:chExt cx="680" cy="680"/>
                </a:xfrm>
              </p:grpSpPr>
              <p:sp>
                <p:nvSpPr>
                  <p:cNvPr id="12730" name="Oval 437"/>
                  <p:cNvSpPr>
                    <a:spLocks noChangeAspect="1" noChangeArrowheads="1"/>
                  </p:cNvSpPr>
                  <p:nvPr/>
                </p:nvSpPr>
                <p:spPr bwMode="auto">
                  <a:xfrm>
                    <a:off x="9649" y="2880"/>
                    <a:ext cx="680" cy="680"/>
                  </a:xfrm>
                  <a:prstGeom prst="ellipse">
                    <a:avLst/>
                  </a:prstGeom>
                  <a:solidFill>
                    <a:srgbClr val="FFFFFF">
                      <a:alpha val="50195"/>
                    </a:srgbClr>
                  </a:solidFill>
                  <a:ln w="6350">
                    <a:solidFill>
                      <a:srgbClr val="000000"/>
                    </a:solidFill>
                    <a:prstDash val="dash"/>
                    <a:round/>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IN" altLang="en-US"/>
                  </a:p>
                </p:txBody>
              </p:sp>
              <p:sp>
                <p:nvSpPr>
                  <p:cNvPr id="12731" name="Oval 438"/>
                  <p:cNvSpPr>
                    <a:spLocks noChangeAspect="1" noChangeArrowheads="1"/>
                  </p:cNvSpPr>
                  <p:nvPr/>
                </p:nvSpPr>
                <p:spPr bwMode="auto">
                  <a:xfrm>
                    <a:off x="9791" y="3021"/>
                    <a:ext cx="397" cy="397"/>
                  </a:xfrm>
                  <a:prstGeom prst="ellipse">
                    <a:avLst/>
                  </a:prstGeom>
                  <a:solidFill>
                    <a:srgbClr val="FFFFFF">
                      <a:alpha val="50195"/>
                    </a:srgbClr>
                  </a:solidFill>
                  <a:ln w="6350">
                    <a:solidFill>
                      <a:srgbClr val="000000"/>
                    </a:solidFill>
                    <a:prstDash val="dash"/>
                    <a:round/>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IN" altLang="en-US"/>
                  </a:p>
                </p:txBody>
              </p:sp>
            </p:grpSp>
            <p:sp>
              <p:nvSpPr>
                <p:cNvPr id="12715" name="Line 439"/>
                <p:cNvSpPr>
                  <a:spLocks noChangeAspect="1" noChangeShapeType="1"/>
                </p:cNvSpPr>
                <p:nvPr/>
              </p:nvSpPr>
              <p:spPr bwMode="auto">
                <a:xfrm flipH="1">
                  <a:off x="1856" y="2771"/>
                  <a:ext cx="72" cy="56"/>
                </a:xfrm>
                <a:prstGeom prst="line">
                  <a:avLst/>
                </a:prstGeom>
                <a:noFill/>
                <a:ln w="6350">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12716" name="Line 440"/>
                <p:cNvSpPr>
                  <a:spLocks noChangeAspect="1" noChangeShapeType="1"/>
                </p:cNvSpPr>
                <p:nvPr/>
              </p:nvSpPr>
              <p:spPr bwMode="auto">
                <a:xfrm>
                  <a:off x="2097" y="2770"/>
                  <a:ext cx="72" cy="56"/>
                </a:xfrm>
                <a:prstGeom prst="line">
                  <a:avLst/>
                </a:prstGeom>
                <a:noFill/>
                <a:ln w="6350">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12717" name="Line 441"/>
                <p:cNvSpPr>
                  <a:spLocks noChangeAspect="1" noChangeShapeType="1"/>
                </p:cNvSpPr>
                <p:nvPr/>
              </p:nvSpPr>
              <p:spPr bwMode="auto">
                <a:xfrm flipV="1">
                  <a:off x="1854" y="2828"/>
                  <a:ext cx="0" cy="30"/>
                </a:xfrm>
                <a:prstGeom prst="line">
                  <a:avLst/>
                </a:prstGeom>
                <a:noFill/>
                <a:ln w="6350">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12718" name="Line 442"/>
                <p:cNvSpPr>
                  <a:spLocks noChangeAspect="1" noChangeShapeType="1"/>
                </p:cNvSpPr>
                <p:nvPr/>
              </p:nvSpPr>
              <p:spPr bwMode="auto">
                <a:xfrm flipV="1">
                  <a:off x="2171" y="2827"/>
                  <a:ext cx="0" cy="30"/>
                </a:xfrm>
                <a:prstGeom prst="line">
                  <a:avLst/>
                </a:prstGeom>
                <a:noFill/>
                <a:ln w="6350">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12719" name="Line 443"/>
                <p:cNvSpPr>
                  <a:spLocks noChangeAspect="1" noChangeShapeType="1"/>
                </p:cNvSpPr>
                <p:nvPr/>
              </p:nvSpPr>
              <p:spPr bwMode="auto">
                <a:xfrm flipH="1">
                  <a:off x="1840" y="2774"/>
                  <a:ext cx="331" cy="0"/>
                </a:xfrm>
                <a:prstGeom prst="line">
                  <a:avLst/>
                </a:prstGeom>
                <a:noFill/>
                <a:ln w="6350">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12720" name="Line 444"/>
                <p:cNvSpPr>
                  <a:spLocks noChangeAspect="1" noChangeShapeType="1"/>
                </p:cNvSpPr>
                <p:nvPr/>
              </p:nvSpPr>
              <p:spPr bwMode="auto">
                <a:xfrm flipV="1">
                  <a:off x="1831" y="2568"/>
                  <a:ext cx="0" cy="36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21" name="Line 445"/>
                <p:cNvSpPr>
                  <a:spLocks noChangeAspect="1" noChangeShapeType="1"/>
                </p:cNvSpPr>
                <p:nvPr/>
              </p:nvSpPr>
              <p:spPr bwMode="auto">
                <a:xfrm flipV="1">
                  <a:off x="2195" y="2568"/>
                  <a:ext cx="0" cy="35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22" name="Line 446"/>
                <p:cNvSpPr>
                  <a:spLocks noChangeAspect="1" noChangeShapeType="1"/>
                </p:cNvSpPr>
                <p:nvPr/>
              </p:nvSpPr>
              <p:spPr bwMode="auto">
                <a:xfrm flipV="1">
                  <a:off x="1879" y="2774"/>
                  <a:ext cx="0" cy="217"/>
                </a:xfrm>
                <a:prstGeom prst="line">
                  <a:avLst/>
                </a:prstGeom>
                <a:noFill/>
                <a:ln w="6350">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12723" name="Line 447"/>
                <p:cNvSpPr>
                  <a:spLocks noChangeAspect="1" noChangeShapeType="1"/>
                </p:cNvSpPr>
                <p:nvPr/>
              </p:nvSpPr>
              <p:spPr bwMode="auto">
                <a:xfrm flipV="1">
                  <a:off x="2142" y="2775"/>
                  <a:ext cx="0" cy="215"/>
                </a:xfrm>
                <a:prstGeom prst="line">
                  <a:avLst/>
                </a:prstGeom>
                <a:noFill/>
                <a:ln w="6350">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12724" name="Line 448"/>
                <p:cNvSpPr>
                  <a:spLocks noChangeAspect="1" noChangeShapeType="1"/>
                </p:cNvSpPr>
                <p:nvPr/>
              </p:nvSpPr>
              <p:spPr bwMode="auto">
                <a:xfrm rot="16200000" flipV="1">
                  <a:off x="2010" y="2743"/>
                  <a:ext cx="0" cy="36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25" name="Line 449"/>
                <p:cNvSpPr>
                  <a:spLocks noChangeAspect="1" noChangeShapeType="1"/>
                </p:cNvSpPr>
                <p:nvPr/>
              </p:nvSpPr>
              <p:spPr bwMode="auto">
                <a:xfrm flipH="1">
                  <a:off x="1826" y="2786"/>
                  <a:ext cx="366"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26" name="Rectangle 450"/>
                <p:cNvSpPr>
                  <a:spLocks noChangeAspect="1" noChangeArrowheads="1"/>
                </p:cNvSpPr>
                <p:nvPr/>
              </p:nvSpPr>
              <p:spPr bwMode="auto">
                <a:xfrm>
                  <a:off x="1917" y="2980"/>
                  <a:ext cx="182" cy="91"/>
                </a:xfrm>
                <a:prstGeom prst="rect">
                  <a:avLst/>
                </a:prstGeom>
                <a:noFill/>
                <a:ln w="6350">
                  <a:solidFill>
                    <a:srgbClr val="000000"/>
                  </a:solidFill>
                  <a:prstDash val="dash"/>
                  <a:miter lim="800000"/>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IN" altLang="en-US"/>
                </a:p>
              </p:txBody>
            </p:sp>
            <p:sp>
              <p:nvSpPr>
                <p:cNvPr id="12727" name="Line 451"/>
                <p:cNvSpPr>
                  <a:spLocks noChangeAspect="1" noChangeShapeType="1"/>
                </p:cNvSpPr>
                <p:nvPr/>
              </p:nvSpPr>
              <p:spPr bwMode="auto">
                <a:xfrm>
                  <a:off x="1917" y="3046"/>
                  <a:ext cx="0" cy="2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28" name="Line 452"/>
                <p:cNvSpPr>
                  <a:spLocks noChangeAspect="1" noChangeShapeType="1"/>
                </p:cNvSpPr>
                <p:nvPr/>
              </p:nvSpPr>
              <p:spPr bwMode="auto">
                <a:xfrm>
                  <a:off x="1917" y="3071"/>
                  <a:ext cx="182"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29" name="Line 453"/>
                <p:cNvSpPr>
                  <a:spLocks noChangeAspect="1" noChangeShapeType="1"/>
                </p:cNvSpPr>
                <p:nvPr/>
              </p:nvSpPr>
              <p:spPr bwMode="auto">
                <a:xfrm flipV="1">
                  <a:off x="2099" y="3046"/>
                  <a:ext cx="0" cy="2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695" name="Text Box 454"/>
              <p:cNvSpPr txBox="1">
                <a:spLocks noChangeAspect="1" noChangeArrowheads="1"/>
              </p:cNvSpPr>
              <p:nvPr/>
            </p:nvSpPr>
            <p:spPr bwMode="auto">
              <a:xfrm>
                <a:off x="1485" y="3174"/>
                <a:ext cx="97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CA" altLang="en-US" sz="1000">
                    <a:latin typeface="Arial" panose="020B0604020202020204" pitchFamily="34" charset="0"/>
                  </a:rPr>
                  <a:t>LEFT SIDE VIEW</a:t>
                </a:r>
              </a:p>
            </p:txBody>
          </p:sp>
        </p:grpSp>
        <p:grpSp>
          <p:nvGrpSpPr>
            <p:cNvPr id="12660" name="Group 76"/>
            <p:cNvGrpSpPr>
              <a:grpSpLocks/>
            </p:cNvGrpSpPr>
            <p:nvPr/>
          </p:nvGrpSpPr>
          <p:grpSpPr bwMode="auto">
            <a:xfrm>
              <a:off x="3446" y="1612"/>
              <a:ext cx="568" cy="919"/>
              <a:chOff x="3446" y="1612"/>
              <a:chExt cx="568" cy="919"/>
            </a:xfrm>
          </p:grpSpPr>
          <p:sp>
            <p:nvSpPr>
              <p:cNvPr id="12661" name="Freeform 898"/>
              <p:cNvSpPr>
                <a:spLocks noChangeAspect="1"/>
              </p:cNvSpPr>
              <p:nvPr/>
            </p:nvSpPr>
            <p:spPr bwMode="auto">
              <a:xfrm>
                <a:off x="3459" y="1639"/>
                <a:ext cx="555" cy="888"/>
              </a:xfrm>
              <a:custGeom>
                <a:avLst/>
                <a:gdLst>
                  <a:gd name="T0" fmla="*/ 0 w 1545"/>
                  <a:gd name="T1" fmla="*/ 0 h 2468"/>
                  <a:gd name="T2" fmla="*/ 3 w 1545"/>
                  <a:gd name="T3" fmla="*/ 2 h 2468"/>
                  <a:gd name="T4" fmla="*/ 3 w 1545"/>
                  <a:gd name="T5" fmla="*/ 5 h 2468"/>
                  <a:gd name="T6" fmla="*/ 0 w 1545"/>
                  <a:gd name="T7" fmla="*/ 4 h 2468"/>
                  <a:gd name="T8" fmla="*/ 0 w 1545"/>
                  <a:gd name="T9" fmla="*/ 0 h 2468"/>
                  <a:gd name="T10" fmla="*/ 0 60000 65536"/>
                  <a:gd name="T11" fmla="*/ 0 60000 65536"/>
                  <a:gd name="T12" fmla="*/ 0 60000 65536"/>
                  <a:gd name="T13" fmla="*/ 0 60000 65536"/>
                  <a:gd name="T14" fmla="*/ 0 60000 65536"/>
                  <a:gd name="T15" fmla="*/ 0 w 1545"/>
                  <a:gd name="T16" fmla="*/ 0 h 2468"/>
                  <a:gd name="T17" fmla="*/ 1545 w 1545"/>
                  <a:gd name="T18" fmla="*/ 2468 h 2468"/>
                </a:gdLst>
                <a:ahLst/>
                <a:cxnLst>
                  <a:cxn ang="T10">
                    <a:pos x="T0" y="T1"/>
                  </a:cxn>
                  <a:cxn ang="T11">
                    <a:pos x="T2" y="T3"/>
                  </a:cxn>
                  <a:cxn ang="T12">
                    <a:pos x="T4" y="T5"/>
                  </a:cxn>
                  <a:cxn ang="T13">
                    <a:pos x="T6" y="T7"/>
                  </a:cxn>
                  <a:cxn ang="T14">
                    <a:pos x="T8" y="T9"/>
                  </a:cxn>
                </a:cxnLst>
                <a:rect l="T15" t="T16" r="T17" b="T18"/>
                <a:pathLst>
                  <a:path w="1545" h="2468">
                    <a:moveTo>
                      <a:pt x="0" y="0"/>
                    </a:moveTo>
                    <a:lnTo>
                      <a:pt x="1506" y="827"/>
                    </a:lnTo>
                    <a:lnTo>
                      <a:pt x="1545" y="2468"/>
                    </a:lnTo>
                    <a:lnTo>
                      <a:pt x="5" y="1598"/>
                    </a:lnTo>
                    <a:lnTo>
                      <a:pt x="0" y="0"/>
                    </a:lnTo>
                    <a:close/>
                  </a:path>
                </a:pathLst>
              </a:custGeom>
              <a:solidFill>
                <a:srgbClr val="D8FFD8">
                  <a:alpha val="50195"/>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2662" name="Line 899"/>
              <p:cNvSpPr>
                <a:spLocks noChangeAspect="1" noChangeShapeType="1"/>
              </p:cNvSpPr>
              <p:nvPr/>
            </p:nvSpPr>
            <p:spPr bwMode="auto">
              <a:xfrm>
                <a:off x="3446" y="2222"/>
                <a:ext cx="553" cy="309"/>
              </a:xfrm>
              <a:prstGeom prst="line">
                <a:avLst/>
              </a:prstGeom>
              <a:noFill/>
              <a:ln w="38100">
                <a:solidFill>
                  <a:srgbClr val="969696"/>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63" name="Line 900"/>
              <p:cNvSpPr>
                <a:spLocks noChangeAspect="1" noChangeShapeType="1"/>
              </p:cNvSpPr>
              <p:nvPr/>
            </p:nvSpPr>
            <p:spPr bwMode="auto">
              <a:xfrm>
                <a:off x="3452" y="1612"/>
                <a:ext cx="553" cy="308"/>
              </a:xfrm>
              <a:prstGeom prst="line">
                <a:avLst/>
              </a:prstGeom>
              <a:noFill/>
              <a:ln w="38100">
                <a:solidFill>
                  <a:srgbClr val="969696"/>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2664" name="Group 901"/>
              <p:cNvGrpSpPr>
                <a:grpSpLocks noChangeAspect="1"/>
              </p:cNvGrpSpPr>
              <p:nvPr/>
            </p:nvGrpSpPr>
            <p:grpSpPr bwMode="auto">
              <a:xfrm>
                <a:off x="3576" y="1881"/>
                <a:ext cx="280" cy="454"/>
                <a:chOff x="2362" y="1878"/>
                <a:chExt cx="778" cy="1263"/>
              </a:xfrm>
            </p:grpSpPr>
            <p:sp>
              <p:nvSpPr>
                <p:cNvPr id="12666" name="Freeform 902"/>
                <p:cNvSpPr>
                  <a:spLocks noChangeAspect="1"/>
                </p:cNvSpPr>
                <p:nvPr/>
              </p:nvSpPr>
              <p:spPr bwMode="auto">
                <a:xfrm flipH="1">
                  <a:off x="2511" y="2448"/>
                  <a:ext cx="490" cy="431"/>
                </a:xfrm>
                <a:custGeom>
                  <a:avLst/>
                  <a:gdLst>
                    <a:gd name="T0" fmla="*/ 1 w 1908"/>
                    <a:gd name="T1" fmla="*/ 0 h 1682"/>
                    <a:gd name="T2" fmla="*/ 1 w 1908"/>
                    <a:gd name="T3" fmla="*/ 0 h 1682"/>
                    <a:gd name="T4" fmla="*/ 0 w 1908"/>
                    <a:gd name="T5" fmla="*/ 1 h 1682"/>
                    <a:gd name="T6" fmla="*/ 0 w 1908"/>
                    <a:gd name="T7" fmla="*/ 0 h 1682"/>
                    <a:gd name="T8" fmla="*/ 1 w 1908"/>
                    <a:gd name="T9" fmla="*/ 0 h 1682"/>
                    <a:gd name="T10" fmla="*/ 0 60000 65536"/>
                    <a:gd name="T11" fmla="*/ 0 60000 65536"/>
                    <a:gd name="T12" fmla="*/ 0 60000 65536"/>
                    <a:gd name="T13" fmla="*/ 0 60000 65536"/>
                    <a:gd name="T14" fmla="*/ 0 60000 65536"/>
                    <a:gd name="T15" fmla="*/ 0 w 1908"/>
                    <a:gd name="T16" fmla="*/ 0 h 1682"/>
                    <a:gd name="T17" fmla="*/ 1908 w 1908"/>
                    <a:gd name="T18" fmla="*/ 1682 h 1682"/>
                  </a:gdLst>
                  <a:ahLst/>
                  <a:cxnLst>
                    <a:cxn ang="T10">
                      <a:pos x="T0" y="T1"/>
                    </a:cxn>
                    <a:cxn ang="T11">
                      <a:pos x="T2" y="T3"/>
                    </a:cxn>
                    <a:cxn ang="T12">
                      <a:pos x="T4" y="T5"/>
                    </a:cxn>
                    <a:cxn ang="T13">
                      <a:pos x="T6" y="T7"/>
                    </a:cxn>
                    <a:cxn ang="T14">
                      <a:pos x="T8" y="T9"/>
                    </a:cxn>
                  </a:cxnLst>
                  <a:rect l="T15" t="T16" r="T17" b="T18"/>
                  <a:pathLst>
                    <a:path w="1908" h="1682">
                      <a:moveTo>
                        <a:pt x="1908" y="0"/>
                      </a:moveTo>
                      <a:lnTo>
                        <a:pt x="1908" y="567"/>
                      </a:lnTo>
                      <a:lnTo>
                        <a:pt x="0" y="1682"/>
                      </a:lnTo>
                      <a:lnTo>
                        <a:pt x="0" y="1115"/>
                      </a:lnTo>
                      <a:lnTo>
                        <a:pt x="1908" y="0"/>
                      </a:lnTo>
                      <a:close/>
                    </a:path>
                  </a:pathLst>
                </a:custGeom>
                <a:solidFill>
                  <a:srgbClr val="8DBAFF">
                    <a:alpha val="50195"/>
                  </a:srgbClr>
                </a:solidFill>
                <a:ln w="6350">
                  <a:solidFill>
                    <a:srgbClr val="800000"/>
                  </a:solidFill>
                  <a:round/>
                  <a:headEnd/>
                  <a:tailEnd/>
                </a:ln>
              </p:spPr>
              <p:txBody>
                <a:bodyPr/>
                <a:lstStyle/>
                <a:p>
                  <a:endParaRPr lang="en-US"/>
                </a:p>
              </p:txBody>
            </p:sp>
            <p:grpSp>
              <p:nvGrpSpPr>
                <p:cNvPr id="12667" name="Group 903"/>
                <p:cNvGrpSpPr>
                  <a:grpSpLocks noChangeAspect="1"/>
                </p:cNvGrpSpPr>
                <p:nvPr/>
              </p:nvGrpSpPr>
              <p:grpSpPr bwMode="auto">
                <a:xfrm flipH="1">
                  <a:off x="2506" y="2600"/>
                  <a:ext cx="494" cy="342"/>
                  <a:chOff x="1378" y="1662"/>
                  <a:chExt cx="1156" cy="801"/>
                </a:xfrm>
              </p:grpSpPr>
              <p:sp>
                <p:nvSpPr>
                  <p:cNvPr id="12692" name="Freeform 904"/>
                  <p:cNvSpPr>
                    <a:spLocks noChangeAspect="1"/>
                  </p:cNvSpPr>
                  <p:nvPr/>
                </p:nvSpPr>
                <p:spPr bwMode="auto">
                  <a:xfrm>
                    <a:off x="1378" y="1662"/>
                    <a:ext cx="1156" cy="801"/>
                  </a:xfrm>
                  <a:custGeom>
                    <a:avLst/>
                    <a:gdLst>
                      <a:gd name="T0" fmla="*/ 0 w 1927"/>
                      <a:gd name="T1" fmla="*/ 52 h 1335"/>
                      <a:gd name="T2" fmla="*/ 89 w 1927"/>
                      <a:gd name="T3" fmla="*/ 0 h 1335"/>
                      <a:gd name="T4" fmla="*/ 90 w 1927"/>
                      <a:gd name="T5" fmla="*/ 10 h 1335"/>
                      <a:gd name="T6" fmla="*/ 0 w 1927"/>
                      <a:gd name="T7" fmla="*/ 62 h 1335"/>
                      <a:gd name="T8" fmla="*/ 0 60000 65536"/>
                      <a:gd name="T9" fmla="*/ 0 60000 65536"/>
                      <a:gd name="T10" fmla="*/ 0 60000 65536"/>
                      <a:gd name="T11" fmla="*/ 0 60000 65536"/>
                      <a:gd name="T12" fmla="*/ 0 w 1927"/>
                      <a:gd name="T13" fmla="*/ 0 h 1335"/>
                      <a:gd name="T14" fmla="*/ 1927 w 1927"/>
                      <a:gd name="T15" fmla="*/ 1335 h 1335"/>
                    </a:gdLst>
                    <a:ahLst/>
                    <a:cxnLst>
                      <a:cxn ang="T8">
                        <a:pos x="T0" y="T1"/>
                      </a:cxn>
                      <a:cxn ang="T9">
                        <a:pos x="T2" y="T3"/>
                      </a:cxn>
                      <a:cxn ang="T10">
                        <a:pos x="T4" y="T5"/>
                      </a:cxn>
                      <a:cxn ang="T11">
                        <a:pos x="T6" y="T7"/>
                      </a:cxn>
                    </a:cxnLst>
                    <a:rect l="T12" t="T13" r="T14" b="T15"/>
                    <a:pathLst>
                      <a:path w="1927" h="1335">
                        <a:moveTo>
                          <a:pt x="0" y="1113"/>
                        </a:moveTo>
                        <a:lnTo>
                          <a:pt x="1907" y="0"/>
                        </a:lnTo>
                        <a:lnTo>
                          <a:pt x="1927" y="228"/>
                        </a:lnTo>
                        <a:lnTo>
                          <a:pt x="0" y="1335"/>
                        </a:lnTo>
                      </a:path>
                    </a:pathLst>
                  </a:custGeom>
                  <a:solidFill>
                    <a:srgbClr val="FFFF99">
                      <a:alpha val="50195"/>
                    </a:srgbClr>
                  </a:solidFill>
                  <a:ln w="6350">
                    <a:solidFill>
                      <a:srgbClr val="800000"/>
                    </a:solidFill>
                    <a:round/>
                    <a:headEnd/>
                    <a:tailEnd/>
                  </a:ln>
                </p:spPr>
                <p:txBody>
                  <a:bodyPr/>
                  <a:lstStyle/>
                  <a:p>
                    <a:endParaRPr lang="en-US"/>
                  </a:p>
                </p:txBody>
              </p:sp>
              <p:sp>
                <p:nvSpPr>
                  <p:cNvPr id="12693" name="Line 905"/>
                  <p:cNvSpPr>
                    <a:spLocks noChangeAspect="1" noChangeShapeType="1"/>
                  </p:cNvSpPr>
                  <p:nvPr/>
                </p:nvSpPr>
                <p:spPr bwMode="auto">
                  <a:xfrm rot="10800000" flipH="1">
                    <a:off x="1388" y="2335"/>
                    <a:ext cx="0" cy="128"/>
                  </a:xfrm>
                  <a:prstGeom prst="line">
                    <a:avLst/>
                  </a:prstGeom>
                  <a:noFill/>
                  <a:ln w="6350">
                    <a:solidFill>
                      <a:srgbClr val="800000"/>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2668" name="Group 906"/>
                <p:cNvGrpSpPr>
                  <a:grpSpLocks noChangeAspect="1"/>
                </p:cNvGrpSpPr>
                <p:nvPr/>
              </p:nvGrpSpPr>
              <p:grpSpPr bwMode="auto">
                <a:xfrm flipH="1">
                  <a:off x="2478" y="1878"/>
                  <a:ext cx="561" cy="353"/>
                  <a:chOff x="8755" y="2940"/>
                  <a:chExt cx="1311" cy="826"/>
                </a:xfrm>
              </p:grpSpPr>
              <p:sp>
                <p:nvSpPr>
                  <p:cNvPr id="12687" name="Freeform 907"/>
                  <p:cNvSpPr>
                    <a:spLocks noChangeAspect="1"/>
                  </p:cNvSpPr>
                  <p:nvPr/>
                </p:nvSpPr>
                <p:spPr bwMode="auto">
                  <a:xfrm>
                    <a:off x="8849" y="2940"/>
                    <a:ext cx="1135" cy="821"/>
                  </a:xfrm>
                  <a:custGeom>
                    <a:avLst/>
                    <a:gdLst>
                      <a:gd name="T0" fmla="*/ 0 w 1890"/>
                      <a:gd name="T1" fmla="*/ 50 h 1368"/>
                      <a:gd name="T2" fmla="*/ 89 w 1890"/>
                      <a:gd name="T3" fmla="*/ 0 h 1368"/>
                      <a:gd name="T4" fmla="*/ 89 w 1890"/>
                      <a:gd name="T5" fmla="*/ 13 h 1368"/>
                      <a:gd name="T6" fmla="*/ 0 w 1890"/>
                      <a:gd name="T7" fmla="*/ 64 h 1368"/>
                      <a:gd name="T8" fmla="*/ 0 w 1890"/>
                      <a:gd name="T9" fmla="*/ 50 h 1368"/>
                      <a:gd name="T10" fmla="*/ 0 60000 65536"/>
                      <a:gd name="T11" fmla="*/ 0 60000 65536"/>
                      <a:gd name="T12" fmla="*/ 0 60000 65536"/>
                      <a:gd name="T13" fmla="*/ 0 60000 65536"/>
                      <a:gd name="T14" fmla="*/ 0 60000 65536"/>
                      <a:gd name="T15" fmla="*/ 0 w 1890"/>
                      <a:gd name="T16" fmla="*/ 0 h 1368"/>
                      <a:gd name="T17" fmla="*/ 1890 w 1890"/>
                      <a:gd name="T18" fmla="*/ 1368 h 1368"/>
                    </a:gdLst>
                    <a:ahLst/>
                    <a:cxnLst>
                      <a:cxn ang="T10">
                        <a:pos x="T0" y="T1"/>
                      </a:cxn>
                      <a:cxn ang="T11">
                        <a:pos x="T2" y="T3"/>
                      </a:cxn>
                      <a:cxn ang="T12">
                        <a:pos x="T4" y="T5"/>
                      </a:cxn>
                      <a:cxn ang="T13">
                        <a:pos x="T6" y="T7"/>
                      </a:cxn>
                      <a:cxn ang="T14">
                        <a:pos x="T8" y="T9"/>
                      </a:cxn>
                    </a:cxnLst>
                    <a:rect l="T15" t="T16" r="T17" b="T18"/>
                    <a:pathLst>
                      <a:path w="1890" h="1368">
                        <a:moveTo>
                          <a:pt x="0" y="1081"/>
                        </a:moveTo>
                        <a:lnTo>
                          <a:pt x="1890" y="0"/>
                        </a:lnTo>
                        <a:lnTo>
                          <a:pt x="1890" y="275"/>
                        </a:lnTo>
                        <a:lnTo>
                          <a:pt x="0" y="1368"/>
                        </a:lnTo>
                        <a:lnTo>
                          <a:pt x="0" y="1081"/>
                        </a:lnTo>
                        <a:close/>
                      </a:path>
                    </a:pathLst>
                  </a:custGeom>
                  <a:solidFill>
                    <a:srgbClr val="FF6600">
                      <a:alpha val="50195"/>
                    </a:srgbClr>
                  </a:solidFill>
                  <a:ln w="6350">
                    <a:solidFill>
                      <a:srgbClr val="800000"/>
                    </a:solidFill>
                    <a:round/>
                    <a:headEnd/>
                    <a:tailEnd/>
                  </a:ln>
                </p:spPr>
                <p:txBody>
                  <a:bodyPr/>
                  <a:lstStyle/>
                  <a:p>
                    <a:endParaRPr lang="en-US"/>
                  </a:p>
                </p:txBody>
              </p:sp>
              <p:sp>
                <p:nvSpPr>
                  <p:cNvPr id="12688" name="Line 908"/>
                  <p:cNvSpPr>
                    <a:spLocks noChangeAspect="1" noChangeShapeType="1"/>
                  </p:cNvSpPr>
                  <p:nvPr/>
                </p:nvSpPr>
                <p:spPr bwMode="auto">
                  <a:xfrm rot="3600000" flipH="1">
                    <a:off x="9409" y="2618"/>
                    <a:ext cx="0" cy="1307"/>
                  </a:xfrm>
                  <a:prstGeom prst="line">
                    <a:avLst/>
                  </a:prstGeom>
                  <a:noFill/>
                  <a:ln w="6350">
                    <a:solidFill>
                      <a:srgbClr val="8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89" name="Line 909"/>
                  <p:cNvSpPr>
                    <a:spLocks noChangeAspect="1" noChangeShapeType="1"/>
                  </p:cNvSpPr>
                  <p:nvPr/>
                </p:nvSpPr>
                <p:spPr bwMode="auto">
                  <a:xfrm rot="10800000" flipH="1">
                    <a:off x="8849" y="3596"/>
                    <a:ext cx="0" cy="170"/>
                  </a:xfrm>
                  <a:prstGeom prst="line">
                    <a:avLst/>
                  </a:prstGeom>
                  <a:noFill/>
                  <a:ln w="6350">
                    <a:solidFill>
                      <a:srgbClr val="8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90" name="Line 910"/>
                  <p:cNvSpPr>
                    <a:spLocks noChangeAspect="1" noChangeShapeType="1"/>
                  </p:cNvSpPr>
                  <p:nvPr/>
                </p:nvSpPr>
                <p:spPr bwMode="auto">
                  <a:xfrm rot="10800000" flipH="1">
                    <a:off x="9984" y="2940"/>
                    <a:ext cx="0" cy="170"/>
                  </a:xfrm>
                  <a:prstGeom prst="line">
                    <a:avLst/>
                  </a:prstGeom>
                  <a:noFill/>
                  <a:ln w="6350">
                    <a:solidFill>
                      <a:srgbClr val="8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91" name="Line 911"/>
                  <p:cNvSpPr>
                    <a:spLocks noChangeAspect="1" noChangeShapeType="1"/>
                  </p:cNvSpPr>
                  <p:nvPr/>
                </p:nvSpPr>
                <p:spPr bwMode="auto">
                  <a:xfrm rot="3600000" flipH="1">
                    <a:off x="9413" y="2780"/>
                    <a:ext cx="0" cy="1306"/>
                  </a:xfrm>
                  <a:prstGeom prst="line">
                    <a:avLst/>
                  </a:prstGeom>
                  <a:noFill/>
                  <a:ln w="6350">
                    <a:solidFill>
                      <a:srgbClr val="800000"/>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669" name="Freeform 912"/>
                <p:cNvSpPr>
                  <a:spLocks noChangeAspect="1"/>
                </p:cNvSpPr>
                <p:nvPr/>
              </p:nvSpPr>
              <p:spPr bwMode="auto">
                <a:xfrm flipH="1">
                  <a:off x="3008" y="2733"/>
                  <a:ext cx="64" cy="178"/>
                </a:xfrm>
                <a:custGeom>
                  <a:avLst/>
                  <a:gdLst>
                    <a:gd name="T0" fmla="*/ 0 w 246"/>
                    <a:gd name="T1" fmla="*/ 0 h 694"/>
                    <a:gd name="T2" fmla="*/ 0 w 246"/>
                    <a:gd name="T3" fmla="*/ 0 h 694"/>
                    <a:gd name="T4" fmla="*/ 0 w 246"/>
                    <a:gd name="T5" fmla="*/ 0 h 694"/>
                    <a:gd name="T6" fmla="*/ 0 w 246"/>
                    <a:gd name="T7" fmla="*/ 0 h 694"/>
                    <a:gd name="T8" fmla="*/ 0 w 246"/>
                    <a:gd name="T9" fmla="*/ 0 h 694"/>
                    <a:gd name="T10" fmla="*/ 0 60000 65536"/>
                    <a:gd name="T11" fmla="*/ 0 60000 65536"/>
                    <a:gd name="T12" fmla="*/ 0 60000 65536"/>
                    <a:gd name="T13" fmla="*/ 0 60000 65536"/>
                    <a:gd name="T14" fmla="*/ 0 60000 65536"/>
                    <a:gd name="T15" fmla="*/ 0 w 246"/>
                    <a:gd name="T16" fmla="*/ 0 h 694"/>
                    <a:gd name="T17" fmla="*/ 246 w 246"/>
                    <a:gd name="T18" fmla="*/ 694 h 694"/>
                  </a:gdLst>
                  <a:ahLst/>
                  <a:cxnLst>
                    <a:cxn ang="T10">
                      <a:pos x="T0" y="T1"/>
                    </a:cxn>
                    <a:cxn ang="T11">
                      <a:pos x="T2" y="T3"/>
                    </a:cxn>
                    <a:cxn ang="T12">
                      <a:pos x="T4" y="T5"/>
                    </a:cxn>
                    <a:cxn ang="T13">
                      <a:pos x="T6" y="T7"/>
                    </a:cxn>
                    <a:cxn ang="T14">
                      <a:pos x="T8" y="T9"/>
                    </a:cxn>
                  </a:cxnLst>
                  <a:rect l="T15" t="T16" r="T17" b="T18"/>
                  <a:pathLst>
                    <a:path w="246" h="694">
                      <a:moveTo>
                        <a:pt x="246" y="0"/>
                      </a:moveTo>
                      <a:lnTo>
                        <a:pt x="0" y="143"/>
                      </a:lnTo>
                      <a:lnTo>
                        <a:pt x="0" y="694"/>
                      </a:lnTo>
                      <a:lnTo>
                        <a:pt x="246" y="564"/>
                      </a:lnTo>
                      <a:lnTo>
                        <a:pt x="246" y="0"/>
                      </a:lnTo>
                      <a:close/>
                    </a:path>
                  </a:pathLst>
                </a:custGeom>
                <a:solidFill>
                  <a:srgbClr val="D2D2D2">
                    <a:alpha val="50195"/>
                  </a:srgbClr>
                </a:solidFill>
                <a:ln w="6350">
                  <a:solidFill>
                    <a:srgbClr val="800000"/>
                  </a:solidFill>
                  <a:round/>
                  <a:headEnd/>
                  <a:tailEnd/>
                </a:ln>
              </p:spPr>
              <p:txBody>
                <a:bodyPr/>
                <a:lstStyle/>
                <a:p>
                  <a:endParaRPr lang="en-US"/>
                </a:p>
              </p:txBody>
            </p:sp>
            <p:sp>
              <p:nvSpPr>
                <p:cNvPr id="12670" name="Freeform 913"/>
                <p:cNvSpPr>
                  <a:spLocks noChangeAspect="1"/>
                </p:cNvSpPr>
                <p:nvPr/>
              </p:nvSpPr>
              <p:spPr bwMode="auto">
                <a:xfrm flipH="1">
                  <a:off x="2442" y="2405"/>
                  <a:ext cx="64" cy="178"/>
                </a:xfrm>
                <a:custGeom>
                  <a:avLst/>
                  <a:gdLst>
                    <a:gd name="T0" fmla="*/ 0 w 246"/>
                    <a:gd name="T1" fmla="*/ 0 h 694"/>
                    <a:gd name="T2" fmla="*/ 0 w 246"/>
                    <a:gd name="T3" fmla="*/ 0 h 694"/>
                    <a:gd name="T4" fmla="*/ 0 w 246"/>
                    <a:gd name="T5" fmla="*/ 0 h 694"/>
                    <a:gd name="T6" fmla="*/ 0 w 246"/>
                    <a:gd name="T7" fmla="*/ 0 h 694"/>
                    <a:gd name="T8" fmla="*/ 0 w 246"/>
                    <a:gd name="T9" fmla="*/ 0 h 694"/>
                    <a:gd name="T10" fmla="*/ 0 60000 65536"/>
                    <a:gd name="T11" fmla="*/ 0 60000 65536"/>
                    <a:gd name="T12" fmla="*/ 0 60000 65536"/>
                    <a:gd name="T13" fmla="*/ 0 60000 65536"/>
                    <a:gd name="T14" fmla="*/ 0 60000 65536"/>
                    <a:gd name="T15" fmla="*/ 0 w 246"/>
                    <a:gd name="T16" fmla="*/ 0 h 694"/>
                    <a:gd name="T17" fmla="*/ 246 w 246"/>
                    <a:gd name="T18" fmla="*/ 694 h 694"/>
                  </a:gdLst>
                  <a:ahLst/>
                  <a:cxnLst>
                    <a:cxn ang="T10">
                      <a:pos x="T0" y="T1"/>
                    </a:cxn>
                    <a:cxn ang="T11">
                      <a:pos x="T2" y="T3"/>
                    </a:cxn>
                    <a:cxn ang="T12">
                      <a:pos x="T4" y="T5"/>
                    </a:cxn>
                    <a:cxn ang="T13">
                      <a:pos x="T6" y="T7"/>
                    </a:cxn>
                    <a:cxn ang="T14">
                      <a:pos x="T8" y="T9"/>
                    </a:cxn>
                  </a:cxnLst>
                  <a:rect l="T15" t="T16" r="T17" b="T18"/>
                  <a:pathLst>
                    <a:path w="246" h="694">
                      <a:moveTo>
                        <a:pt x="246" y="0"/>
                      </a:moveTo>
                      <a:lnTo>
                        <a:pt x="0" y="143"/>
                      </a:lnTo>
                      <a:lnTo>
                        <a:pt x="0" y="694"/>
                      </a:lnTo>
                      <a:lnTo>
                        <a:pt x="246" y="564"/>
                      </a:lnTo>
                      <a:lnTo>
                        <a:pt x="246" y="0"/>
                      </a:lnTo>
                      <a:close/>
                    </a:path>
                  </a:pathLst>
                </a:custGeom>
                <a:solidFill>
                  <a:srgbClr val="D2D2D2">
                    <a:alpha val="50195"/>
                  </a:srgbClr>
                </a:solidFill>
                <a:ln w="6350">
                  <a:solidFill>
                    <a:srgbClr val="800000"/>
                  </a:solidFill>
                  <a:round/>
                  <a:headEnd/>
                  <a:tailEnd/>
                </a:ln>
              </p:spPr>
              <p:txBody>
                <a:bodyPr/>
                <a:lstStyle/>
                <a:p>
                  <a:endParaRPr lang="en-US"/>
                </a:p>
              </p:txBody>
            </p:sp>
            <p:sp>
              <p:nvSpPr>
                <p:cNvPr id="12671" name="Freeform 914"/>
                <p:cNvSpPr>
                  <a:spLocks noChangeAspect="1"/>
                </p:cNvSpPr>
                <p:nvPr/>
              </p:nvSpPr>
              <p:spPr bwMode="auto">
                <a:xfrm>
                  <a:off x="2500" y="1951"/>
                  <a:ext cx="509" cy="777"/>
                </a:xfrm>
                <a:custGeom>
                  <a:avLst/>
                  <a:gdLst>
                    <a:gd name="T0" fmla="*/ 514 w 508"/>
                    <a:gd name="T1" fmla="*/ 782 h 776"/>
                    <a:gd name="T2" fmla="*/ 505 w 508"/>
                    <a:gd name="T3" fmla="*/ 272 h 776"/>
                    <a:gd name="T4" fmla="*/ 7 w 508"/>
                    <a:gd name="T5" fmla="*/ 0 h 776"/>
                    <a:gd name="T6" fmla="*/ 0 w 508"/>
                    <a:gd name="T7" fmla="*/ 493 h 776"/>
                    <a:gd name="T8" fmla="*/ 514 w 508"/>
                    <a:gd name="T9" fmla="*/ 782 h 776"/>
                    <a:gd name="T10" fmla="*/ 0 60000 65536"/>
                    <a:gd name="T11" fmla="*/ 0 60000 65536"/>
                    <a:gd name="T12" fmla="*/ 0 60000 65536"/>
                    <a:gd name="T13" fmla="*/ 0 60000 65536"/>
                    <a:gd name="T14" fmla="*/ 0 60000 65536"/>
                    <a:gd name="T15" fmla="*/ 0 w 508"/>
                    <a:gd name="T16" fmla="*/ 0 h 776"/>
                    <a:gd name="T17" fmla="*/ 508 w 508"/>
                    <a:gd name="T18" fmla="*/ 776 h 776"/>
                  </a:gdLst>
                  <a:ahLst/>
                  <a:cxnLst>
                    <a:cxn ang="T10">
                      <a:pos x="T0" y="T1"/>
                    </a:cxn>
                    <a:cxn ang="T11">
                      <a:pos x="T2" y="T3"/>
                    </a:cxn>
                    <a:cxn ang="T12">
                      <a:pos x="T4" y="T5"/>
                    </a:cxn>
                    <a:cxn ang="T13">
                      <a:pos x="T6" y="T7"/>
                    </a:cxn>
                    <a:cxn ang="T14">
                      <a:pos x="T8" y="T9"/>
                    </a:cxn>
                  </a:cxnLst>
                  <a:rect l="T15" t="T16" r="T17" b="T18"/>
                  <a:pathLst>
                    <a:path w="508" h="776">
                      <a:moveTo>
                        <a:pt x="508" y="776"/>
                      </a:moveTo>
                      <a:lnTo>
                        <a:pt x="499" y="272"/>
                      </a:lnTo>
                      <a:lnTo>
                        <a:pt x="7" y="0"/>
                      </a:lnTo>
                      <a:lnTo>
                        <a:pt x="0" y="487"/>
                      </a:lnTo>
                      <a:lnTo>
                        <a:pt x="508" y="776"/>
                      </a:lnTo>
                      <a:close/>
                    </a:path>
                  </a:pathLst>
                </a:custGeom>
                <a:solidFill>
                  <a:srgbClr val="FFED69">
                    <a:alpha val="50195"/>
                  </a:srgbClr>
                </a:solidFill>
                <a:ln w="6350">
                  <a:solidFill>
                    <a:srgbClr val="000000"/>
                  </a:solidFill>
                  <a:round/>
                  <a:headEnd/>
                  <a:tailEnd/>
                </a:ln>
              </p:spPr>
              <p:txBody>
                <a:bodyPr/>
                <a:lstStyle/>
                <a:p>
                  <a:endParaRPr lang="en-US"/>
                </a:p>
              </p:txBody>
            </p:sp>
            <p:grpSp>
              <p:nvGrpSpPr>
                <p:cNvPr id="12672" name="Group 915"/>
                <p:cNvGrpSpPr>
                  <a:grpSpLocks noChangeAspect="1"/>
                </p:cNvGrpSpPr>
                <p:nvPr/>
              </p:nvGrpSpPr>
              <p:grpSpPr bwMode="auto">
                <a:xfrm flipH="1">
                  <a:off x="3007" y="2739"/>
                  <a:ext cx="133" cy="402"/>
                  <a:chOff x="8672" y="2253"/>
                  <a:chExt cx="310" cy="940"/>
                </a:xfrm>
              </p:grpSpPr>
              <p:sp>
                <p:nvSpPr>
                  <p:cNvPr id="12681" name="Arc 916"/>
                  <p:cNvSpPr>
                    <a:spLocks noChangeAspect="1"/>
                  </p:cNvSpPr>
                  <p:nvPr/>
                </p:nvSpPr>
                <p:spPr bwMode="auto">
                  <a:xfrm rot="1668526" flipH="1">
                    <a:off x="8672" y="2661"/>
                    <a:ext cx="118" cy="212"/>
                  </a:xfrm>
                  <a:custGeom>
                    <a:avLst/>
                    <a:gdLst>
                      <a:gd name="T0" fmla="*/ 0 w 34577"/>
                      <a:gd name="T1" fmla="*/ 0 h 36269"/>
                      <a:gd name="T2" fmla="*/ 0 w 34577"/>
                      <a:gd name="T3" fmla="*/ 0 h 36269"/>
                      <a:gd name="T4" fmla="*/ 0 w 34577"/>
                      <a:gd name="T5" fmla="*/ 0 h 36269"/>
                      <a:gd name="T6" fmla="*/ 0 60000 65536"/>
                      <a:gd name="T7" fmla="*/ 0 60000 65536"/>
                      <a:gd name="T8" fmla="*/ 0 60000 65536"/>
                      <a:gd name="T9" fmla="*/ 0 w 34577"/>
                      <a:gd name="T10" fmla="*/ 0 h 36269"/>
                      <a:gd name="T11" fmla="*/ 34577 w 34577"/>
                      <a:gd name="T12" fmla="*/ 36269 h 36269"/>
                    </a:gdLst>
                    <a:ahLst/>
                    <a:cxnLst>
                      <a:cxn ang="T6">
                        <a:pos x="T0" y="T1"/>
                      </a:cxn>
                      <a:cxn ang="T7">
                        <a:pos x="T2" y="T3"/>
                      </a:cxn>
                      <a:cxn ang="T8">
                        <a:pos x="T4" y="T5"/>
                      </a:cxn>
                    </a:cxnLst>
                    <a:rect l="T9" t="T10" r="T11" b="T12"/>
                    <a:pathLst>
                      <a:path w="34577" h="36269" fill="none" extrusionOk="0">
                        <a:moveTo>
                          <a:pt x="28831" y="-1"/>
                        </a:moveTo>
                        <a:cubicBezTo>
                          <a:pt x="32525" y="3991"/>
                          <a:pt x="34577" y="9230"/>
                          <a:pt x="34577" y="14669"/>
                        </a:cubicBezTo>
                        <a:cubicBezTo>
                          <a:pt x="34577" y="26598"/>
                          <a:pt x="24906" y="36269"/>
                          <a:pt x="12977" y="36269"/>
                        </a:cubicBezTo>
                        <a:cubicBezTo>
                          <a:pt x="8295" y="36269"/>
                          <a:pt x="3741" y="34748"/>
                          <a:pt x="-1" y="31935"/>
                        </a:cubicBezTo>
                      </a:path>
                      <a:path w="34577" h="36269" stroke="0" extrusionOk="0">
                        <a:moveTo>
                          <a:pt x="28831" y="-1"/>
                        </a:moveTo>
                        <a:cubicBezTo>
                          <a:pt x="32525" y="3991"/>
                          <a:pt x="34577" y="9230"/>
                          <a:pt x="34577" y="14669"/>
                        </a:cubicBezTo>
                        <a:cubicBezTo>
                          <a:pt x="34577" y="26598"/>
                          <a:pt x="24906" y="36269"/>
                          <a:pt x="12977" y="36269"/>
                        </a:cubicBezTo>
                        <a:cubicBezTo>
                          <a:pt x="8295" y="36269"/>
                          <a:pt x="3741" y="34748"/>
                          <a:pt x="-1" y="31935"/>
                        </a:cubicBezTo>
                        <a:lnTo>
                          <a:pt x="12977" y="14669"/>
                        </a:lnTo>
                        <a:lnTo>
                          <a:pt x="28831" y="-1"/>
                        </a:lnTo>
                        <a:close/>
                      </a:path>
                    </a:pathLst>
                  </a:custGeom>
                  <a:solidFill>
                    <a:srgbClr val="ADCCB9">
                      <a:alpha val="50195"/>
                    </a:srgbClr>
                  </a:solidFill>
                  <a:ln w="9525">
                    <a:solidFill>
                      <a:srgbClr val="000000"/>
                    </a:solidFill>
                    <a:round/>
                    <a:headEnd/>
                    <a:tailEnd/>
                  </a:ln>
                </p:spPr>
                <p:txBody>
                  <a:bodyPr/>
                  <a:lstStyle/>
                  <a:p>
                    <a:endParaRPr lang="en-US"/>
                  </a:p>
                </p:txBody>
              </p:sp>
              <p:sp>
                <p:nvSpPr>
                  <p:cNvPr id="12682" name="Freeform 917"/>
                  <p:cNvSpPr>
                    <a:spLocks noChangeAspect="1"/>
                  </p:cNvSpPr>
                  <p:nvPr/>
                </p:nvSpPr>
                <p:spPr bwMode="auto">
                  <a:xfrm>
                    <a:off x="8750" y="2253"/>
                    <a:ext cx="228" cy="934"/>
                  </a:xfrm>
                  <a:custGeom>
                    <a:avLst/>
                    <a:gdLst>
                      <a:gd name="T0" fmla="*/ 0 w 228"/>
                      <a:gd name="T1" fmla="*/ 128 h 934"/>
                      <a:gd name="T2" fmla="*/ 228 w 228"/>
                      <a:gd name="T3" fmla="*/ 0 h 934"/>
                      <a:gd name="T4" fmla="*/ 228 w 228"/>
                      <a:gd name="T5" fmla="*/ 802 h 934"/>
                      <a:gd name="T6" fmla="*/ 0 w 228"/>
                      <a:gd name="T7" fmla="*/ 934 h 934"/>
                      <a:gd name="T8" fmla="*/ 0 w 228"/>
                      <a:gd name="T9" fmla="*/ 128 h 934"/>
                      <a:gd name="T10" fmla="*/ 0 60000 65536"/>
                      <a:gd name="T11" fmla="*/ 0 60000 65536"/>
                      <a:gd name="T12" fmla="*/ 0 60000 65536"/>
                      <a:gd name="T13" fmla="*/ 0 60000 65536"/>
                      <a:gd name="T14" fmla="*/ 0 60000 65536"/>
                      <a:gd name="T15" fmla="*/ 0 w 228"/>
                      <a:gd name="T16" fmla="*/ 0 h 934"/>
                      <a:gd name="T17" fmla="*/ 228 w 228"/>
                      <a:gd name="T18" fmla="*/ 934 h 934"/>
                    </a:gdLst>
                    <a:ahLst/>
                    <a:cxnLst>
                      <a:cxn ang="T10">
                        <a:pos x="T0" y="T1"/>
                      </a:cxn>
                      <a:cxn ang="T11">
                        <a:pos x="T2" y="T3"/>
                      </a:cxn>
                      <a:cxn ang="T12">
                        <a:pos x="T4" y="T5"/>
                      </a:cxn>
                      <a:cxn ang="T13">
                        <a:pos x="T6" y="T7"/>
                      </a:cxn>
                      <a:cxn ang="T14">
                        <a:pos x="T8" y="T9"/>
                      </a:cxn>
                    </a:cxnLst>
                    <a:rect l="T15" t="T16" r="T17" b="T18"/>
                    <a:pathLst>
                      <a:path w="228" h="934">
                        <a:moveTo>
                          <a:pt x="0" y="128"/>
                        </a:moveTo>
                        <a:lnTo>
                          <a:pt x="228" y="0"/>
                        </a:lnTo>
                        <a:lnTo>
                          <a:pt x="228" y="802"/>
                        </a:lnTo>
                        <a:lnTo>
                          <a:pt x="0" y="934"/>
                        </a:lnTo>
                        <a:lnTo>
                          <a:pt x="0" y="128"/>
                        </a:lnTo>
                        <a:close/>
                      </a:path>
                    </a:pathLst>
                  </a:custGeom>
                  <a:solidFill>
                    <a:srgbClr val="ADCCB9">
                      <a:alpha val="50195"/>
                    </a:srgbClr>
                  </a:solidFill>
                  <a:ln w="9525">
                    <a:solidFill>
                      <a:srgbClr val="000000"/>
                    </a:solidFill>
                    <a:round/>
                    <a:headEnd/>
                    <a:tailEnd/>
                  </a:ln>
                </p:spPr>
                <p:txBody>
                  <a:bodyPr/>
                  <a:lstStyle/>
                  <a:p>
                    <a:endParaRPr lang="en-US"/>
                  </a:p>
                </p:txBody>
              </p:sp>
              <p:sp>
                <p:nvSpPr>
                  <p:cNvPr id="12683" name="Line 918"/>
                  <p:cNvSpPr>
                    <a:spLocks noChangeAspect="1" noChangeShapeType="1"/>
                  </p:cNvSpPr>
                  <p:nvPr/>
                </p:nvSpPr>
                <p:spPr bwMode="auto">
                  <a:xfrm>
                    <a:off x="8750" y="2391"/>
                    <a:ext cx="0" cy="80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84" name="Line 919"/>
                  <p:cNvSpPr>
                    <a:spLocks noChangeAspect="1" noChangeShapeType="1"/>
                  </p:cNvSpPr>
                  <p:nvPr/>
                </p:nvSpPr>
                <p:spPr bwMode="auto">
                  <a:xfrm flipV="1">
                    <a:off x="8750" y="2253"/>
                    <a:ext cx="222" cy="12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85" name="Line 920"/>
                  <p:cNvSpPr>
                    <a:spLocks noChangeAspect="1" noChangeShapeType="1"/>
                  </p:cNvSpPr>
                  <p:nvPr/>
                </p:nvSpPr>
                <p:spPr bwMode="auto">
                  <a:xfrm flipV="1">
                    <a:off x="8760" y="3059"/>
                    <a:ext cx="222" cy="12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86" name="Line 921"/>
                  <p:cNvSpPr>
                    <a:spLocks noChangeAspect="1" noChangeShapeType="1"/>
                  </p:cNvSpPr>
                  <p:nvPr/>
                </p:nvSpPr>
                <p:spPr bwMode="auto">
                  <a:xfrm>
                    <a:off x="8978" y="2253"/>
                    <a:ext cx="0" cy="80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2673" name="Group 922"/>
                <p:cNvGrpSpPr>
                  <a:grpSpLocks noChangeAspect="1"/>
                </p:cNvGrpSpPr>
                <p:nvPr/>
              </p:nvGrpSpPr>
              <p:grpSpPr bwMode="auto">
                <a:xfrm flipV="1">
                  <a:off x="2362" y="2384"/>
                  <a:ext cx="133" cy="402"/>
                  <a:chOff x="8672" y="2253"/>
                  <a:chExt cx="310" cy="940"/>
                </a:xfrm>
              </p:grpSpPr>
              <p:sp>
                <p:nvSpPr>
                  <p:cNvPr id="12675" name="Arc 923"/>
                  <p:cNvSpPr>
                    <a:spLocks noChangeAspect="1"/>
                  </p:cNvSpPr>
                  <p:nvPr/>
                </p:nvSpPr>
                <p:spPr bwMode="auto">
                  <a:xfrm rot="1668526" flipH="1">
                    <a:off x="8672" y="2661"/>
                    <a:ext cx="118" cy="212"/>
                  </a:xfrm>
                  <a:custGeom>
                    <a:avLst/>
                    <a:gdLst>
                      <a:gd name="T0" fmla="*/ 0 w 34577"/>
                      <a:gd name="T1" fmla="*/ 0 h 36269"/>
                      <a:gd name="T2" fmla="*/ 0 w 34577"/>
                      <a:gd name="T3" fmla="*/ 0 h 36269"/>
                      <a:gd name="T4" fmla="*/ 0 w 34577"/>
                      <a:gd name="T5" fmla="*/ 0 h 36269"/>
                      <a:gd name="T6" fmla="*/ 0 60000 65536"/>
                      <a:gd name="T7" fmla="*/ 0 60000 65536"/>
                      <a:gd name="T8" fmla="*/ 0 60000 65536"/>
                      <a:gd name="T9" fmla="*/ 0 w 34577"/>
                      <a:gd name="T10" fmla="*/ 0 h 36269"/>
                      <a:gd name="T11" fmla="*/ 34577 w 34577"/>
                      <a:gd name="T12" fmla="*/ 36269 h 36269"/>
                    </a:gdLst>
                    <a:ahLst/>
                    <a:cxnLst>
                      <a:cxn ang="T6">
                        <a:pos x="T0" y="T1"/>
                      </a:cxn>
                      <a:cxn ang="T7">
                        <a:pos x="T2" y="T3"/>
                      </a:cxn>
                      <a:cxn ang="T8">
                        <a:pos x="T4" y="T5"/>
                      </a:cxn>
                    </a:cxnLst>
                    <a:rect l="T9" t="T10" r="T11" b="T12"/>
                    <a:pathLst>
                      <a:path w="34577" h="36269" fill="none" extrusionOk="0">
                        <a:moveTo>
                          <a:pt x="28831" y="-1"/>
                        </a:moveTo>
                        <a:cubicBezTo>
                          <a:pt x="32525" y="3991"/>
                          <a:pt x="34577" y="9230"/>
                          <a:pt x="34577" y="14669"/>
                        </a:cubicBezTo>
                        <a:cubicBezTo>
                          <a:pt x="34577" y="26598"/>
                          <a:pt x="24906" y="36269"/>
                          <a:pt x="12977" y="36269"/>
                        </a:cubicBezTo>
                        <a:cubicBezTo>
                          <a:pt x="8295" y="36269"/>
                          <a:pt x="3741" y="34748"/>
                          <a:pt x="-1" y="31935"/>
                        </a:cubicBezTo>
                      </a:path>
                      <a:path w="34577" h="36269" stroke="0" extrusionOk="0">
                        <a:moveTo>
                          <a:pt x="28831" y="-1"/>
                        </a:moveTo>
                        <a:cubicBezTo>
                          <a:pt x="32525" y="3991"/>
                          <a:pt x="34577" y="9230"/>
                          <a:pt x="34577" y="14669"/>
                        </a:cubicBezTo>
                        <a:cubicBezTo>
                          <a:pt x="34577" y="26598"/>
                          <a:pt x="24906" y="36269"/>
                          <a:pt x="12977" y="36269"/>
                        </a:cubicBezTo>
                        <a:cubicBezTo>
                          <a:pt x="8295" y="36269"/>
                          <a:pt x="3741" y="34748"/>
                          <a:pt x="-1" y="31935"/>
                        </a:cubicBezTo>
                        <a:lnTo>
                          <a:pt x="12977" y="14669"/>
                        </a:lnTo>
                        <a:lnTo>
                          <a:pt x="28831" y="-1"/>
                        </a:lnTo>
                        <a:close/>
                      </a:path>
                    </a:pathLst>
                  </a:custGeom>
                  <a:solidFill>
                    <a:srgbClr val="ADCCB9">
                      <a:alpha val="50195"/>
                    </a:srgbClr>
                  </a:solidFill>
                  <a:ln w="9525">
                    <a:solidFill>
                      <a:srgbClr val="000000"/>
                    </a:solidFill>
                    <a:round/>
                    <a:headEnd/>
                    <a:tailEnd/>
                  </a:ln>
                </p:spPr>
                <p:txBody>
                  <a:bodyPr/>
                  <a:lstStyle/>
                  <a:p>
                    <a:endParaRPr lang="en-US"/>
                  </a:p>
                </p:txBody>
              </p:sp>
              <p:sp>
                <p:nvSpPr>
                  <p:cNvPr id="12676" name="Freeform 924"/>
                  <p:cNvSpPr>
                    <a:spLocks noChangeAspect="1"/>
                  </p:cNvSpPr>
                  <p:nvPr/>
                </p:nvSpPr>
                <p:spPr bwMode="auto">
                  <a:xfrm>
                    <a:off x="8750" y="2253"/>
                    <a:ext cx="228" cy="934"/>
                  </a:xfrm>
                  <a:custGeom>
                    <a:avLst/>
                    <a:gdLst>
                      <a:gd name="T0" fmla="*/ 0 w 228"/>
                      <a:gd name="T1" fmla="*/ 128 h 934"/>
                      <a:gd name="T2" fmla="*/ 228 w 228"/>
                      <a:gd name="T3" fmla="*/ 0 h 934"/>
                      <a:gd name="T4" fmla="*/ 228 w 228"/>
                      <a:gd name="T5" fmla="*/ 802 h 934"/>
                      <a:gd name="T6" fmla="*/ 0 w 228"/>
                      <a:gd name="T7" fmla="*/ 934 h 934"/>
                      <a:gd name="T8" fmla="*/ 0 w 228"/>
                      <a:gd name="T9" fmla="*/ 128 h 934"/>
                      <a:gd name="T10" fmla="*/ 0 60000 65536"/>
                      <a:gd name="T11" fmla="*/ 0 60000 65536"/>
                      <a:gd name="T12" fmla="*/ 0 60000 65536"/>
                      <a:gd name="T13" fmla="*/ 0 60000 65536"/>
                      <a:gd name="T14" fmla="*/ 0 60000 65536"/>
                      <a:gd name="T15" fmla="*/ 0 w 228"/>
                      <a:gd name="T16" fmla="*/ 0 h 934"/>
                      <a:gd name="T17" fmla="*/ 228 w 228"/>
                      <a:gd name="T18" fmla="*/ 934 h 934"/>
                    </a:gdLst>
                    <a:ahLst/>
                    <a:cxnLst>
                      <a:cxn ang="T10">
                        <a:pos x="T0" y="T1"/>
                      </a:cxn>
                      <a:cxn ang="T11">
                        <a:pos x="T2" y="T3"/>
                      </a:cxn>
                      <a:cxn ang="T12">
                        <a:pos x="T4" y="T5"/>
                      </a:cxn>
                      <a:cxn ang="T13">
                        <a:pos x="T6" y="T7"/>
                      </a:cxn>
                      <a:cxn ang="T14">
                        <a:pos x="T8" y="T9"/>
                      </a:cxn>
                    </a:cxnLst>
                    <a:rect l="T15" t="T16" r="T17" b="T18"/>
                    <a:pathLst>
                      <a:path w="228" h="934">
                        <a:moveTo>
                          <a:pt x="0" y="128"/>
                        </a:moveTo>
                        <a:lnTo>
                          <a:pt x="228" y="0"/>
                        </a:lnTo>
                        <a:lnTo>
                          <a:pt x="228" y="802"/>
                        </a:lnTo>
                        <a:lnTo>
                          <a:pt x="0" y="934"/>
                        </a:lnTo>
                        <a:lnTo>
                          <a:pt x="0" y="128"/>
                        </a:lnTo>
                        <a:close/>
                      </a:path>
                    </a:pathLst>
                  </a:custGeom>
                  <a:solidFill>
                    <a:srgbClr val="ADCCB9">
                      <a:alpha val="50195"/>
                    </a:srgbClr>
                  </a:solidFill>
                  <a:ln w="9525">
                    <a:solidFill>
                      <a:srgbClr val="000000"/>
                    </a:solidFill>
                    <a:round/>
                    <a:headEnd/>
                    <a:tailEnd/>
                  </a:ln>
                </p:spPr>
                <p:txBody>
                  <a:bodyPr/>
                  <a:lstStyle/>
                  <a:p>
                    <a:endParaRPr lang="en-US"/>
                  </a:p>
                </p:txBody>
              </p:sp>
              <p:sp>
                <p:nvSpPr>
                  <p:cNvPr id="12677" name="Line 925"/>
                  <p:cNvSpPr>
                    <a:spLocks noChangeAspect="1" noChangeShapeType="1"/>
                  </p:cNvSpPr>
                  <p:nvPr/>
                </p:nvSpPr>
                <p:spPr bwMode="auto">
                  <a:xfrm>
                    <a:off x="8750" y="2391"/>
                    <a:ext cx="0" cy="80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78" name="Line 926"/>
                  <p:cNvSpPr>
                    <a:spLocks noChangeAspect="1" noChangeShapeType="1"/>
                  </p:cNvSpPr>
                  <p:nvPr/>
                </p:nvSpPr>
                <p:spPr bwMode="auto">
                  <a:xfrm flipV="1">
                    <a:off x="8750" y="2253"/>
                    <a:ext cx="222" cy="12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79" name="Line 927"/>
                  <p:cNvSpPr>
                    <a:spLocks noChangeAspect="1" noChangeShapeType="1"/>
                  </p:cNvSpPr>
                  <p:nvPr/>
                </p:nvSpPr>
                <p:spPr bwMode="auto">
                  <a:xfrm flipV="1">
                    <a:off x="8760" y="3059"/>
                    <a:ext cx="222" cy="12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80" name="Line 928"/>
                  <p:cNvSpPr>
                    <a:spLocks noChangeAspect="1" noChangeShapeType="1"/>
                  </p:cNvSpPr>
                  <p:nvPr/>
                </p:nvSpPr>
                <p:spPr bwMode="auto">
                  <a:xfrm>
                    <a:off x="8978" y="2253"/>
                    <a:ext cx="0" cy="80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674" name="Freeform 929"/>
                <p:cNvSpPr>
                  <a:spLocks noChangeAspect="1"/>
                </p:cNvSpPr>
                <p:nvPr/>
              </p:nvSpPr>
              <p:spPr bwMode="auto">
                <a:xfrm>
                  <a:off x="2530" y="2148"/>
                  <a:ext cx="446" cy="548"/>
                </a:xfrm>
                <a:custGeom>
                  <a:avLst/>
                  <a:gdLst>
                    <a:gd name="T0" fmla="*/ 446 w 446"/>
                    <a:gd name="T1" fmla="*/ 548 h 548"/>
                    <a:gd name="T2" fmla="*/ 446 w 446"/>
                    <a:gd name="T3" fmla="*/ 248 h 548"/>
                    <a:gd name="T4" fmla="*/ 2 w 446"/>
                    <a:gd name="T5" fmla="*/ 0 h 548"/>
                    <a:gd name="T6" fmla="*/ 0 w 446"/>
                    <a:gd name="T7" fmla="*/ 298 h 548"/>
                    <a:gd name="T8" fmla="*/ 446 w 446"/>
                    <a:gd name="T9" fmla="*/ 548 h 548"/>
                    <a:gd name="T10" fmla="*/ 0 60000 65536"/>
                    <a:gd name="T11" fmla="*/ 0 60000 65536"/>
                    <a:gd name="T12" fmla="*/ 0 60000 65536"/>
                    <a:gd name="T13" fmla="*/ 0 60000 65536"/>
                    <a:gd name="T14" fmla="*/ 0 60000 65536"/>
                    <a:gd name="T15" fmla="*/ 0 w 446"/>
                    <a:gd name="T16" fmla="*/ 0 h 548"/>
                    <a:gd name="T17" fmla="*/ 446 w 446"/>
                    <a:gd name="T18" fmla="*/ 548 h 548"/>
                  </a:gdLst>
                  <a:ahLst/>
                  <a:cxnLst>
                    <a:cxn ang="T10">
                      <a:pos x="T0" y="T1"/>
                    </a:cxn>
                    <a:cxn ang="T11">
                      <a:pos x="T2" y="T3"/>
                    </a:cxn>
                    <a:cxn ang="T12">
                      <a:pos x="T4" y="T5"/>
                    </a:cxn>
                    <a:cxn ang="T13">
                      <a:pos x="T6" y="T7"/>
                    </a:cxn>
                    <a:cxn ang="T14">
                      <a:pos x="T8" y="T9"/>
                    </a:cxn>
                  </a:cxnLst>
                  <a:rect l="T15" t="T16" r="T17" b="T18"/>
                  <a:pathLst>
                    <a:path w="446" h="548">
                      <a:moveTo>
                        <a:pt x="446" y="548"/>
                      </a:moveTo>
                      <a:lnTo>
                        <a:pt x="446" y="248"/>
                      </a:lnTo>
                      <a:lnTo>
                        <a:pt x="2" y="0"/>
                      </a:lnTo>
                      <a:lnTo>
                        <a:pt x="0" y="298"/>
                      </a:lnTo>
                      <a:lnTo>
                        <a:pt x="446" y="548"/>
                      </a:lnTo>
                      <a:close/>
                    </a:path>
                  </a:pathLst>
                </a:custGeom>
                <a:solidFill>
                  <a:srgbClr val="E48DCF">
                    <a:alpha val="50195"/>
                  </a:srgbClr>
                </a:solidFill>
                <a:ln w="6350">
                  <a:solidFill>
                    <a:srgbClr val="000000"/>
                  </a:solidFill>
                  <a:round/>
                  <a:headEnd/>
                  <a:tailEnd/>
                </a:ln>
              </p:spPr>
              <p:txBody>
                <a:bodyPr/>
                <a:lstStyle/>
                <a:p>
                  <a:endParaRPr lang="en-US"/>
                </a:p>
              </p:txBody>
            </p:sp>
          </p:grpSp>
          <p:sp>
            <p:nvSpPr>
              <p:cNvPr id="12665" name="Line 47"/>
              <p:cNvSpPr>
                <a:spLocks noChangeAspect="1" noChangeShapeType="1"/>
              </p:cNvSpPr>
              <p:nvPr/>
            </p:nvSpPr>
            <p:spPr bwMode="auto">
              <a:xfrm>
                <a:off x="3452" y="1618"/>
                <a:ext cx="0" cy="603"/>
              </a:xfrm>
              <a:prstGeom prst="line">
                <a:avLst/>
              </a:prstGeom>
              <a:noFill/>
              <a:ln w="38100">
                <a:solidFill>
                  <a:srgbClr val="969696"/>
                </a:solidFill>
                <a:round/>
                <a:headEnd/>
                <a:tailEnd/>
              </a:ln>
              <a:extLst>
                <a:ext uri="{909E8E84-426E-40DD-AFC4-6F175D3DCCD1}">
                  <a14:hiddenFill xmlns:a14="http://schemas.microsoft.com/office/drawing/2010/main">
                    <a:noFill/>
                  </a14:hiddenFill>
                </a:ext>
              </a:extLst>
            </p:spPr>
            <p:txBody>
              <a:bodyPr/>
              <a:lstStyle/>
              <a:p>
                <a:endParaRPr lang="en-US"/>
              </a:p>
            </p:txBody>
          </p:sp>
        </p:grpSp>
      </p:grpSp>
      <p:grpSp>
        <p:nvGrpSpPr>
          <p:cNvPr id="80281" name="Group 293"/>
          <p:cNvGrpSpPr>
            <a:grpSpLocks/>
          </p:cNvGrpSpPr>
          <p:nvPr/>
        </p:nvGrpSpPr>
        <p:grpSpPr bwMode="auto">
          <a:xfrm>
            <a:off x="2895600" y="1860551"/>
            <a:ext cx="4110038" cy="3844925"/>
            <a:chOff x="864" y="1172"/>
            <a:chExt cx="2589" cy="2422"/>
          </a:xfrm>
        </p:grpSpPr>
        <p:grpSp>
          <p:nvGrpSpPr>
            <p:cNvPr id="12532" name="Group 455"/>
            <p:cNvGrpSpPr>
              <a:grpSpLocks noChangeAspect="1"/>
            </p:cNvGrpSpPr>
            <p:nvPr/>
          </p:nvGrpSpPr>
          <p:grpSpPr bwMode="auto">
            <a:xfrm>
              <a:off x="864" y="2936"/>
              <a:ext cx="786" cy="658"/>
              <a:chOff x="465" y="2549"/>
              <a:chExt cx="982" cy="822"/>
            </a:xfrm>
          </p:grpSpPr>
          <p:grpSp>
            <p:nvGrpSpPr>
              <p:cNvPr id="12573" name="Group 456"/>
              <p:cNvGrpSpPr>
                <a:grpSpLocks noChangeAspect="1"/>
              </p:cNvGrpSpPr>
              <p:nvPr/>
            </p:nvGrpSpPr>
            <p:grpSpPr bwMode="auto">
              <a:xfrm>
                <a:off x="465" y="2549"/>
                <a:ext cx="982" cy="566"/>
                <a:chOff x="575" y="2549"/>
                <a:chExt cx="982" cy="566"/>
              </a:xfrm>
            </p:grpSpPr>
            <p:grpSp>
              <p:nvGrpSpPr>
                <p:cNvPr id="12575" name="Group 457"/>
                <p:cNvGrpSpPr>
                  <a:grpSpLocks noChangeAspect="1"/>
                </p:cNvGrpSpPr>
                <p:nvPr/>
              </p:nvGrpSpPr>
              <p:grpSpPr bwMode="auto">
                <a:xfrm>
                  <a:off x="649" y="2922"/>
                  <a:ext cx="908" cy="119"/>
                  <a:chOff x="11154" y="7187"/>
                  <a:chExt cx="5669" cy="737"/>
                </a:xfrm>
              </p:grpSpPr>
              <p:grpSp>
                <p:nvGrpSpPr>
                  <p:cNvPr id="12645" name="Group 458"/>
                  <p:cNvGrpSpPr>
                    <a:grpSpLocks noChangeAspect="1"/>
                  </p:cNvGrpSpPr>
                  <p:nvPr/>
                </p:nvGrpSpPr>
                <p:grpSpPr bwMode="auto">
                  <a:xfrm>
                    <a:off x="11154" y="7187"/>
                    <a:ext cx="5669" cy="567"/>
                    <a:chOff x="11160" y="7187"/>
                    <a:chExt cx="5669" cy="567"/>
                  </a:xfrm>
                </p:grpSpPr>
                <p:sp>
                  <p:nvSpPr>
                    <p:cNvPr id="12647" name="Line 459"/>
                    <p:cNvSpPr>
                      <a:spLocks noChangeAspect="1" noChangeShapeType="1"/>
                    </p:cNvSpPr>
                    <p:nvPr/>
                  </p:nvSpPr>
                  <p:spPr bwMode="auto">
                    <a:xfrm>
                      <a:off x="11160" y="7187"/>
                      <a:ext cx="0" cy="567"/>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48" name="Line 460"/>
                    <p:cNvSpPr>
                      <a:spLocks noChangeAspect="1" noChangeShapeType="1"/>
                    </p:cNvSpPr>
                    <p:nvPr/>
                  </p:nvSpPr>
                  <p:spPr bwMode="auto">
                    <a:xfrm flipH="1">
                      <a:off x="11160" y="7754"/>
                      <a:ext cx="786"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49" name="Line 461"/>
                    <p:cNvSpPr>
                      <a:spLocks noChangeAspect="1" noChangeShapeType="1"/>
                    </p:cNvSpPr>
                    <p:nvPr/>
                  </p:nvSpPr>
                  <p:spPr bwMode="auto">
                    <a:xfrm flipH="1">
                      <a:off x="11160" y="7187"/>
                      <a:ext cx="5669"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50" name="Line 462"/>
                    <p:cNvSpPr>
                      <a:spLocks noChangeAspect="1" noChangeShapeType="1"/>
                    </p:cNvSpPr>
                    <p:nvPr/>
                  </p:nvSpPr>
                  <p:spPr bwMode="auto">
                    <a:xfrm>
                      <a:off x="16829" y="7187"/>
                      <a:ext cx="0" cy="567"/>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51" name="Line 463"/>
                    <p:cNvSpPr>
                      <a:spLocks noChangeAspect="1" noChangeShapeType="1"/>
                    </p:cNvSpPr>
                    <p:nvPr/>
                  </p:nvSpPr>
                  <p:spPr bwMode="auto">
                    <a:xfrm>
                      <a:off x="16000" y="7754"/>
                      <a:ext cx="829"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52" name="Line 464"/>
                    <p:cNvSpPr>
                      <a:spLocks noChangeAspect="1" noChangeShapeType="1"/>
                    </p:cNvSpPr>
                    <p:nvPr/>
                  </p:nvSpPr>
                  <p:spPr bwMode="auto">
                    <a:xfrm>
                      <a:off x="12059" y="7754"/>
                      <a:ext cx="3828"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53" name="Line 465"/>
                    <p:cNvSpPr>
                      <a:spLocks noChangeAspect="1" noChangeShapeType="1"/>
                    </p:cNvSpPr>
                    <p:nvPr/>
                  </p:nvSpPr>
                  <p:spPr bwMode="auto">
                    <a:xfrm flipV="1">
                      <a:off x="16000" y="7584"/>
                      <a:ext cx="0" cy="17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54" name="Line 466"/>
                    <p:cNvSpPr>
                      <a:spLocks noChangeAspect="1" noChangeShapeType="1"/>
                    </p:cNvSpPr>
                    <p:nvPr/>
                  </p:nvSpPr>
                  <p:spPr bwMode="auto">
                    <a:xfrm>
                      <a:off x="15887" y="7584"/>
                      <a:ext cx="0" cy="17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55" name="Line 467"/>
                    <p:cNvSpPr>
                      <a:spLocks noChangeAspect="1" noChangeShapeType="1"/>
                    </p:cNvSpPr>
                    <p:nvPr/>
                  </p:nvSpPr>
                  <p:spPr bwMode="auto">
                    <a:xfrm>
                      <a:off x="15887" y="7584"/>
                      <a:ext cx="113"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56" name="Line 468"/>
                    <p:cNvSpPr>
                      <a:spLocks noChangeAspect="1" noChangeShapeType="1"/>
                    </p:cNvSpPr>
                    <p:nvPr/>
                  </p:nvSpPr>
                  <p:spPr bwMode="auto">
                    <a:xfrm flipV="1">
                      <a:off x="12059" y="7584"/>
                      <a:ext cx="0" cy="17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57" name="Line 469"/>
                    <p:cNvSpPr>
                      <a:spLocks noChangeAspect="1" noChangeShapeType="1"/>
                    </p:cNvSpPr>
                    <p:nvPr/>
                  </p:nvSpPr>
                  <p:spPr bwMode="auto">
                    <a:xfrm flipV="1">
                      <a:off x="11946" y="7584"/>
                      <a:ext cx="0" cy="17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58" name="Line 470"/>
                    <p:cNvSpPr>
                      <a:spLocks noChangeAspect="1" noChangeShapeType="1"/>
                    </p:cNvSpPr>
                    <p:nvPr/>
                  </p:nvSpPr>
                  <p:spPr bwMode="auto">
                    <a:xfrm>
                      <a:off x="11946" y="7584"/>
                      <a:ext cx="113"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646" name="Rectangle 471"/>
                  <p:cNvSpPr>
                    <a:spLocks noChangeAspect="1" noChangeArrowheads="1"/>
                  </p:cNvSpPr>
                  <p:nvPr/>
                </p:nvSpPr>
                <p:spPr bwMode="auto">
                  <a:xfrm>
                    <a:off x="11154" y="7754"/>
                    <a:ext cx="5669" cy="170"/>
                  </a:xfrm>
                  <a:prstGeom prst="rect">
                    <a:avLst/>
                  </a:prstGeom>
                  <a:solidFill>
                    <a:srgbClr val="FFFFFF">
                      <a:alpha val="50195"/>
                    </a:srgbClr>
                  </a:solidFill>
                  <a:ln w="1270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IN" altLang="en-US"/>
                  </a:p>
                </p:txBody>
              </p:sp>
            </p:grpSp>
            <p:grpSp>
              <p:nvGrpSpPr>
                <p:cNvPr id="12576" name="Group 472"/>
                <p:cNvGrpSpPr>
                  <a:grpSpLocks noChangeAspect="1"/>
                </p:cNvGrpSpPr>
                <p:nvPr/>
              </p:nvGrpSpPr>
              <p:grpSpPr bwMode="auto">
                <a:xfrm>
                  <a:off x="665" y="2741"/>
                  <a:ext cx="272" cy="181"/>
                  <a:chOff x="12816" y="3474"/>
                  <a:chExt cx="1701" cy="1134"/>
                </a:xfrm>
              </p:grpSpPr>
              <p:sp>
                <p:nvSpPr>
                  <p:cNvPr id="12640" name="Line 473"/>
                  <p:cNvSpPr>
                    <a:spLocks noChangeAspect="1" noChangeShapeType="1"/>
                  </p:cNvSpPr>
                  <p:nvPr/>
                </p:nvSpPr>
                <p:spPr bwMode="auto">
                  <a:xfrm>
                    <a:off x="12816" y="3984"/>
                    <a:ext cx="1701"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41" name="Line 474"/>
                  <p:cNvSpPr>
                    <a:spLocks noChangeAspect="1" noChangeShapeType="1"/>
                  </p:cNvSpPr>
                  <p:nvPr/>
                </p:nvSpPr>
                <p:spPr bwMode="auto">
                  <a:xfrm>
                    <a:off x="12816" y="4608"/>
                    <a:ext cx="1701"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42" name="Line 475"/>
                  <p:cNvSpPr>
                    <a:spLocks noChangeAspect="1" noChangeShapeType="1"/>
                  </p:cNvSpPr>
                  <p:nvPr/>
                </p:nvSpPr>
                <p:spPr bwMode="auto">
                  <a:xfrm>
                    <a:off x="12816" y="3474"/>
                    <a:ext cx="1701"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43" name="Line 476"/>
                  <p:cNvSpPr>
                    <a:spLocks noChangeAspect="1" noChangeShapeType="1"/>
                  </p:cNvSpPr>
                  <p:nvPr/>
                </p:nvSpPr>
                <p:spPr bwMode="auto">
                  <a:xfrm>
                    <a:off x="12816" y="3474"/>
                    <a:ext cx="0" cy="1134"/>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44" name="Line 477"/>
                  <p:cNvSpPr>
                    <a:spLocks noChangeAspect="1" noChangeShapeType="1"/>
                  </p:cNvSpPr>
                  <p:nvPr/>
                </p:nvSpPr>
                <p:spPr bwMode="auto">
                  <a:xfrm>
                    <a:off x="14517" y="3474"/>
                    <a:ext cx="0" cy="1134"/>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2577" name="Group 478"/>
                <p:cNvGrpSpPr>
                  <a:grpSpLocks noChangeAspect="1"/>
                </p:cNvGrpSpPr>
                <p:nvPr/>
              </p:nvGrpSpPr>
              <p:grpSpPr bwMode="auto">
                <a:xfrm flipH="1">
                  <a:off x="1302" y="2786"/>
                  <a:ext cx="200" cy="136"/>
                  <a:chOff x="2409" y="3790"/>
                  <a:chExt cx="1247" cy="850"/>
                </a:xfrm>
              </p:grpSpPr>
              <p:sp>
                <p:nvSpPr>
                  <p:cNvPr id="12636" name="Line 479"/>
                  <p:cNvSpPr>
                    <a:spLocks noChangeAspect="1" noChangeShapeType="1"/>
                  </p:cNvSpPr>
                  <p:nvPr/>
                </p:nvSpPr>
                <p:spPr bwMode="auto">
                  <a:xfrm flipH="1">
                    <a:off x="2409" y="3790"/>
                    <a:ext cx="623" cy="85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37" name="Line 480"/>
                  <p:cNvSpPr>
                    <a:spLocks noChangeAspect="1" noChangeShapeType="1"/>
                  </p:cNvSpPr>
                  <p:nvPr/>
                </p:nvSpPr>
                <p:spPr bwMode="auto">
                  <a:xfrm>
                    <a:off x="2409" y="4640"/>
                    <a:ext cx="1247"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38" name="Line 481"/>
                  <p:cNvSpPr>
                    <a:spLocks noChangeAspect="1" noChangeShapeType="1"/>
                  </p:cNvSpPr>
                  <p:nvPr/>
                </p:nvSpPr>
                <p:spPr bwMode="auto">
                  <a:xfrm>
                    <a:off x="3032" y="3790"/>
                    <a:ext cx="624"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39" name="Line 482"/>
                  <p:cNvSpPr>
                    <a:spLocks noChangeAspect="1" noChangeShapeType="1"/>
                  </p:cNvSpPr>
                  <p:nvPr/>
                </p:nvSpPr>
                <p:spPr bwMode="auto">
                  <a:xfrm>
                    <a:off x="3656" y="3790"/>
                    <a:ext cx="0" cy="85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2578" name="Group 483"/>
                <p:cNvGrpSpPr>
                  <a:grpSpLocks noChangeAspect="1"/>
                </p:cNvGrpSpPr>
                <p:nvPr/>
              </p:nvGrpSpPr>
              <p:grpSpPr bwMode="auto">
                <a:xfrm>
                  <a:off x="575" y="2757"/>
                  <a:ext cx="90" cy="109"/>
                  <a:chOff x="7584" y="2880"/>
                  <a:chExt cx="563" cy="680"/>
                </a:xfrm>
              </p:grpSpPr>
              <p:sp>
                <p:nvSpPr>
                  <p:cNvPr id="12633" name="Rectangle 484"/>
                  <p:cNvSpPr>
                    <a:spLocks noChangeAspect="1" noChangeArrowheads="1"/>
                  </p:cNvSpPr>
                  <p:nvPr/>
                </p:nvSpPr>
                <p:spPr bwMode="auto">
                  <a:xfrm>
                    <a:off x="7920" y="2880"/>
                    <a:ext cx="227" cy="680"/>
                  </a:xfrm>
                  <a:prstGeom prst="rect">
                    <a:avLst/>
                  </a:prstGeom>
                  <a:solidFill>
                    <a:srgbClr val="FFFFFF">
                      <a:alpha val="50195"/>
                    </a:srgbClr>
                  </a:solidFill>
                  <a:ln w="1270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IN" altLang="en-US"/>
                  </a:p>
                </p:txBody>
              </p:sp>
              <p:sp>
                <p:nvSpPr>
                  <p:cNvPr id="12634" name="Line 485"/>
                  <p:cNvSpPr>
                    <a:spLocks noChangeAspect="1" noChangeShapeType="1"/>
                  </p:cNvSpPr>
                  <p:nvPr/>
                </p:nvSpPr>
                <p:spPr bwMode="auto">
                  <a:xfrm>
                    <a:off x="8032" y="3021"/>
                    <a:ext cx="0" cy="397"/>
                  </a:xfrm>
                  <a:prstGeom prst="line">
                    <a:avLst/>
                  </a:prstGeom>
                  <a:noFill/>
                  <a:ln w="12700">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12635" name="Arc 486"/>
                  <p:cNvSpPr>
                    <a:spLocks noChangeAspect="1"/>
                  </p:cNvSpPr>
                  <p:nvPr/>
                </p:nvSpPr>
                <p:spPr bwMode="auto">
                  <a:xfrm flipH="1" flipV="1">
                    <a:off x="7584" y="3028"/>
                    <a:ext cx="336" cy="384"/>
                  </a:xfrm>
                  <a:custGeom>
                    <a:avLst/>
                    <a:gdLst>
                      <a:gd name="T0" fmla="*/ 0 w 21600"/>
                      <a:gd name="T1" fmla="*/ 0 h 43194"/>
                      <a:gd name="T2" fmla="*/ 0 w 21600"/>
                      <a:gd name="T3" fmla="*/ 0 h 43194"/>
                      <a:gd name="T4" fmla="*/ 0 w 21600"/>
                      <a:gd name="T5" fmla="*/ 0 h 43194"/>
                      <a:gd name="T6" fmla="*/ 0 60000 65536"/>
                      <a:gd name="T7" fmla="*/ 0 60000 65536"/>
                      <a:gd name="T8" fmla="*/ 0 60000 65536"/>
                      <a:gd name="T9" fmla="*/ 0 w 21600"/>
                      <a:gd name="T10" fmla="*/ 0 h 43194"/>
                      <a:gd name="T11" fmla="*/ 21600 w 21600"/>
                      <a:gd name="T12" fmla="*/ 43194 h 43194"/>
                    </a:gdLst>
                    <a:ahLst/>
                    <a:cxnLst>
                      <a:cxn ang="T6">
                        <a:pos x="T0" y="T1"/>
                      </a:cxn>
                      <a:cxn ang="T7">
                        <a:pos x="T2" y="T3"/>
                      </a:cxn>
                      <a:cxn ang="T8">
                        <a:pos x="T4" y="T5"/>
                      </a:cxn>
                    </a:cxnLst>
                    <a:rect l="T9" t="T10" r="T11" b="T12"/>
                    <a:pathLst>
                      <a:path w="21600" h="43194" fill="none" extrusionOk="0">
                        <a:moveTo>
                          <a:pt x="-1" y="0"/>
                        </a:moveTo>
                        <a:cubicBezTo>
                          <a:pt x="11929" y="0"/>
                          <a:pt x="21600" y="9670"/>
                          <a:pt x="21600" y="21600"/>
                        </a:cubicBezTo>
                        <a:cubicBezTo>
                          <a:pt x="21600" y="33331"/>
                          <a:pt x="12235" y="42918"/>
                          <a:pt x="507" y="43194"/>
                        </a:cubicBezTo>
                      </a:path>
                      <a:path w="21600" h="43194" stroke="0" extrusionOk="0">
                        <a:moveTo>
                          <a:pt x="-1" y="0"/>
                        </a:moveTo>
                        <a:cubicBezTo>
                          <a:pt x="11929" y="0"/>
                          <a:pt x="21600" y="9670"/>
                          <a:pt x="21600" y="21600"/>
                        </a:cubicBezTo>
                        <a:cubicBezTo>
                          <a:pt x="21600" y="33331"/>
                          <a:pt x="12235" y="42918"/>
                          <a:pt x="507" y="43194"/>
                        </a:cubicBezTo>
                        <a:lnTo>
                          <a:pt x="0" y="21600"/>
                        </a:lnTo>
                        <a:lnTo>
                          <a:pt x="-1" y="0"/>
                        </a:lnTo>
                        <a:close/>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2579" name="Rectangle 487"/>
                <p:cNvSpPr>
                  <a:spLocks noChangeAspect="1" noChangeArrowheads="1"/>
                </p:cNvSpPr>
                <p:nvPr/>
              </p:nvSpPr>
              <p:spPr bwMode="auto">
                <a:xfrm>
                  <a:off x="621" y="2979"/>
                  <a:ext cx="27" cy="91"/>
                </a:xfrm>
                <a:prstGeom prst="rect">
                  <a:avLst/>
                </a:prstGeom>
                <a:solidFill>
                  <a:srgbClr val="FFFFFF">
                    <a:alpha val="50195"/>
                  </a:srgbClr>
                </a:solidFill>
                <a:ln w="1270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IN" altLang="en-US"/>
                </a:p>
              </p:txBody>
            </p:sp>
            <p:grpSp>
              <p:nvGrpSpPr>
                <p:cNvPr id="12580" name="Group 488"/>
                <p:cNvGrpSpPr>
                  <a:grpSpLocks noChangeAspect="1"/>
                </p:cNvGrpSpPr>
                <p:nvPr/>
              </p:nvGrpSpPr>
              <p:grpSpPr bwMode="auto">
                <a:xfrm>
                  <a:off x="1102" y="2723"/>
                  <a:ext cx="154" cy="200"/>
                  <a:chOff x="12311" y="3377"/>
                  <a:chExt cx="964" cy="1247"/>
                </a:xfrm>
              </p:grpSpPr>
              <p:sp>
                <p:nvSpPr>
                  <p:cNvPr id="12631" name="Rectangle 489"/>
                  <p:cNvSpPr>
                    <a:spLocks noChangeAspect="1" noChangeArrowheads="1"/>
                  </p:cNvSpPr>
                  <p:nvPr/>
                </p:nvSpPr>
                <p:spPr bwMode="auto">
                  <a:xfrm>
                    <a:off x="12992" y="3377"/>
                    <a:ext cx="283" cy="964"/>
                  </a:xfrm>
                  <a:prstGeom prst="rect">
                    <a:avLst/>
                  </a:prstGeom>
                  <a:solidFill>
                    <a:srgbClr val="FFFFFF">
                      <a:alpha val="50195"/>
                    </a:srgbClr>
                  </a:solidFill>
                  <a:ln w="6350">
                    <a:solidFill>
                      <a:srgbClr val="000000"/>
                    </a:solidFill>
                    <a:prstDash val="dash"/>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IN" altLang="en-US"/>
                  </a:p>
                </p:txBody>
              </p:sp>
              <p:sp>
                <p:nvSpPr>
                  <p:cNvPr id="12632" name="Rectangle 490"/>
                  <p:cNvSpPr>
                    <a:spLocks noChangeAspect="1" noChangeArrowheads="1"/>
                  </p:cNvSpPr>
                  <p:nvPr/>
                </p:nvSpPr>
                <p:spPr bwMode="auto">
                  <a:xfrm rot="-5400000">
                    <a:off x="12651" y="4001"/>
                    <a:ext cx="283" cy="964"/>
                  </a:xfrm>
                  <a:prstGeom prst="rect">
                    <a:avLst/>
                  </a:prstGeom>
                  <a:solidFill>
                    <a:srgbClr val="FFFFFF">
                      <a:alpha val="50195"/>
                    </a:srgbClr>
                  </a:solidFill>
                  <a:ln w="6350">
                    <a:solidFill>
                      <a:srgbClr val="000000"/>
                    </a:solidFill>
                    <a:prstDash val="dash"/>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IN" altLang="en-US"/>
                  </a:p>
                </p:txBody>
              </p:sp>
            </p:grpSp>
            <p:sp>
              <p:nvSpPr>
                <p:cNvPr id="12581" name="Line 491"/>
                <p:cNvSpPr>
                  <a:spLocks noChangeAspect="1" noChangeShapeType="1"/>
                </p:cNvSpPr>
                <p:nvPr/>
              </p:nvSpPr>
              <p:spPr bwMode="auto">
                <a:xfrm flipH="1">
                  <a:off x="949" y="2768"/>
                  <a:ext cx="19"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82" name="Line 492"/>
                <p:cNvSpPr>
                  <a:spLocks noChangeAspect="1" noChangeShapeType="1"/>
                </p:cNvSpPr>
                <p:nvPr/>
              </p:nvSpPr>
              <p:spPr bwMode="auto">
                <a:xfrm flipV="1">
                  <a:off x="951" y="2743"/>
                  <a:ext cx="0" cy="2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83" name="Line 493"/>
                <p:cNvSpPr>
                  <a:spLocks noChangeAspect="1" noChangeShapeType="1"/>
                </p:cNvSpPr>
                <p:nvPr/>
              </p:nvSpPr>
              <p:spPr bwMode="auto">
                <a:xfrm flipH="1">
                  <a:off x="935" y="2741"/>
                  <a:ext cx="18"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84" name="Line 494"/>
                <p:cNvSpPr>
                  <a:spLocks noChangeAspect="1" noChangeShapeType="1"/>
                </p:cNvSpPr>
                <p:nvPr/>
              </p:nvSpPr>
              <p:spPr bwMode="auto">
                <a:xfrm>
                  <a:off x="936" y="2738"/>
                  <a:ext cx="0" cy="184"/>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85" name="Line 495"/>
                <p:cNvSpPr>
                  <a:spLocks noChangeAspect="1" noChangeShapeType="1"/>
                </p:cNvSpPr>
                <p:nvPr/>
              </p:nvSpPr>
              <p:spPr bwMode="auto">
                <a:xfrm>
                  <a:off x="937" y="2923"/>
                  <a:ext cx="46"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86" name="Line 496"/>
                <p:cNvSpPr>
                  <a:spLocks noChangeAspect="1" noChangeShapeType="1"/>
                </p:cNvSpPr>
                <p:nvPr/>
              </p:nvSpPr>
              <p:spPr bwMode="auto">
                <a:xfrm flipV="1">
                  <a:off x="983" y="2741"/>
                  <a:ext cx="0" cy="184"/>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87" name="Line 497"/>
                <p:cNvSpPr>
                  <a:spLocks noChangeAspect="1" noChangeShapeType="1"/>
                </p:cNvSpPr>
                <p:nvPr/>
              </p:nvSpPr>
              <p:spPr bwMode="auto">
                <a:xfrm flipH="1">
                  <a:off x="965" y="2741"/>
                  <a:ext cx="18"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88" name="Line 498"/>
                <p:cNvSpPr>
                  <a:spLocks noChangeAspect="1" noChangeShapeType="1"/>
                </p:cNvSpPr>
                <p:nvPr/>
              </p:nvSpPr>
              <p:spPr bwMode="auto">
                <a:xfrm>
                  <a:off x="968" y="2744"/>
                  <a:ext cx="0" cy="2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89" name="Line 499"/>
                <p:cNvSpPr>
                  <a:spLocks noChangeAspect="1" noChangeShapeType="1"/>
                </p:cNvSpPr>
                <p:nvPr/>
              </p:nvSpPr>
              <p:spPr bwMode="auto">
                <a:xfrm flipV="1">
                  <a:off x="956" y="2574"/>
                  <a:ext cx="6" cy="190"/>
                </a:xfrm>
                <a:prstGeom prst="line">
                  <a:avLst/>
                </a:prstGeom>
                <a:noFill/>
                <a:ln w="12700">
                  <a:solidFill>
                    <a:srgbClr val="C0C0C0"/>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2590" name="Group 500"/>
                <p:cNvGrpSpPr>
                  <a:grpSpLocks noChangeAspect="1"/>
                </p:cNvGrpSpPr>
                <p:nvPr/>
              </p:nvGrpSpPr>
              <p:grpSpPr bwMode="auto">
                <a:xfrm>
                  <a:off x="938" y="2549"/>
                  <a:ext cx="366" cy="46"/>
                  <a:chOff x="2263" y="2499"/>
                  <a:chExt cx="2272" cy="289"/>
                </a:xfrm>
              </p:grpSpPr>
              <p:sp>
                <p:nvSpPr>
                  <p:cNvPr id="12623" name="Line 501"/>
                  <p:cNvSpPr>
                    <a:spLocks noChangeAspect="1" noChangeShapeType="1"/>
                  </p:cNvSpPr>
                  <p:nvPr/>
                </p:nvSpPr>
                <p:spPr bwMode="auto">
                  <a:xfrm rot="10800000" flipH="1">
                    <a:off x="2356" y="2630"/>
                    <a:ext cx="121"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24" name="Line 502"/>
                  <p:cNvSpPr>
                    <a:spLocks noChangeAspect="1" noChangeShapeType="1"/>
                  </p:cNvSpPr>
                  <p:nvPr/>
                </p:nvSpPr>
                <p:spPr bwMode="auto">
                  <a:xfrm rot="10800000" flipV="1">
                    <a:off x="2469" y="2618"/>
                    <a:ext cx="0" cy="17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25" name="Line 503"/>
                  <p:cNvSpPr>
                    <a:spLocks noChangeAspect="1" noChangeShapeType="1"/>
                  </p:cNvSpPr>
                  <p:nvPr/>
                </p:nvSpPr>
                <p:spPr bwMode="auto">
                  <a:xfrm rot="10800000" flipH="1">
                    <a:off x="2453" y="2780"/>
                    <a:ext cx="2082"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26" name="Line 504"/>
                  <p:cNvSpPr>
                    <a:spLocks noChangeAspect="1" noChangeShapeType="1"/>
                  </p:cNvSpPr>
                  <p:nvPr/>
                </p:nvSpPr>
                <p:spPr bwMode="auto">
                  <a:xfrm rot="10800000">
                    <a:off x="4519" y="2501"/>
                    <a:ext cx="0" cy="283"/>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27" name="Line 505"/>
                  <p:cNvSpPr>
                    <a:spLocks noChangeAspect="1" noChangeShapeType="1"/>
                  </p:cNvSpPr>
                  <p:nvPr/>
                </p:nvSpPr>
                <p:spPr bwMode="auto">
                  <a:xfrm rot="10800000">
                    <a:off x="2267" y="2507"/>
                    <a:ext cx="2268"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28" name="Line 506"/>
                  <p:cNvSpPr>
                    <a:spLocks noChangeAspect="1" noChangeShapeType="1"/>
                  </p:cNvSpPr>
                  <p:nvPr/>
                </p:nvSpPr>
                <p:spPr bwMode="auto">
                  <a:xfrm rot="10800000" flipV="1">
                    <a:off x="2279" y="2499"/>
                    <a:ext cx="0" cy="283"/>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29" name="Line 507"/>
                  <p:cNvSpPr>
                    <a:spLocks noChangeAspect="1" noChangeShapeType="1"/>
                  </p:cNvSpPr>
                  <p:nvPr/>
                </p:nvSpPr>
                <p:spPr bwMode="auto">
                  <a:xfrm rot="10800000" flipH="1">
                    <a:off x="2263" y="2780"/>
                    <a:ext cx="113"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30" name="Line 508"/>
                  <p:cNvSpPr>
                    <a:spLocks noChangeAspect="1" noChangeShapeType="1"/>
                  </p:cNvSpPr>
                  <p:nvPr/>
                </p:nvSpPr>
                <p:spPr bwMode="auto">
                  <a:xfrm rot="10800000">
                    <a:off x="2361" y="2614"/>
                    <a:ext cx="0" cy="17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591" name="Rectangle 509"/>
                <p:cNvSpPr>
                  <a:spLocks noChangeAspect="1" noChangeArrowheads="1"/>
                </p:cNvSpPr>
                <p:nvPr/>
              </p:nvSpPr>
              <p:spPr bwMode="auto">
                <a:xfrm>
                  <a:off x="984" y="2768"/>
                  <a:ext cx="272" cy="154"/>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IN" altLang="en-US"/>
                </a:p>
              </p:txBody>
            </p:sp>
            <p:sp>
              <p:nvSpPr>
                <p:cNvPr id="12592" name="Line 510"/>
                <p:cNvSpPr>
                  <a:spLocks noChangeAspect="1" noChangeShapeType="1"/>
                </p:cNvSpPr>
                <p:nvPr/>
              </p:nvSpPr>
              <p:spPr bwMode="auto">
                <a:xfrm flipH="1" flipV="1">
                  <a:off x="1211" y="2722"/>
                  <a:ext cx="0" cy="4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93" name="Line 511"/>
                <p:cNvSpPr>
                  <a:spLocks noChangeAspect="1" noChangeShapeType="1"/>
                </p:cNvSpPr>
                <p:nvPr/>
              </p:nvSpPr>
              <p:spPr bwMode="auto">
                <a:xfrm rot="5400000" flipH="1" flipV="1">
                  <a:off x="1234" y="2700"/>
                  <a:ext cx="0" cy="43"/>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94" name="Rectangle 512"/>
                <p:cNvSpPr>
                  <a:spLocks noChangeAspect="1" noChangeArrowheads="1"/>
                </p:cNvSpPr>
                <p:nvPr/>
              </p:nvSpPr>
              <p:spPr bwMode="auto">
                <a:xfrm rot="-5400000">
                  <a:off x="1114" y="2736"/>
                  <a:ext cx="329" cy="46"/>
                </a:xfrm>
                <a:prstGeom prst="rect">
                  <a:avLst/>
                </a:prstGeom>
                <a:solidFill>
                  <a:srgbClr val="FFFFFF">
                    <a:alpha val="50195"/>
                  </a:srgbClr>
                </a:solidFill>
                <a:ln w="1270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IN" altLang="en-US"/>
                </a:p>
              </p:txBody>
            </p:sp>
            <p:sp>
              <p:nvSpPr>
                <p:cNvPr id="12595" name="Rectangle 513"/>
                <p:cNvSpPr>
                  <a:spLocks noChangeAspect="1" noChangeArrowheads="1"/>
                </p:cNvSpPr>
                <p:nvPr/>
              </p:nvSpPr>
              <p:spPr bwMode="auto">
                <a:xfrm>
                  <a:off x="916" y="2948"/>
                  <a:ext cx="363" cy="91"/>
                </a:xfrm>
                <a:prstGeom prst="rect">
                  <a:avLst/>
                </a:prstGeom>
                <a:solidFill>
                  <a:srgbClr val="FFFFFF">
                    <a:alpha val="50195"/>
                  </a:srgbClr>
                </a:solidFill>
                <a:ln w="1270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IN" altLang="en-US"/>
                </a:p>
              </p:txBody>
            </p:sp>
            <p:sp>
              <p:nvSpPr>
                <p:cNvPr id="12596" name="Line 514"/>
                <p:cNvSpPr>
                  <a:spLocks noChangeAspect="1" noChangeShapeType="1"/>
                </p:cNvSpPr>
                <p:nvPr/>
              </p:nvSpPr>
              <p:spPr bwMode="auto">
                <a:xfrm>
                  <a:off x="916" y="3013"/>
                  <a:ext cx="363" cy="0"/>
                </a:xfrm>
                <a:prstGeom prst="line">
                  <a:avLst/>
                </a:prstGeom>
                <a:noFill/>
                <a:ln w="6350">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2597" name="Group 515"/>
                <p:cNvGrpSpPr>
                  <a:grpSpLocks noChangeAspect="1"/>
                </p:cNvGrpSpPr>
                <p:nvPr/>
              </p:nvGrpSpPr>
              <p:grpSpPr bwMode="auto">
                <a:xfrm>
                  <a:off x="1302" y="2888"/>
                  <a:ext cx="227" cy="227"/>
                  <a:chOff x="12180" y="3921"/>
                  <a:chExt cx="1417" cy="1417"/>
                </a:xfrm>
              </p:grpSpPr>
              <p:sp>
                <p:nvSpPr>
                  <p:cNvPr id="12620" name="Oval 516"/>
                  <p:cNvSpPr>
                    <a:spLocks noChangeAspect="1" noChangeArrowheads="1"/>
                  </p:cNvSpPr>
                  <p:nvPr/>
                </p:nvSpPr>
                <p:spPr bwMode="auto">
                  <a:xfrm>
                    <a:off x="12180" y="3921"/>
                    <a:ext cx="1417" cy="1417"/>
                  </a:xfrm>
                  <a:prstGeom prst="ellipse">
                    <a:avLst/>
                  </a:prstGeom>
                  <a:solidFill>
                    <a:srgbClr val="FFFFFF">
                      <a:alpha val="50195"/>
                    </a:srgbClr>
                  </a:solidFill>
                  <a:ln w="12700">
                    <a:solidFill>
                      <a:srgbClr val="000000"/>
                    </a:solidFill>
                    <a:round/>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IN" altLang="en-US"/>
                  </a:p>
                </p:txBody>
              </p:sp>
              <p:sp>
                <p:nvSpPr>
                  <p:cNvPr id="12621" name="Oval 517"/>
                  <p:cNvSpPr>
                    <a:spLocks noChangeAspect="1" noChangeArrowheads="1"/>
                  </p:cNvSpPr>
                  <p:nvPr/>
                </p:nvSpPr>
                <p:spPr bwMode="auto">
                  <a:xfrm>
                    <a:off x="12819" y="4560"/>
                    <a:ext cx="141" cy="141"/>
                  </a:xfrm>
                  <a:prstGeom prst="ellipse">
                    <a:avLst/>
                  </a:prstGeom>
                  <a:solidFill>
                    <a:srgbClr val="FFFFFF">
                      <a:alpha val="50195"/>
                    </a:srgbClr>
                  </a:solidFill>
                  <a:ln w="12700">
                    <a:solidFill>
                      <a:srgbClr val="000000"/>
                    </a:solidFill>
                    <a:round/>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IN" altLang="en-US"/>
                  </a:p>
                </p:txBody>
              </p:sp>
              <p:sp>
                <p:nvSpPr>
                  <p:cNvPr id="12622" name="Oval 518"/>
                  <p:cNvSpPr>
                    <a:spLocks noChangeAspect="1" noChangeArrowheads="1"/>
                  </p:cNvSpPr>
                  <p:nvPr/>
                </p:nvSpPr>
                <p:spPr bwMode="auto">
                  <a:xfrm>
                    <a:off x="12251" y="3992"/>
                    <a:ext cx="1275" cy="1275"/>
                  </a:xfrm>
                  <a:prstGeom prst="ellipse">
                    <a:avLst/>
                  </a:prstGeom>
                  <a:solidFill>
                    <a:srgbClr val="FFFFFF">
                      <a:alpha val="50195"/>
                    </a:srgbClr>
                  </a:solidFill>
                  <a:ln w="12700">
                    <a:solidFill>
                      <a:srgbClr val="000000"/>
                    </a:solidFill>
                    <a:round/>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IN" altLang="en-US"/>
                  </a:p>
                </p:txBody>
              </p:sp>
            </p:grpSp>
            <p:sp>
              <p:nvSpPr>
                <p:cNvPr id="12598" name="Oval 519"/>
                <p:cNvSpPr>
                  <a:spLocks noChangeAspect="1" noChangeArrowheads="1"/>
                </p:cNvSpPr>
                <p:nvPr/>
              </p:nvSpPr>
              <p:spPr bwMode="auto">
                <a:xfrm>
                  <a:off x="1396" y="2977"/>
                  <a:ext cx="45" cy="45"/>
                </a:xfrm>
                <a:prstGeom prst="ellipse">
                  <a:avLst/>
                </a:pr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IN" altLang="en-US"/>
                </a:p>
              </p:txBody>
            </p:sp>
            <p:grpSp>
              <p:nvGrpSpPr>
                <p:cNvPr id="12599" name="Group 520"/>
                <p:cNvGrpSpPr>
                  <a:grpSpLocks noChangeAspect="1"/>
                </p:cNvGrpSpPr>
                <p:nvPr/>
              </p:nvGrpSpPr>
              <p:grpSpPr bwMode="auto">
                <a:xfrm flipH="1">
                  <a:off x="1304" y="3015"/>
                  <a:ext cx="217" cy="26"/>
                  <a:chOff x="3534" y="9144"/>
                  <a:chExt cx="1359" cy="160"/>
                </a:xfrm>
              </p:grpSpPr>
              <p:sp>
                <p:nvSpPr>
                  <p:cNvPr id="12618" name="Line 521"/>
                  <p:cNvSpPr>
                    <a:spLocks noChangeAspect="1" noChangeShapeType="1"/>
                  </p:cNvSpPr>
                  <p:nvPr/>
                </p:nvSpPr>
                <p:spPr bwMode="auto">
                  <a:xfrm flipH="1">
                    <a:off x="3534" y="9144"/>
                    <a:ext cx="1251" cy="0"/>
                  </a:xfrm>
                  <a:prstGeom prst="line">
                    <a:avLst/>
                  </a:prstGeom>
                  <a:noFill/>
                  <a:ln w="6350">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12619" name="Line 522"/>
                  <p:cNvSpPr>
                    <a:spLocks noChangeAspect="1" noChangeShapeType="1"/>
                  </p:cNvSpPr>
                  <p:nvPr/>
                </p:nvSpPr>
                <p:spPr bwMode="auto">
                  <a:xfrm flipH="1">
                    <a:off x="3560" y="9304"/>
                    <a:ext cx="1333" cy="0"/>
                  </a:xfrm>
                  <a:prstGeom prst="line">
                    <a:avLst/>
                  </a:prstGeom>
                  <a:noFill/>
                  <a:ln w="6350">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2600" name="Group 523"/>
                <p:cNvGrpSpPr>
                  <a:grpSpLocks noChangeAspect="1"/>
                </p:cNvGrpSpPr>
                <p:nvPr/>
              </p:nvGrpSpPr>
              <p:grpSpPr bwMode="auto">
                <a:xfrm>
                  <a:off x="672" y="2888"/>
                  <a:ext cx="227" cy="227"/>
                  <a:chOff x="12180" y="3921"/>
                  <a:chExt cx="1417" cy="1417"/>
                </a:xfrm>
              </p:grpSpPr>
              <p:sp>
                <p:nvSpPr>
                  <p:cNvPr id="12615" name="Oval 524"/>
                  <p:cNvSpPr>
                    <a:spLocks noChangeAspect="1" noChangeArrowheads="1"/>
                  </p:cNvSpPr>
                  <p:nvPr/>
                </p:nvSpPr>
                <p:spPr bwMode="auto">
                  <a:xfrm>
                    <a:off x="12180" y="3921"/>
                    <a:ext cx="1417" cy="1417"/>
                  </a:xfrm>
                  <a:prstGeom prst="ellipse">
                    <a:avLst/>
                  </a:prstGeom>
                  <a:solidFill>
                    <a:srgbClr val="FFFFFF">
                      <a:alpha val="50195"/>
                    </a:srgbClr>
                  </a:solidFill>
                  <a:ln w="12700">
                    <a:solidFill>
                      <a:srgbClr val="000000"/>
                    </a:solidFill>
                    <a:round/>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IN" altLang="en-US"/>
                  </a:p>
                </p:txBody>
              </p:sp>
              <p:sp>
                <p:nvSpPr>
                  <p:cNvPr id="12616" name="Oval 525"/>
                  <p:cNvSpPr>
                    <a:spLocks noChangeAspect="1" noChangeArrowheads="1"/>
                  </p:cNvSpPr>
                  <p:nvPr/>
                </p:nvSpPr>
                <p:spPr bwMode="auto">
                  <a:xfrm>
                    <a:off x="12819" y="4560"/>
                    <a:ext cx="141" cy="141"/>
                  </a:xfrm>
                  <a:prstGeom prst="ellipse">
                    <a:avLst/>
                  </a:prstGeom>
                  <a:solidFill>
                    <a:srgbClr val="FFFFFF">
                      <a:alpha val="50195"/>
                    </a:srgbClr>
                  </a:solidFill>
                  <a:ln w="12700">
                    <a:solidFill>
                      <a:srgbClr val="000000"/>
                    </a:solidFill>
                    <a:round/>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IN" altLang="en-US"/>
                  </a:p>
                </p:txBody>
              </p:sp>
              <p:sp>
                <p:nvSpPr>
                  <p:cNvPr id="12617" name="Oval 526"/>
                  <p:cNvSpPr>
                    <a:spLocks noChangeAspect="1" noChangeArrowheads="1"/>
                  </p:cNvSpPr>
                  <p:nvPr/>
                </p:nvSpPr>
                <p:spPr bwMode="auto">
                  <a:xfrm>
                    <a:off x="12251" y="3992"/>
                    <a:ext cx="1275" cy="1275"/>
                  </a:xfrm>
                  <a:prstGeom prst="ellipse">
                    <a:avLst/>
                  </a:prstGeom>
                  <a:solidFill>
                    <a:srgbClr val="FFFFFF">
                      <a:alpha val="50195"/>
                    </a:srgbClr>
                  </a:solidFill>
                  <a:ln w="12700">
                    <a:solidFill>
                      <a:srgbClr val="000000"/>
                    </a:solidFill>
                    <a:round/>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IN" altLang="en-US"/>
                  </a:p>
                </p:txBody>
              </p:sp>
            </p:grpSp>
            <p:sp>
              <p:nvSpPr>
                <p:cNvPr id="12601" name="Oval 527"/>
                <p:cNvSpPr>
                  <a:spLocks noChangeAspect="1" noChangeArrowheads="1"/>
                </p:cNvSpPr>
                <p:nvPr/>
              </p:nvSpPr>
              <p:spPr bwMode="auto">
                <a:xfrm>
                  <a:off x="763" y="2977"/>
                  <a:ext cx="45" cy="45"/>
                </a:xfrm>
                <a:prstGeom prst="ellipse">
                  <a:avLst/>
                </a:pr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IN" altLang="en-US"/>
                </a:p>
              </p:txBody>
            </p:sp>
            <p:grpSp>
              <p:nvGrpSpPr>
                <p:cNvPr id="12602" name="Group 528"/>
                <p:cNvGrpSpPr>
                  <a:grpSpLocks noChangeAspect="1"/>
                </p:cNvGrpSpPr>
                <p:nvPr/>
              </p:nvGrpSpPr>
              <p:grpSpPr bwMode="auto">
                <a:xfrm flipH="1">
                  <a:off x="676" y="3014"/>
                  <a:ext cx="218" cy="25"/>
                  <a:chOff x="3534" y="9144"/>
                  <a:chExt cx="1359" cy="160"/>
                </a:xfrm>
              </p:grpSpPr>
              <p:sp>
                <p:nvSpPr>
                  <p:cNvPr id="12613" name="Line 529"/>
                  <p:cNvSpPr>
                    <a:spLocks noChangeAspect="1" noChangeShapeType="1"/>
                  </p:cNvSpPr>
                  <p:nvPr/>
                </p:nvSpPr>
                <p:spPr bwMode="auto">
                  <a:xfrm flipH="1">
                    <a:off x="3534" y="9144"/>
                    <a:ext cx="1251" cy="0"/>
                  </a:xfrm>
                  <a:prstGeom prst="line">
                    <a:avLst/>
                  </a:prstGeom>
                  <a:noFill/>
                  <a:ln w="6350">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12614" name="Line 530"/>
                  <p:cNvSpPr>
                    <a:spLocks noChangeAspect="1" noChangeShapeType="1"/>
                  </p:cNvSpPr>
                  <p:nvPr/>
                </p:nvSpPr>
                <p:spPr bwMode="auto">
                  <a:xfrm flipH="1">
                    <a:off x="3560" y="9304"/>
                    <a:ext cx="1333" cy="0"/>
                  </a:xfrm>
                  <a:prstGeom prst="line">
                    <a:avLst/>
                  </a:prstGeom>
                  <a:noFill/>
                  <a:ln w="6350">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603" name="Line 531"/>
                <p:cNvSpPr>
                  <a:spLocks noChangeAspect="1" noChangeShapeType="1"/>
                </p:cNvSpPr>
                <p:nvPr/>
              </p:nvSpPr>
              <p:spPr bwMode="auto">
                <a:xfrm>
                  <a:off x="629" y="2777"/>
                  <a:ext cx="19" cy="0"/>
                </a:xfrm>
                <a:prstGeom prst="line">
                  <a:avLst/>
                </a:prstGeom>
                <a:noFill/>
                <a:ln w="12700">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12604" name="Line 532"/>
                <p:cNvSpPr>
                  <a:spLocks noChangeAspect="1" noChangeShapeType="1"/>
                </p:cNvSpPr>
                <p:nvPr/>
              </p:nvSpPr>
              <p:spPr bwMode="auto">
                <a:xfrm>
                  <a:off x="626" y="2841"/>
                  <a:ext cx="20" cy="0"/>
                </a:xfrm>
                <a:prstGeom prst="line">
                  <a:avLst/>
                </a:prstGeom>
                <a:noFill/>
                <a:ln w="12700">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12605" name="Line 533"/>
                <p:cNvSpPr>
                  <a:spLocks noChangeAspect="1" noChangeShapeType="1"/>
                </p:cNvSpPr>
                <p:nvPr/>
              </p:nvSpPr>
              <p:spPr bwMode="auto">
                <a:xfrm>
                  <a:off x="1340" y="2923"/>
                  <a:ext cx="162" cy="0"/>
                </a:xfrm>
                <a:prstGeom prst="line">
                  <a:avLst/>
                </a:prstGeom>
                <a:noFill/>
                <a:ln w="12700">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12606" name="Line 534"/>
                <p:cNvSpPr>
                  <a:spLocks noChangeAspect="1" noChangeShapeType="1"/>
                </p:cNvSpPr>
                <p:nvPr/>
              </p:nvSpPr>
              <p:spPr bwMode="auto">
                <a:xfrm>
                  <a:off x="703" y="2925"/>
                  <a:ext cx="162" cy="0"/>
                </a:xfrm>
                <a:prstGeom prst="line">
                  <a:avLst/>
                </a:prstGeom>
                <a:noFill/>
                <a:ln w="12700">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2607" name="Group 535"/>
                <p:cNvGrpSpPr>
                  <a:grpSpLocks noChangeAspect="1"/>
                </p:cNvGrpSpPr>
                <p:nvPr/>
              </p:nvGrpSpPr>
              <p:grpSpPr bwMode="auto">
                <a:xfrm flipH="1">
                  <a:off x="1409" y="2988"/>
                  <a:ext cx="18" cy="27"/>
                  <a:chOff x="2905" y="6618"/>
                  <a:chExt cx="110" cy="170"/>
                </a:xfrm>
              </p:grpSpPr>
              <p:sp>
                <p:nvSpPr>
                  <p:cNvPr id="12611" name="Line 536"/>
                  <p:cNvSpPr>
                    <a:spLocks noChangeAspect="1" noChangeShapeType="1"/>
                  </p:cNvSpPr>
                  <p:nvPr/>
                </p:nvSpPr>
                <p:spPr bwMode="auto">
                  <a:xfrm rot="16200000" flipH="1">
                    <a:off x="2820" y="6703"/>
                    <a:ext cx="170" cy="0"/>
                  </a:xfrm>
                  <a:prstGeom prst="line">
                    <a:avLst/>
                  </a:prstGeom>
                  <a:noFill/>
                  <a:ln w="12700">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12612" name="Line 537"/>
                  <p:cNvSpPr>
                    <a:spLocks noChangeAspect="1" noChangeShapeType="1"/>
                  </p:cNvSpPr>
                  <p:nvPr/>
                </p:nvSpPr>
                <p:spPr bwMode="auto">
                  <a:xfrm rot="16200000" flipH="1">
                    <a:off x="2930" y="6703"/>
                    <a:ext cx="170" cy="0"/>
                  </a:xfrm>
                  <a:prstGeom prst="line">
                    <a:avLst/>
                  </a:prstGeom>
                  <a:noFill/>
                  <a:ln w="12700">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2608" name="Group 538"/>
                <p:cNvGrpSpPr>
                  <a:grpSpLocks noChangeAspect="1"/>
                </p:cNvGrpSpPr>
                <p:nvPr/>
              </p:nvGrpSpPr>
              <p:grpSpPr bwMode="auto">
                <a:xfrm flipH="1">
                  <a:off x="776" y="2986"/>
                  <a:ext cx="18" cy="27"/>
                  <a:chOff x="2905" y="6618"/>
                  <a:chExt cx="110" cy="170"/>
                </a:xfrm>
              </p:grpSpPr>
              <p:sp>
                <p:nvSpPr>
                  <p:cNvPr id="12609" name="Line 539"/>
                  <p:cNvSpPr>
                    <a:spLocks noChangeAspect="1" noChangeShapeType="1"/>
                  </p:cNvSpPr>
                  <p:nvPr/>
                </p:nvSpPr>
                <p:spPr bwMode="auto">
                  <a:xfrm rot="16200000" flipH="1">
                    <a:off x="2820" y="6703"/>
                    <a:ext cx="170" cy="0"/>
                  </a:xfrm>
                  <a:prstGeom prst="line">
                    <a:avLst/>
                  </a:prstGeom>
                  <a:noFill/>
                  <a:ln w="12700">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12610" name="Line 540"/>
                  <p:cNvSpPr>
                    <a:spLocks noChangeAspect="1" noChangeShapeType="1"/>
                  </p:cNvSpPr>
                  <p:nvPr/>
                </p:nvSpPr>
                <p:spPr bwMode="auto">
                  <a:xfrm rot="16200000" flipH="1">
                    <a:off x="2930" y="6703"/>
                    <a:ext cx="170" cy="0"/>
                  </a:xfrm>
                  <a:prstGeom prst="line">
                    <a:avLst/>
                  </a:prstGeom>
                  <a:noFill/>
                  <a:ln w="12700">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grpSp>
          </p:grpSp>
          <p:sp>
            <p:nvSpPr>
              <p:cNvPr id="12574" name="Text Box 541"/>
              <p:cNvSpPr txBox="1">
                <a:spLocks noChangeAspect="1" noChangeArrowheads="1"/>
              </p:cNvSpPr>
              <p:nvPr/>
            </p:nvSpPr>
            <p:spPr bwMode="auto">
              <a:xfrm>
                <a:off x="554" y="3177"/>
                <a:ext cx="711"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CA" altLang="en-US" sz="1000">
                    <a:latin typeface="Arial" panose="020B0604020202020204" pitchFamily="34" charset="0"/>
                  </a:rPr>
                  <a:t>REAR VIEW</a:t>
                </a:r>
              </a:p>
            </p:txBody>
          </p:sp>
        </p:grpSp>
        <p:grpSp>
          <p:nvGrpSpPr>
            <p:cNvPr id="12533" name="Group 85"/>
            <p:cNvGrpSpPr>
              <a:grpSpLocks/>
            </p:cNvGrpSpPr>
            <p:nvPr/>
          </p:nvGrpSpPr>
          <p:grpSpPr bwMode="auto">
            <a:xfrm>
              <a:off x="2692" y="1172"/>
              <a:ext cx="761" cy="1064"/>
              <a:chOff x="2692" y="1172"/>
              <a:chExt cx="761" cy="1064"/>
            </a:xfrm>
          </p:grpSpPr>
          <p:sp>
            <p:nvSpPr>
              <p:cNvPr id="12534" name="Freeform 930"/>
              <p:cNvSpPr>
                <a:spLocks noChangeAspect="1"/>
              </p:cNvSpPr>
              <p:nvPr/>
            </p:nvSpPr>
            <p:spPr bwMode="auto">
              <a:xfrm>
                <a:off x="2699" y="1191"/>
                <a:ext cx="754" cy="1045"/>
              </a:xfrm>
              <a:custGeom>
                <a:avLst/>
                <a:gdLst>
                  <a:gd name="T0" fmla="*/ 0 w 4766"/>
                  <a:gd name="T1" fmla="*/ 0 h 6627"/>
                  <a:gd name="T2" fmla="*/ 0 w 4766"/>
                  <a:gd name="T3" fmla="*/ 0 h 6627"/>
                  <a:gd name="T4" fmla="*/ 0 w 4766"/>
                  <a:gd name="T5" fmla="*/ 0 h 6627"/>
                  <a:gd name="T6" fmla="*/ 0 w 4766"/>
                  <a:gd name="T7" fmla="*/ 0 h 6627"/>
                  <a:gd name="T8" fmla="*/ 0 w 4766"/>
                  <a:gd name="T9" fmla="*/ 0 h 6627"/>
                  <a:gd name="T10" fmla="*/ 0 60000 65536"/>
                  <a:gd name="T11" fmla="*/ 0 60000 65536"/>
                  <a:gd name="T12" fmla="*/ 0 60000 65536"/>
                  <a:gd name="T13" fmla="*/ 0 60000 65536"/>
                  <a:gd name="T14" fmla="*/ 0 60000 65536"/>
                  <a:gd name="T15" fmla="*/ 0 w 4766"/>
                  <a:gd name="T16" fmla="*/ 0 h 6627"/>
                  <a:gd name="T17" fmla="*/ 4766 w 4766"/>
                  <a:gd name="T18" fmla="*/ 6627 h 6627"/>
                </a:gdLst>
                <a:ahLst/>
                <a:cxnLst>
                  <a:cxn ang="T10">
                    <a:pos x="T0" y="T1"/>
                  </a:cxn>
                  <a:cxn ang="T11">
                    <a:pos x="T2" y="T3"/>
                  </a:cxn>
                  <a:cxn ang="T12">
                    <a:pos x="T4" y="T5"/>
                  </a:cxn>
                  <a:cxn ang="T13">
                    <a:pos x="T6" y="T7"/>
                  </a:cxn>
                  <a:cxn ang="T14">
                    <a:pos x="T8" y="T9"/>
                  </a:cxn>
                </a:cxnLst>
                <a:rect l="T15" t="T16" r="T17" b="T18"/>
                <a:pathLst>
                  <a:path w="4766" h="6627">
                    <a:moveTo>
                      <a:pt x="0" y="0"/>
                    </a:moveTo>
                    <a:lnTo>
                      <a:pt x="4748" y="2737"/>
                    </a:lnTo>
                    <a:lnTo>
                      <a:pt x="4766" y="6627"/>
                    </a:lnTo>
                    <a:lnTo>
                      <a:pt x="0" y="3891"/>
                    </a:lnTo>
                    <a:lnTo>
                      <a:pt x="0" y="0"/>
                    </a:lnTo>
                    <a:close/>
                  </a:path>
                </a:pathLst>
              </a:custGeom>
              <a:solidFill>
                <a:srgbClr val="CCFFCC">
                  <a:alpha val="50195"/>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2535" name="Line 931"/>
              <p:cNvSpPr>
                <a:spLocks noChangeAspect="1" noChangeShapeType="1"/>
              </p:cNvSpPr>
              <p:nvPr/>
            </p:nvSpPr>
            <p:spPr bwMode="auto">
              <a:xfrm>
                <a:off x="2692" y="1782"/>
                <a:ext cx="752" cy="433"/>
              </a:xfrm>
              <a:prstGeom prst="line">
                <a:avLst/>
              </a:prstGeom>
              <a:noFill/>
              <a:ln w="38100">
                <a:solidFill>
                  <a:srgbClr val="969696"/>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36" name="Line 932"/>
              <p:cNvSpPr>
                <a:spLocks noChangeAspect="1" noChangeShapeType="1"/>
              </p:cNvSpPr>
              <p:nvPr/>
            </p:nvSpPr>
            <p:spPr bwMode="auto">
              <a:xfrm flipV="1">
                <a:off x="2692" y="1174"/>
                <a:ext cx="0" cy="608"/>
              </a:xfrm>
              <a:prstGeom prst="line">
                <a:avLst/>
              </a:prstGeom>
              <a:noFill/>
              <a:ln w="38100">
                <a:solidFill>
                  <a:srgbClr val="969696"/>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37" name="Line 933"/>
              <p:cNvSpPr>
                <a:spLocks noChangeAspect="1" noChangeShapeType="1"/>
              </p:cNvSpPr>
              <p:nvPr/>
            </p:nvSpPr>
            <p:spPr bwMode="auto">
              <a:xfrm>
                <a:off x="2692" y="1172"/>
                <a:ext cx="752" cy="433"/>
              </a:xfrm>
              <a:prstGeom prst="line">
                <a:avLst/>
              </a:prstGeom>
              <a:noFill/>
              <a:ln w="38100">
                <a:solidFill>
                  <a:srgbClr val="969696"/>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2538" name="Group 934"/>
              <p:cNvGrpSpPr>
                <a:grpSpLocks noChangeAspect="1"/>
              </p:cNvGrpSpPr>
              <p:nvPr/>
            </p:nvGrpSpPr>
            <p:grpSpPr bwMode="auto">
              <a:xfrm>
                <a:off x="2821" y="1543"/>
                <a:ext cx="491" cy="467"/>
                <a:chOff x="1941" y="1004"/>
                <a:chExt cx="1364" cy="1296"/>
              </a:xfrm>
            </p:grpSpPr>
            <p:sp>
              <p:nvSpPr>
                <p:cNvPr id="12539" name="Line 935"/>
                <p:cNvSpPr>
                  <a:spLocks noChangeAspect="1" noChangeShapeType="1"/>
                </p:cNvSpPr>
                <p:nvPr/>
              </p:nvSpPr>
              <p:spPr bwMode="auto">
                <a:xfrm rot="-3600000">
                  <a:off x="2760" y="1679"/>
                  <a:ext cx="0" cy="82"/>
                </a:xfrm>
                <a:prstGeom prst="line">
                  <a:avLst/>
                </a:prstGeom>
                <a:noFill/>
                <a:ln w="6350">
                  <a:solidFill>
                    <a:srgbClr val="800000"/>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2540" name="Group 936"/>
                <p:cNvGrpSpPr>
                  <a:grpSpLocks noChangeAspect="1"/>
                </p:cNvGrpSpPr>
                <p:nvPr/>
              </p:nvGrpSpPr>
              <p:grpSpPr bwMode="auto">
                <a:xfrm>
                  <a:off x="2870" y="1473"/>
                  <a:ext cx="84" cy="291"/>
                  <a:chOff x="2729" y="5566"/>
                  <a:chExt cx="190" cy="664"/>
                </a:xfrm>
              </p:grpSpPr>
              <p:sp>
                <p:nvSpPr>
                  <p:cNvPr id="12568" name="Freeform 937"/>
                  <p:cNvSpPr>
                    <a:spLocks noChangeAspect="1"/>
                  </p:cNvSpPr>
                  <p:nvPr/>
                </p:nvSpPr>
                <p:spPr bwMode="auto">
                  <a:xfrm>
                    <a:off x="2746" y="5566"/>
                    <a:ext cx="157" cy="664"/>
                  </a:xfrm>
                  <a:custGeom>
                    <a:avLst/>
                    <a:gdLst>
                      <a:gd name="T0" fmla="*/ 12 w 262"/>
                      <a:gd name="T1" fmla="*/ 7 h 1107"/>
                      <a:gd name="T2" fmla="*/ 0 w 262"/>
                      <a:gd name="T3" fmla="*/ 0 h 1107"/>
                      <a:gd name="T4" fmla="*/ 0 w 262"/>
                      <a:gd name="T5" fmla="*/ 45 h 1107"/>
                      <a:gd name="T6" fmla="*/ 12 w 262"/>
                      <a:gd name="T7" fmla="*/ 52 h 1107"/>
                      <a:gd name="T8" fmla="*/ 12 w 262"/>
                      <a:gd name="T9" fmla="*/ 7 h 1107"/>
                      <a:gd name="T10" fmla="*/ 0 60000 65536"/>
                      <a:gd name="T11" fmla="*/ 0 60000 65536"/>
                      <a:gd name="T12" fmla="*/ 0 60000 65536"/>
                      <a:gd name="T13" fmla="*/ 0 60000 65536"/>
                      <a:gd name="T14" fmla="*/ 0 60000 65536"/>
                      <a:gd name="T15" fmla="*/ 0 w 262"/>
                      <a:gd name="T16" fmla="*/ 0 h 1107"/>
                      <a:gd name="T17" fmla="*/ 262 w 262"/>
                      <a:gd name="T18" fmla="*/ 1107 h 1107"/>
                    </a:gdLst>
                    <a:ahLst/>
                    <a:cxnLst>
                      <a:cxn ang="T10">
                        <a:pos x="T0" y="T1"/>
                      </a:cxn>
                      <a:cxn ang="T11">
                        <a:pos x="T2" y="T3"/>
                      </a:cxn>
                      <a:cxn ang="T12">
                        <a:pos x="T4" y="T5"/>
                      </a:cxn>
                      <a:cxn ang="T13">
                        <a:pos x="T6" y="T7"/>
                      </a:cxn>
                      <a:cxn ang="T14">
                        <a:pos x="T8" y="T9"/>
                      </a:cxn>
                    </a:cxnLst>
                    <a:rect l="T15" t="T16" r="T17" b="T18"/>
                    <a:pathLst>
                      <a:path w="262" h="1107">
                        <a:moveTo>
                          <a:pt x="262" y="143"/>
                        </a:moveTo>
                        <a:lnTo>
                          <a:pt x="0" y="0"/>
                        </a:lnTo>
                        <a:lnTo>
                          <a:pt x="0" y="964"/>
                        </a:lnTo>
                        <a:lnTo>
                          <a:pt x="262" y="1107"/>
                        </a:lnTo>
                        <a:lnTo>
                          <a:pt x="262" y="143"/>
                        </a:lnTo>
                        <a:close/>
                      </a:path>
                    </a:pathLst>
                  </a:custGeom>
                  <a:solidFill>
                    <a:srgbClr val="00FFFF">
                      <a:alpha val="50195"/>
                    </a:srgbClr>
                  </a:solidFill>
                  <a:ln w="6350">
                    <a:solidFill>
                      <a:srgbClr val="800000"/>
                    </a:solidFill>
                    <a:round/>
                    <a:headEnd/>
                    <a:tailEnd/>
                  </a:ln>
                </p:spPr>
                <p:txBody>
                  <a:bodyPr/>
                  <a:lstStyle/>
                  <a:p>
                    <a:endParaRPr lang="en-US"/>
                  </a:p>
                </p:txBody>
              </p:sp>
              <p:sp>
                <p:nvSpPr>
                  <p:cNvPr id="12569" name="Line 938"/>
                  <p:cNvSpPr>
                    <a:spLocks noChangeAspect="1" noChangeShapeType="1"/>
                  </p:cNvSpPr>
                  <p:nvPr/>
                </p:nvSpPr>
                <p:spPr bwMode="auto">
                  <a:xfrm>
                    <a:off x="2746" y="5566"/>
                    <a:ext cx="0" cy="578"/>
                  </a:xfrm>
                  <a:prstGeom prst="line">
                    <a:avLst/>
                  </a:prstGeom>
                  <a:noFill/>
                  <a:ln w="6350">
                    <a:solidFill>
                      <a:srgbClr val="8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70" name="Line 939"/>
                  <p:cNvSpPr>
                    <a:spLocks noChangeAspect="1" noChangeShapeType="1"/>
                  </p:cNvSpPr>
                  <p:nvPr/>
                </p:nvSpPr>
                <p:spPr bwMode="auto">
                  <a:xfrm rot="-3600000">
                    <a:off x="2823" y="6095"/>
                    <a:ext cx="0" cy="188"/>
                  </a:xfrm>
                  <a:prstGeom prst="line">
                    <a:avLst/>
                  </a:prstGeom>
                  <a:noFill/>
                  <a:ln w="6350">
                    <a:solidFill>
                      <a:srgbClr val="8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71" name="Line 940"/>
                  <p:cNvSpPr>
                    <a:spLocks noChangeAspect="1" noChangeShapeType="1"/>
                  </p:cNvSpPr>
                  <p:nvPr/>
                </p:nvSpPr>
                <p:spPr bwMode="auto">
                  <a:xfrm rot="-3600000">
                    <a:off x="2825" y="5521"/>
                    <a:ext cx="0" cy="188"/>
                  </a:xfrm>
                  <a:prstGeom prst="line">
                    <a:avLst/>
                  </a:prstGeom>
                  <a:noFill/>
                  <a:ln w="6350">
                    <a:solidFill>
                      <a:srgbClr val="8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72" name="Line 941"/>
                  <p:cNvSpPr>
                    <a:spLocks noChangeAspect="1" noChangeShapeType="1"/>
                  </p:cNvSpPr>
                  <p:nvPr/>
                </p:nvSpPr>
                <p:spPr bwMode="auto">
                  <a:xfrm>
                    <a:off x="2903" y="5652"/>
                    <a:ext cx="0" cy="578"/>
                  </a:xfrm>
                  <a:prstGeom prst="line">
                    <a:avLst/>
                  </a:prstGeom>
                  <a:noFill/>
                  <a:ln w="6350">
                    <a:solidFill>
                      <a:srgbClr val="800000"/>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541" name="Freeform 942"/>
                <p:cNvSpPr>
                  <a:spLocks noChangeAspect="1"/>
                </p:cNvSpPr>
                <p:nvPr/>
              </p:nvSpPr>
              <p:spPr bwMode="auto">
                <a:xfrm>
                  <a:off x="2719" y="1649"/>
                  <a:ext cx="217" cy="207"/>
                </a:xfrm>
                <a:custGeom>
                  <a:avLst/>
                  <a:gdLst>
                    <a:gd name="T0" fmla="*/ 0 w 827"/>
                    <a:gd name="T1" fmla="*/ 0 h 784"/>
                    <a:gd name="T2" fmla="*/ 0 w 827"/>
                    <a:gd name="T3" fmla="*/ 0 h 784"/>
                    <a:gd name="T4" fmla="*/ 0 w 827"/>
                    <a:gd name="T5" fmla="*/ 0 h 784"/>
                    <a:gd name="T6" fmla="*/ 0 w 827"/>
                    <a:gd name="T7" fmla="*/ 0 h 784"/>
                    <a:gd name="T8" fmla="*/ 0 w 827"/>
                    <a:gd name="T9" fmla="*/ 0 h 784"/>
                    <a:gd name="T10" fmla="*/ 0 60000 65536"/>
                    <a:gd name="T11" fmla="*/ 0 60000 65536"/>
                    <a:gd name="T12" fmla="*/ 0 60000 65536"/>
                    <a:gd name="T13" fmla="*/ 0 60000 65536"/>
                    <a:gd name="T14" fmla="*/ 0 60000 65536"/>
                    <a:gd name="T15" fmla="*/ 0 w 827"/>
                    <a:gd name="T16" fmla="*/ 0 h 784"/>
                    <a:gd name="T17" fmla="*/ 827 w 827"/>
                    <a:gd name="T18" fmla="*/ 784 h 784"/>
                  </a:gdLst>
                  <a:ahLst/>
                  <a:cxnLst>
                    <a:cxn ang="T10">
                      <a:pos x="T0" y="T1"/>
                    </a:cxn>
                    <a:cxn ang="T11">
                      <a:pos x="T2" y="T3"/>
                    </a:cxn>
                    <a:cxn ang="T12">
                      <a:pos x="T4" y="T5"/>
                    </a:cxn>
                    <a:cxn ang="T13">
                      <a:pos x="T6" y="T7"/>
                    </a:cxn>
                    <a:cxn ang="T14">
                      <a:pos x="T8" y="T9"/>
                    </a:cxn>
                  </a:cxnLst>
                  <a:rect l="T15" t="T16" r="T17" b="T18"/>
                  <a:pathLst>
                    <a:path w="827" h="784">
                      <a:moveTo>
                        <a:pt x="827" y="470"/>
                      </a:moveTo>
                      <a:lnTo>
                        <a:pt x="0" y="0"/>
                      </a:lnTo>
                      <a:lnTo>
                        <a:pt x="0" y="314"/>
                      </a:lnTo>
                      <a:lnTo>
                        <a:pt x="827" y="784"/>
                      </a:lnTo>
                      <a:lnTo>
                        <a:pt x="827" y="470"/>
                      </a:lnTo>
                      <a:close/>
                    </a:path>
                  </a:pathLst>
                </a:custGeom>
                <a:solidFill>
                  <a:srgbClr val="3366FF">
                    <a:alpha val="50195"/>
                  </a:srgbClr>
                </a:solidFill>
                <a:ln w="6350">
                  <a:solidFill>
                    <a:srgbClr val="800000"/>
                  </a:solidFill>
                  <a:round/>
                  <a:headEnd/>
                  <a:tailEnd/>
                </a:ln>
              </p:spPr>
              <p:txBody>
                <a:bodyPr/>
                <a:lstStyle/>
                <a:p>
                  <a:endParaRPr lang="en-US"/>
                </a:p>
              </p:txBody>
            </p:sp>
            <p:sp>
              <p:nvSpPr>
                <p:cNvPr id="12542" name="Freeform 943"/>
                <p:cNvSpPr>
                  <a:spLocks noChangeAspect="1"/>
                </p:cNvSpPr>
                <p:nvPr/>
              </p:nvSpPr>
              <p:spPr bwMode="auto">
                <a:xfrm>
                  <a:off x="2563" y="1400"/>
                  <a:ext cx="387" cy="474"/>
                </a:xfrm>
                <a:custGeom>
                  <a:avLst/>
                  <a:gdLst>
                    <a:gd name="T0" fmla="*/ 0 w 1468"/>
                    <a:gd name="T1" fmla="*/ 0 h 1801"/>
                    <a:gd name="T2" fmla="*/ 0 w 1468"/>
                    <a:gd name="T3" fmla="*/ 0 h 1801"/>
                    <a:gd name="T4" fmla="*/ 1 w 1468"/>
                    <a:gd name="T5" fmla="*/ 1 h 1801"/>
                    <a:gd name="T6" fmla="*/ 1 w 1468"/>
                    <a:gd name="T7" fmla="*/ 0 h 1801"/>
                    <a:gd name="T8" fmla="*/ 0 w 1468"/>
                    <a:gd name="T9" fmla="*/ 0 h 1801"/>
                    <a:gd name="T10" fmla="*/ 0 60000 65536"/>
                    <a:gd name="T11" fmla="*/ 0 60000 65536"/>
                    <a:gd name="T12" fmla="*/ 0 60000 65536"/>
                    <a:gd name="T13" fmla="*/ 0 60000 65536"/>
                    <a:gd name="T14" fmla="*/ 0 60000 65536"/>
                    <a:gd name="T15" fmla="*/ 0 w 1468"/>
                    <a:gd name="T16" fmla="*/ 0 h 1801"/>
                    <a:gd name="T17" fmla="*/ 1468 w 1468"/>
                    <a:gd name="T18" fmla="*/ 1801 h 1801"/>
                  </a:gdLst>
                  <a:ahLst/>
                  <a:cxnLst>
                    <a:cxn ang="T10">
                      <a:pos x="T0" y="T1"/>
                    </a:cxn>
                    <a:cxn ang="T11">
                      <a:pos x="T2" y="T3"/>
                    </a:cxn>
                    <a:cxn ang="T12">
                      <a:pos x="T4" y="T5"/>
                    </a:cxn>
                    <a:cxn ang="T13">
                      <a:pos x="T6" y="T7"/>
                    </a:cxn>
                    <a:cxn ang="T14">
                      <a:pos x="T8" y="T9"/>
                    </a:cxn>
                  </a:cxnLst>
                  <a:rect l="T15" t="T16" r="T17" b="T18"/>
                  <a:pathLst>
                    <a:path w="1468" h="1801">
                      <a:moveTo>
                        <a:pt x="0" y="0"/>
                      </a:moveTo>
                      <a:lnTo>
                        <a:pt x="0" y="964"/>
                      </a:lnTo>
                      <a:lnTo>
                        <a:pt x="1468" y="1801"/>
                      </a:lnTo>
                      <a:lnTo>
                        <a:pt x="1468" y="859"/>
                      </a:lnTo>
                      <a:lnTo>
                        <a:pt x="0" y="0"/>
                      </a:lnTo>
                      <a:close/>
                    </a:path>
                  </a:pathLst>
                </a:custGeom>
                <a:solidFill>
                  <a:srgbClr val="FFE57F">
                    <a:alpha val="50195"/>
                  </a:srgbClr>
                </a:solidFill>
                <a:ln w="6350">
                  <a:solidFill>
                    <a:srgbClr val="800000"/>
                  </a:solidFill>
                  <a:round/>
                  <a:headEnd/>
                  <a:tailEnd/>
                </a:ln>
              </p:spPr>
              <p:txBody>
                <a:bodyPr/>
                <a:lstStyle/>
                <a:p>
                  <a:endParaRPr lang="en-US"/>
                </a:p>
              </p:txBody>
            </p:sp>
            <p:sp>
              <p:nvSpPr>
                <p:cNvPr id="12543" name="Line 944"/>
                <p:cNvSpPr>
                  <a:spLocks noChangeAspect="1" noChangeShapeType="1"/>
                </p:cNvSpPr>
                <p:nvPr/>
              </p:nvSpPr>
              <p:spPr bwMode="auto">
                <a:xfrm>
                  <a:off x="2011" y="1534"/>
                  <a:ext cx="1294" cy="74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44" name="Freeform 945"/>
                <p:cNvSpPr>
                  <a:spLocks noChangeAspect="1"/>
                </p:cNvSpPr>
                <p:nvPr/>
              </p:nvSpPr>
              <p:spPr bwMode="auto">
                <a:xfrm>
                  <a:off x="2011" y="1344"/>
                  <a:ext cx="1290" cy="892"/>
                </a:xfrm>
                <a:custGeom>
                  <a:avLst/>
                  <a:gdLst>
                    <a:gd name="T0" fmla="*/ 2 w 4896"/>
                    <a:gd name="T1" fmla="*/ 1 h 3390"/>
                    <a:gd name="T2" fmla="*/ 1 w 4896"/>
                    <a:gd name="T3" fmla="*/ 1 h 3390"/>
                    <a:gd name="T4" fmla="*/ 1 w 4896"/>
                    <a:gd name="T5" fmla="*/ 1 h 3390"/>
                    <a:gd name="T6" fmla="*/ 1 w 4896"/>
                    <a:gd name="T7" fmla="*/ 1 h 3390"/>
                    <a:gd name="T8" fmla="*/ 1 w 4896"/>
                    <a:gd name="T9" fmla="*/ 1 h 3390"/>
                    <a:gd name="T10" fmla="*/ 0 w 4896"/>
                    <a:gd name="T11" fmla="*/ 0 h 3390"/>
                    <a:gd name="T12" fmla="*/ 0 w 4896"/>
                    <a:gd name="T13" fmla="*/ 0 h 3390"/>
                    <a:gd name="T14" fmla="*/ 0 w 4896"/>
                    <a:gd name="T15" fmla="*/ 0 h 3390"/>
                    <a:gd name="T16" fmla="*/ 0 w 4896"/>
                    <a:gd name="T17" fmla="*/ 0 h 3390"/>
                    <a:gd name="T18" fmla="*/ 0 w 4896"/>
                    <a:gd name="T19" fmla="*/ 0 h 3390"/>
                    <a:gd name="T20" fmla="*/ 0 w 4896"/>
                    <a:gd name="T21" fmla="*/ 0 h 3390"/>
                    <a:gd name="T22" fmla="*/ 2 w 4896"/>
                    <a:gd name="T23" fmla="*/ 1 h 3390"/>
                    <a:gd name="T24" fmla="*/ 2 w 4896"/>
                    <a:gd name="T25" fmla="*/ 1 h 339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896"/>
                    <a:gd name="T40" fmla="*/ 0 h 3390"/>
                    <a:gd name="T41" fmla="*/ 4896 w 4896"/>
                    <a:gd name="T42" fmla="*/ 3390 h 339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896" h="3390">
                      <a:moveTo>
                        <a:pt x="4896" y="3390"/>
                      </a:moveTo>
                      <a:lnTo>
                        <a:pt x="4190" y="2967"/>
                      </a:lnTo>
                      <a:lnTo>
                        <a:pt x="4190" y="2817"/>
                      </a:lnTo>
                      <a:lnTo>
                        <a:pt x="4042" y="2732"/>
                      </a:lnTo>
                      <a:lnTo>
                        <a:pt x="4042" y="2893"/>
                      </a:lnTo>
                      <a:lnTo>
                        <a:pt x="801" y="1032"/>
                      </a:lnTo>
                      <a:lnTo>
                        <a:pt x="812" y="891"/>
                      </a:lnTo>
                      <a:lnTo>
                        <a:pt x="668" y="799"/>
                      </a:lnTo>
                      <a:lnTo>
                        <a:pt x="664" y="957"/>
                      </a:lnTo>
                      <a:lnTo>
                        <a:pt x="0" y="527"/>
                      </a:lnTo>
                      <a:lnTo>
                        <a:pt x="0" y="0"/>
                      </a:lnTo>
                      <a:lnTo>
                        <a:pt x="4896" y="2817"/>
                      </a:lnTo>
                      <a:lnTo>
                        <a:pt x="4896" y="3390"/>
                      </a:lnTo>
                      <a:close/>
                    </a:path>
                  </a:pathLst>
                </a:custGeom>
                <a:solidFill>
                  <a:srgbClr val="3366FF">
                    <a:alpha val="50195"/>
                  </a:srgbClr>
                </a:solidFill>
                <a:ln w="6350">
                  <a:solidFill>
                    <a:srgbClr val="800000"/>
                  </a:solidFill>
                  <a:round/>
                  <a:headEnd/>
                  <a:tailEnd/>
                </a:ln>
              </p:spPr>
              <p:txBody>
                <a:bodyPr/>
                <a:lstStyle/>
                <a:p>
                  <a:endParaRPr lang="en-US"/>
                </a:p>
              </p:txBody>
            </p:sp>
            <p:sp>
              <p:nvSpPr>
                <p:cNvPr id="12545" name="Freeform 946"/>
                <p:cNvSpPr>
                  <a:spLocks noChangeAspect="1"/>
                </p:cNvSpPr>
                <p:nvPr/>
              </p:nvSpPr>
              <p:spPr bwMode="auto">
                <a:xfrm>
                  <a:off x="3004" y="1700"/>
                  <a:ext cx="292" cy="374"/>
                </a:xfrm>
                <a:custGeom>
                  <a:avLst/>
                  <a:gdLst>
                    <a:gd name="T0" fmla="*/ 4 w 292"/>
                    <a:gd name="T1" fmla="*/ 211 h 374"/>
                    <a:gd name="T2" fmla="*/ 0 w 292"/>
                    <a:gd name="T3" fmla="*/ 0 h 374"/>
                    <a:gd name="T4" fmla="*/ 200 w 292"/>
                    <a:gd name="T5" fmla="*/ 100 h 374"/>
                    <a:gd name="T6" fmla="*/ 292 w 292"/>
                    <a:gd name="T7" fmla="*/ 374 h 374"/>
                    <a:gd name="T8" fmla="*/ 4 w 292"/>
                    <a:gd name="T9" fmla="*/ 211 h 374"/>
                    <a:gd name="T10" fmla="*/ 0 60000 65536"/>
                    <a:gd name="T11" fmla="*/ 0 60000 65536"/>
                    <a:gd name="T12" fmla="*/ 0 60000 65536"/>
                    <a:gd name="T13" fmla="*/ 0 60000 65536"/>
                    <a:gd name="T14" fmla="*/ 0 60000 65536"/>
                    <a:gd name="T15" fmla="*/ 0 w 292"/>
                    <a:gd name="T16" fmla="*/ 0 h 374"/>
                    <a:gd name="T17" fmla="*/ 292 w 292"/>
                    <a:gd name="T18" fmla="*/ 374 h 374"/>
                  </a:gdLst>
                  <a:ahLst/>
                  <a:cxnLst>
                    <a:cxn ang="T10">
                      <a:pos x="T0" y="T1"/>
                    </a:cxn>
                    <a:cxn ang="T11">
                      <a:pos x="T2" y="T3"/>
                    </a:cxn>
                    <a:cxn ang="T12">
                      <a:pos x="T4" y="T5"/>
                    </a:cxn>
                    <a:cxn ang="T13">
                      <a:pos x="T6" y="T7"/>
                    </a:cxn>
                    <a:cxn ang="T14">
                      <a:pos x="T8" y="T9"/>
                    </a:cxn>
                  </a:cxnLst>
                  <a:rect l="T15" t="T16" r="T17" b="T18"/>
                  <a:pathLst>
                    <a:path w="292" h="374">
                      <a:moveTo>
                        <a:pt x="4" y="211"/>
                      </a:moveTo>
                      <a:lnTo>
                        <a:pt x="0" y="0"/>
                      </a:lnTo>
                      <a:lnTo>
                        <a:pt x="200" y="100"/>
                      </a:lnTo>
                      <a:lnTo>
                        <a:pt x="292" y="374"/>
                      </a:lnTo>
                      <a:lnTo>
                        <a:pt x="4" y="211"/>
                      </a:lnTo>
                      <a:close/>
                    </a:path>
                  </a:pathLst>
                </a:custGeom>
                <a:solidFill>
                  <a:srgbClr val="FF9DE9">
                    <a:alpha val="50195"/>
                  </a:srgbClr>
                </a:solidFill>
                <a:ln w="6350">
                  <a:solidFill>
                    <a:srgbClr val="800000"/>
                  </a:solidFill>
                  <a:round/>
                  <a:headEnd/>
                  <a:tailEnd/>
                </a:ln>
              </p:spPr>
              <p:txBody>
                <a:bodyPr/>
                <a:lstStyle/>
                <a:p>
                  <a:endParaRPr lang="en-US"/>
                </a:p>
              </p:txBody>
            </p:sp>
            <p:sp>
              <p:nvSpPr>
                <p:cNvPr id="12546" name="Freeform 947"/>
                <p:cNvSpPr>
                  <a:spLocks noChangeAspect="1"/>
                </p:cNvSpPr>
                <p:nvPr/>
              </p:nvSpPr>
              <p:spPr bwMode="auto">
                <a:xfrm>
                  <a:off x="2944" y="1331"/>
                  <a:ext cx="64" cy="575"/>
                </a:xfrm>
                <a:custGeom>
                  <a:avLst/>
                  <a:gdLst>
                    <a:gd name="T0" fmla="*/ 0 w 242"/>
                    <a:gd name="T1" fmla="*/ 0 h 2188"/>
                    <a:gd name="T2" fmla="*/ 0 w 242"/>
                    <a:gd name="T3" fmla="*/ 1 h 2188"/>
                    <a:gd name="T4" fmla="*/ 0 w 242"/>
                    <a:gd name="T5" fmla="*/ 1 h 2188"/>
                    <a:gd name="T6" fmla="*/ 0 w 242"/>
                    <a:gd name="T7" fmla="*/ 0 h 2188"/>
                    <a:gd name="T8" fmla="*/ 0 w 242"/>
                    <a:gd name="T9" fmla="*/ 0 h 2188"/>
                    <a:gd name="T10" fmla="*/ 0 60000 65536"/>
                    <a:gd name="T11" fmla="*/ 0 60000 65536"/>
                    <a:gd name="T12" fmla="*/ 0 60000 65536"/>
                    <a:gd name="T13" fmla="*/ 0 60000 65536"/>
                    <a:gd name="T14" fmla="*/ 0 60000 65536"/>
                    <a:gd name="T15" fmla="*/ 0 w 242"/>
                    <a:gd name="T16" fmla="*/ 0 h 2188"/>
                    <a:gd name="T17" fmla="*/ 242 w 242"/>
                    <a:gd name="T18" fmla="*/ 2188 h 2188"/>
                  </a:gdLst>
                  <a:ahLst/>
                  <a:cxnLst>
                    <a:cxn ang="T10">
                      <a:pos x="T0" y="T1"/>
                    </a:cxn>
                    <a:cxn ang="T11">
                      <a:pos x="T2" y="T3"/>
                    </a:cxn>
                    <a:cxn ang="T12">
                      <a:pos x="T4" y="T5"/>
                    </a:cxn>
                    <a:cxn ang="T13">
                      <a:pos x="T6" y="T7"/>
                    </a:cxn>
                    <a:cxn ang="T14">
                      <a:pos x="T8" y="T9"/>
                    </a:cxn>
                  </a:cxnLst>
                  <a:rect l="T15" t="T16" r="T17" b="T18"/>
                  <a:pathLst>
                    <a:path w="242" h="2188">
                      <a:moveTo>
                        <a:pt x="0" y="0"/>
                      </a:moveTo>
                      <a:lnTo>
                        <a:pt x="4" y="2036"/>
                      </a:lnTo>
                      <a:lnTo>
                        <a:pt x="242" y="2188"/>
                      </a:lnTo>
                      <a:lnTo>
                        <a:pt x="242" y="136"/>
                      </a:lnTo>
                      <a:lnTo>
                        <a:pt x="0" y="0"/>
                      </a:lnTo>
                      <a:close/>
                    </a:path>
                  </a:pathLst>
                </a:custGeom>
                <a:solidFill>
                  <a:srgbClr val="FF9900">
                    <a:alpha val="50195"/>
                  </a:srgbClr>
                </a:solidFill>
                <a:ln w="6350">
                  <a:solidFill>
                    <a:srgbClr val="800000"/>
                  </a:solidFill>
                  <a:round/>
                  <a:headEnd/>
                  <a:tailEnd/>
                </a:ln>
              </p:spPr>
              <p:txBody>
                <a:bodyPr/>
                <a:lstStyle/>
                <a:p>
                  <a:endParaRPr lang="en-US"/>
                </a:p>
              </p:txBody>
            </p:sp>
            <p:sp>
              <p:nvSpPr>
                <p:cNvPr id="12547" name="Freeform 948"/>
                <p:cNvSpPr>
                  <a:spLocks noChangeAspect="1"/>
                </p:cNvSpPr>
                <p:nvPr/>
              </p:nvSpPr>
              <p:spPr bwMode="auto">
                <a:xfrm>
                  <a:off x="1974" y="1321"/>
                  <a:ext cx="37" cy="166"/>
                </a:xfrm>
                <a:custGeom>
                  <a:avLst/>
                  <a:gdLst>
                    <a:gd name="T0" fmla="*/ 0 w 142"/>
                    <a:gd name="T1" fmla="*/ 0 h 632"/>
                    <a:gd name="T2" fmla="*/ 0 w 142"/>
                    <a:gd name="T3" fmla="*/ 0 h 632"/>
                    <a:gd name="T4" fmla="*/ 0 w 142"/>
                    <a:gd name="T5" fmla="*/ 0 h 632"/>
                    <a:gd name="T6" fmla="*/ 0 w 142"/>
                    <a:gd name="T7" fmla="*/ 0 h 632"/>
                    <a:gd name="T8" fmla="*/ 0 w 142"/>
                    <a:gd name="T9" fmla="*/ 0 h 632"/>
                    <a:gd name="T10" fmla="*/ 0 60000 65536"/>
                    <a:gd name="T11" fmla="*/ 0 60000 65536"/>
                    <a:gd name="T12" fmla="*/ 0 60000 65536"/>
                    <a:gd name="T13" fmla="*/ 0 60000 65536"/>
                    <a:gd name="T14" fmla="*/ 0 60000 65536"/>
                    <a:gd name="T15" fmla="*/ 0 w 142"/>
                    <a:gd name="T16" fmla="*/ 0 h 632"/>
                    <a:gd name="T17" fmla="*/ 142 w 142"/>
                    <a:gd name="T18" fmla="*/ 632 h 632"/>
                  </a:gdLst>
                  <a:ahLst/>
                  <a:cxnLst>
                    <a:cxn ang="T10">
                      <a:pos x="T0" y="T1"/>
                    </a:cxn>
                    <a:cxn ang="T11">
                      <a:pos x="T2" y="T3"/>
                    </a:cxn>
                    <a:cxn ang="T12">
                      <a:pos x="T4" y="T5"/>
                    </a:cxn>
                    <a:cxn ang="T13">
                      <a:pos x="T6" y="T7"/>
                    </a:cxn>
                    <a:cxn ang="T14">
                      <a:pos x="T8" y="T9"/>
                    </a:cxn>
                  </a:cxnLst>
                  <a:rect l="T15" t="T16" r="T17" b="T18"/>
                  <a:pathLst>
                    <a:path w="142" h="632">
                      <a:moveTo>
                        <a:pt x="0" y="0"/>
                      </a:moveTo>
                      <a:lnTo>
                        <a:pt x="142" y="97"/>
                      </a:lnTo>
                      <a:lnTo>
                        <a:pt x="137" y="632"/>
                      </a:lnTo>
                      <a:lnTo>
                        <a:pt x="0" y="560"/>
                      </a:lnTo>
                      <a:lnTo>
                        <a:pt x="0" y="0"/>
                      </a:lnTo>
                      <a:close/>
                    </a:path>
                  </a:pathLst>
                </a:custGeom>
                <a:solidFill>
                  <a:srgbClr val="A6DF9D">
                    <a:alpha val="50195"/>
                  </a:srgbClr>
                </a:solidFill>
                <a:ln w="6350">
                  <a:solidFill>
                    <a:srgbClr val="800000"/>
                  </a:solidFill>
                  <a:round/>
                  <a:headEnd/>
                  <a:tailEnd/>
                </a:ln>
              </p:spPr>
              <p:txBody>
                <a:bodyPr/>
                <a:lstStyle/>
                <a:p>
                  <a:endParaRPr lang="en-US"/>
                </a:p>
              </p:txBody>
            </p:sp>
            <p:sp>
              <p:nvSpPr>
                <p:cNvPr id="12548" name="Freeform 949"/>
                <p:cNvSpPr>
                  <a:spLocks noChangeAspect="1"/>
                </p:cNvSpPr>
                <p:nvPr/>
              </p:nvSpPr>
              <p:spPr bwMode="auto">
                <a:xfrm>
                  <a:off x="2381" y="1609"/>
                  <a:ext cx="516" cy="441"/>
                </a:xfrm>
                <a:custGeom>
                  <a:avLst/>
                  <a:gdLst>
                    <a:gd name="T0" fmla="*/ 1 w 1962"/>
                    <a:gd name="T1" fmla="*/ 0 h 1679"/>
                    <a:gd name="T2" fmla="*/ 1 w 1962"/>
                    <a:gd name="T3" fmla="*/ 1 h 1679"/>
                    <a:gd name="T4" fmla="*/ 0 w 1962"/>
                    <a:gd name="T5" fmla="*/ 0 h 1679"/>
                    <a:gd name="T6" fmla="*/ 0 w 1962"/>
                    <a:gd name="T7" fmla="*/ 0 h 1679"/>
                    <a:gd name="T8" fmla="*/ 1 w 1962"/>
                    <a:gd name="T9" fmla="*/ 0 h 1679"/>
                    <a:gd name="T10" fmla="*/ 0 60000 65536"/>
                    <a:gd name="T11" fmla="*/ 0 60000 65536"/>
                    <a:gd name="T12" fmla="*/ 0 60000 65536"/>
                    <a:gd name="T13" fmla="*/ 0 60000 65536"/>
                    <a:gd name="T14" fmla="*/ 0 60000 65536"/>
                    <a:gd name="T15" fmla="*/ 0 w 1962"/>
                    <a:gd name="T16" fmla="*/ 0 h 1679"/>
                    <a:gd name="T17" fmla="*/ 1962 w 1962"/>
                    <a:gd name="T18" fmla="*/ 1679 h 1679"/>
                  </a:gdLst>
                  <a:ahLst/>
                  <a:cxnLst>
                    <a:cxn ang="T10">
                      <a:pos x="T0" y="T1"/>
                    </a:cxn>
                    <a:cxn ang="T11">
                      <a:pos x="T2" y="T3"/>
                    </a:cxn>
                    <a:cxn ang="T12">
                      <a:pos x="T4" y="T5"/>
                    </a:cxn>
                    <a:cxn ang="T13">
                      <a:pos x="T6" y="T7"/>
                    </a:cxn>
                    <a:cxn ang="T14">
                      <a:pos x="T8" y="T9"/>
                    </a:cxn>
                  </a:cxnLst>
                  <a:rect l="T15" t="T16" r="T17" b="T18"/>
                  <a:pathLst>
                    <a:path w="1962" h="1679">
                      <a:moveTo>
                        <a:pt x="1962" y="1128"/>
                      </a:moveTo>
                      <a:lnTo>
                        <a:pt x="1962" y="1679"/>
                      </a:lnTo>
                      <a:lnTo>
                        <a:pt x="9" y="563"/>
                      </a:lnTo>
                      <a:lnTo>
                        <a:pt x="0" y="0"/>
                      </a:lnTo>
                      <a:lnTo>
                        <a:pt x="1962" y="1128"/>
                      </a:lnTo>
                      <a:close/>
                    </a:path>
                  </a:pathLst>
                </a:custGeom>
                <a:solidFill>
                  <a:srgbClr val="FFFF00">
                    <a:alpha val="50195"/>
                  </a:srgbClr>
                </a:solidFill>
                <a:ln w="6350">
                  <a:solidFill>
                    <a:srgbClr val="800000"/>
                  </a:solidFill>
                  <a:round/>
                  <a:headEnd/>
                  <a:tailEnd/>
                </a:ln>
              </p:spPr>
              <p:txBody>
                <a:bodyPr/>
                <a:lstStyle/>
                <a:p>
                  <a:endParaRPr lang="en-US"/>
                </a:p>
              </p:txBody>
            </p:sp>
            <p:sp>
              <p:nvSpPr>
                <p:cNvPr id="12549" name="Freeform 950"/>
                <p:cNvSpPr>
                  <a:spLocks noChangeAspect="1"/>
                </p:cNvSpPr>
                <p:nvPr/>
              </p:nvSpPr>
              <p:spPr bwMode="auto">
                <a:xfrm>
                  <a:off x="2482" y="1356"/>
                  <a:ext cx="73" cy="290"/>
                </a:xfrm>
                <a:custGeom>
                  <a:avLst/>
                  <a:gdLst>
                    <a:gd name="T0" fmla="*/ 0 w 278"/>
                    <a:gd name="T1" fmla="*/ 0 h 1106"/>
                    <a:gd name="T2" fmla="*/ 0 w 278"/>
                    <a:gd name="T3" fmla="*/ 0 h 1106"/>
                    <a:gd name="T4" fmla="*/ 0 w 278"/>
                    <a:gd name="T5" fmla="*/ 0 h 1106"/>
                    <a:gd name="T6" fmla="*/ 0 w 278"/>
                    <a:gd name="T7" fmla="*/ 0 h 1106"/>
                    <a:gd name="T8" fmla="*/ 0 w 278"/>
                    <a:gd name="T9" fmla="*/ 0 h 1106"/>
                    <a:gd name="T10" fmla="*/ 0 w 278"/>
                    <a:gd name="T11" fmla="*/ 0 h 1106"/>
                    <a:gd name="T12" fmla="*/ 0 w 278"/>
                    <a:gd name="T13" fmla="*/ 0 h 1106"/>
                    <a:gd name="T14" fmla="*/ 0 w 278"/>
                    <a:gd name="T15" fmla="*/ 0 h 1106"/>
                    <a:gd name="T16" fmla="*/ 0 w 278"/>
                    <a:gd name="T17" fmla="*/ 0 h 110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78"/>
                    <a:gd name="T28" fmla="*/ 0 h 1106"/>
                    <a:gd name="T29" fmla="*/ 278 w 278"/>
                    <a:gd name="T30" fmla="*/ 1106 h 110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78" h="1106">
                      <a:moveTo>
                        <a:pt x="278" y="1106"/>
                      </a:moveTo>
                      <a:lnTo>
                        <a:pt x="0" y="944"/>
                      </a:lnTo>
                      <a:lnTo>
                        <a:pt x="0" y="0"/>
                      </a:lnTo>
                      <a:lnTo>
                        <a:pt x="77" y="47"/>
                      </a:lnTo>
                      <a:lnTo>
                        <a:pt x="97" y="210"/>
                      </a:lnTo>
                      <a:lnTo>
                        <a:pt x="185" y="255"/>
                      </a:lnTo>
                      <a:lnTo>
                        <a:pt x="189" y="113"/>
                      </a:lnTo>
                      <a:lnTo>
                        <a:pt x="278" y="162"/>
                      </a:lnTo>
                      <a:lnTo>
                        <a:pt x="278" y="1106"/>
                      </a:lnTo>
                      <a:close/>
                    </a:path>
                  </a:pathLst>
                </a:custGeom>
                <a:solidFill>
                  <a:srgbClr val="808000">
                    <a:alpha val="50195"/>
                  </a:srgbClr>
                </a:solidFill>
                <a:ln w="6350">
                  <a:solidFill>
                    <a:srgbClr val="000000"/>
                  </a:solidFill>
                  <a:round/>
                  <a:headEnd/>
                  <a:tailEnd/>
                </a:ln>
              </p:spPr>
              <p:txBody>
                <a:bodyPr/>
                <a:lstStyle/>
                <a:p>
                  <a:endParaRPr lang="en-US"/>
                </a:p>
              </p:txBody>
            </p:sp>
            <p:sp>
              <p:nvSpPr>
                <p:cNvPr id="12550" name="Line 951"/>
                <p:cNvSpPr>
                  <a:spLocks noChangeAspect="1" noChangeShapeType="1"/>
                </p:cNvSpPr>
                <p:nvPr/>
              </p:nvSpPr>
              <p:spPr bwMode="auto">
                <a:xfrm>
                  <a:off x="2522" y="1063"/>
                  <a:ext cx="0" cy="350"/>
                </a:xfrm>
                <a:prstGeom prst="line">
                  <a:avLst/>
                </a:prstGeom>
                <a:noFill/>
                <a:ln w="19050">
                  <a:solidFill>
                    <a:srgbClr val="339966"/>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51" name="Freeform 952"/>
                <p:cNvSpPr>
                  <a:spLocks noChangeAspect="1"/>
                </p:cNvSpPr>
                <p:nvPr/>
              </p:nvSpPr>
              <p:spPr bwMode="auto">
                <a:xfrm>
                  <a:off x="2490" y="1004"/>
                  <a:ext cx="528" cy="367"/>
                </a:xfrm>
                <a:custGeom>
                  <a:avLst/>
                  <a:gdLst>
                    <a:gd name="T0" fmla="*/ 0 w 528"/>
                    <a:gd name="T1" fmla="*/ 0 h 367"/>
                    <a:gd name="T2" fmla="*/ 0 w 528"/>
                    <a:gd name="T3" fmla="*/ 74 h 367"/>
                    <a:gd name="T4" fmla="*/ 18 w 528"/>
                    <a:gd name="T5" fmla="*/ 88 h 367"/>
                    <a:gd name="T6" fmla="*/ 22 w 528"/>
                    <a:gd name="T7" fmla="*/ 56 h 367"/>
                    <a:gd name="T8" fmla="*/ 50 w 528"/>
                    <a:gd name="T9" fmla="*/ 72 h 367"/>
                    <a:gd name="T10" fmla="*/ 46 w 528"/>
                    <a:gd name="T11" fmla="*/ 104 h 367"/>
                    <a:gd name="T12" fmla="*/ 470 w 528"/>
                    <a:gd name="T13" fmla="*/ 336 h 367"/>
                    <a:gd name="T14" fmla="*/ 466 w 528"/>
                    <a:gd name="T15" fmla="*/ 332 h 367"/>
                    <a:gd name="T16" fmla="*/ 486 w 528"/>
                    <a:gd name="T17" fmla="*/ 340 h 367"/>
                    <a:gd name="T18" fmla="*/ 500 w 528"/>
                    <a:gd name="T19" fmla="*/ 352 h 367"/>
                    <a:gd name="T20" fmla="*/ 528 w 528"/>
                    <a:gd name="T21" fmla="*/ 367 h 367"/>
                    <a:gd name="T22" fmla="*/ 528 w 528"/>
                    <a:gd name="T23" fmla="*/ 295 h 367"/>
                    <a:gd name="T24" fmla="*/ 0 w 528"/>
                    <a:gd name="T25" fmla="*/ 0 h 36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528"/>
                    <a:gd name="T40" fmla="*/ 0 h 367"/>
                    <a:gd name="T41" fmla="*/ 528 w 528"/>
                    <a:gd name="T42" fmla="*/ 367 h 367"/>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528" h="367">
                      <a:moveTo>
                        <a:pt x="0" y="0"/>
                      </a:moveTo>
                      <a:lnTo>
                        <a:pt x="0" y="74"/>
                      </a:lnTo>
                      <a:lnTo>
                        <a:pt x="18" y="88"/>
                      </a:lnTo>
                      <a:lnTo>
                        <a:pt x="22" y="56"/>
                      </a:lnTo>
                      <a:lnTo>
                        <a:pt x="50" y="72"/>
                      </a:lnTo>
                      <a:lnTo>
                        <a:pt x="46" y="104"/>
                      </a:lnTo>
                      <a:lnTo>
                        <a:pt x="470" y="336"/>
                      </a:lnTo>
                      <a:lnTo>
                        <a:pt x="466" y="332"/>
                      </a:lnTo>
                      <a:lnTo>
                        <a:pt x="486" y="340"/>
                      </a:lnTo>
                      <a:lnTo>
                        <a:pt x="500" y="352"/>
                      </a:lnTo>
                      <a:lnTo>
                        <a:pt x="528" y="367"/>
                      </a:lnTo>
                      <a:lnTo>
                        <a:pt x="528" y="295"/>
                      </a:lnTo>
                      <a:lnTo>
                        <a:pt x="0" y="0"/>
                      </a:lnTo>
                      <a:close/>
                    </a:path>
                  </a:pathLst>
                </a:custGeom>
                <a:solidFill>
                  <a:srgbClr val="FF9900">
                    <a:alpha val="50195"/>
                  </a:srgbClr>
                </a:solidFill>
                <a:ln w="6350">
                  <a:solidFill>
                    <a:srgbClr val="800000"/>
                  </a:solidFill>
                  <a:round/>
                  <a:headEnd/>
                  <a:tailEnd/>
                </a:ln>
              </p:spPr>
              <p:txBody>
                <a:bodyPr/>
                <a:lstStyle/>
                <a:p>
                  <a:endParaRPr lang="en-US"/>
                </a:p>
              </p:txBody>
            </p:sp>
            <p:sp>
              <p:nvSpPr>
                <p:cNvPr id="12552" name="Freeform 953"/>
                <p:cNvSpPr>
                  <a:spLocks noChangeAspect="1"/>
                </p:cNvSpPr>
                <p:nvPr/>
              </p:nvSpPr>
              <p:spPr bwMode="auto">
                <a:xfrm>
                  <a:off x="1941" y="1450"/>
                  <a:ext cx="302" cy="398"/>
                </a:xfrm>
                <a:custGeom>
                  <a:avLst/>
                  <a:gdLst>
                    <a:gd name="T0" fmla="*/ 0 w 1148"/>
                    <a:gd name="T1" fmla="*/ 0 h 1516"/>
                    <a:gd name="T2" fmla="*/ 0 w 1148"/>
                    <a:gd name="T3" fmla="*/ 0 h 1516"/>
                    <a:gd name="T4" fmla="*/ 0 w 1148"/>
                    <a:gd name="T5" fmla="*/ 0 h 1516"/>
                    <a:gd name="T6" fmla="*/ 0 w 1148"/>
                    <a:gd name="T7" fmla="*/ 0 h 1516"/>
                    <a:gd name="T8" fmla="*/ 0 w 1148"/>
                    <a:gd name="T9" fmla="*/ 0 h 1516"/>
                    <a:gd name="T10" fmla="*/ 0 w 1148"/>
                    <a:gd name="T11" fmla="*/ 0 h 1516"/>
                    <a:gd name="T12" fmla="*/ 1 w 1148"/>
                    <a:gd name="T13" fmla="*/ 0 h 1516"/>
                    <a:gd name="T14" fmla="*/ 1 w 1148"/>
                    <a:gd name="T15" fmla="*/ 1 h 1516"/>
                    <a:gd name="T16" fmla="*/ 0 w 1148"/>
                    <a:gd name="T17" fmla="*/ 1 h 1516"/>
                    <a:gd name="T18" fmla="*/ 0 w 1148"/>
                    <a:gd name="T19" fmla="*/ 1 h 1516"/>
                    <a:gd name="T20" fmla="*/ 0 w 1148"/>
                    <a:gd name="T21" fmla="*/ 1 h 1516"/>
                    <a:gd name="T22" fmla="*/ 0 w 1148"/>
                    <a:gd name="T23" fmla="*/ 1 h 1516"/>
                    <a:gd name="T24" fmla="*/ 0 w 1148"/>
                    <a:gd name="T25" fmla="*/ 1 h 1516"/>
                    <a:gd name="T26" fmla="*/ 0 w 1148"/>
                    <a:gd name="T27" fmla="*/ 1 h 1516"/>
                    <a:gd name="T28" fmla="*/ 0 w 1148"/>
                    <a:gd name="T29" fmla="*/ 1 h 1516"/>
                    <a:gd name="T30" fmla="*/ 0 w 1148"/>
                    <a:gd name="T31" fmla="*/ 0 h 1516"/>
                    <a:gd name="T32" fmla="*/ 0 w 1148"/>
                    <a:gd name="T33" fmla="*/ 0 h 1516"/>
                    <a:gd name="T34" fmla="*/ 0 w 1148"/>
                    <a:gd name="T35" fmla="*/ 0 h 1516"/>
                    <a:gd name="T36" fmla="*/ 0 w 1148"/>
                    <a:gd name="T37" fmla="*/ 0 h 1516"/>
                    <a:gd name="T38" fmla="*/ 0 w 1148"/>
                    <a:gd name="T39" fmla="*/ 0 h 1516"/>
                    <a:gd name="T40" fmla="*/ 0 w 1148"/>
                    <a:gd name="T41" fmla="*/ 0 h 1516"/>
                    <a:gd name="T42" fmla="*/ 0 w 1148"/>
                    <a:gd name="T43" fmla="*/ 0 h 151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148"/>
                    <a:gd name="T67" fmla="*/ 0 h 1516"/>
                    <a:gd name="T68" fmla="*/ 1148 w 1148"/>
                    <a:gd name="T69" fmla="*/ 1516 h 151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148" h="1516">
                      <a:moveTo>
                        <a:pt x="176" y="61"/>
                      </a:moveTo>
                      <a:lnTo>
                        <a:pt x="352" y="0"/>
                      </a:lnTo>
                      <a:lnTo>
                        <a:pt x="560" y="65"/>
                      </a:lnTo>
                      <a:lnTo>
                        <a:pt x="744" y="193"/>
                      </a:lnTo>
                      <a:lnTo>
                        <a:pt x="899" y="361"/>
                      </a:lnTo>
                      <a:lnTo>
                        <a:pt x="1051" y="638"/>
                      </a:lnTo>
                      <a:lnTo>
                        <a:pt x="1148" y="933"/>
                      </a:lnTo>
                      <a:lnTo>
                        <a:pt x="1148" y="1145"/>
                      </a:lnTo>
                      <a:lnTo>
                        <a:pt x="1092" y="1380"/>
                      </a:lnTo>
                      <a:lnTo>
                        <a:pt x="978" y="1489"/>
                      </a:lnTo>
                      <a:lnTo>
                        <a:pt x="841" y="1516"/>
                      </a:lnTo>
                      <a:lnTo>
                        <a:pt x="705" y="1489"/>
                      </a:lnTo>
                      <a:lnTo>
                        <a:pt x="560" y="1449"/>
                      </a:lnTo>
                      <a:lnTo>
                        <a:pt x="461" y="1380"/>
                      </a:lnTo>
                      <a:lnTo>
                        <a:pt x="293" y="1229"/>
                      </a:lnTo>
                      <a:lnTo>
                        <a:pt x="172" y="1057"/>
                      </a:lnTo>
                      <a:lnTo>
                        <a:pt x="68" y="865"/>
                      </a:lnTo>
                      <a:lnTo>
                        <a:pt x="4" y="621"/>
                      </a:lnTo>
                      <a:lnTo>
                        <a:pt x="0" y="381"/>
                      </a:lnTo>
                      <a:lnTo>
                        <a:pt x="52" y="205"/>
                      </a:lnTo>
                      <a:lnTo>
                        <a:pt x="136" y="109"/>
                      </a:lnTo>
                      <a:lnTo>
                        <a:pt x="176" y="6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round/>
                      <a:headEnd/>
                      <a:tailEnd/>
                    </a14:hiddenLine>
                  </a:ext>
                </a:extLst>
              </p:spPr>
              <p:txBody>
                <a:bodyPr/>
                <a:lstStyle/>
                <a:p>
                  <a:endParaRPr lang="en-US"/>
                </a:p>
              </p:txBody>
            </p:sp>
            <p:grpSp>
              <p:nvGrpSpPr>
                <p:cNvPr id="12553" name="Group 954"/>
                <p:cNvGrpSpPr>
                  <a:grpSpLocks noChangeAspect="1"/>
                </p:cNvGrpSpPr>
                <p:nvPr/>
              </p:nvGrpSpPr>
              <p:grpSpPr bwMode="auto">
                <a:xfrm>
                  <a:off x="2090" y="1056"/>
                  <a:ext cx="387" cy="540"/>
                  <a:chOff x="7400" y="2737"/>
                  <a:chExt cx="387" cy="540"/>
                </a:xfrm>
              </p:grpSpPr>
              <p:sp>
                <p:nvSpPr>
                  <p:cNvPr id="12566" name="Freeform 955"/>
                  <p:cNvSpPr>
                    <a:spLocks noChangeAspect="1"/>
                  </p:cNvSpPr>
                  <p:nvPr/>
                </p:nvSpPr>
                <p:spPr bwMode="auto">
                  <a:xfrm>
                    <a:off x="7400" y="2892"/>
                    <a:ext cx="387" cy="385"/>
                  </a:xfrm>
                  <a:custGeom>
                    <a:avLst/>
                    <a:gdLst>
                      <a:gd name="T0" fmla="*/ 1 w 1468"/>
                      <a:gd name="T1" fmla="*/ 1 h 1465"/>
                      <a:gd name="T2" fmla="*/ 0 w 1468"/>
                      <a:gd name="T3" fmla="*/ 0 h 1465"/>
                      <a:gd name="T4" fmla="*/ 0 w 1468"/>
                      <a:gd name="T5" fmla="*/ 0 h 1465"/>
                      <a:gd name="T6" fmla="*/ 1 w 1468"/>
                      <a:gd name="T7" fmla="*/ 0 h 1465"/>
                      <a:gd name="T8" fmla="*/ 1 w 1468"/>
                      <a:gd name="T9" fmla="*/ 1 h 1465"/>
                      <a:gd name="T10" fmla="*/ 0 60000 65536"/>
                      <a:gd name="T11" fmla="*/ 0 60000 65536"/>
                      <a:gd name="T12" fmla="*/ 0 60000 65536"/>
                      <a:gd name="T13" fmla="*/ 0 60000 65536"/>
                      <a:gd name="T14" fmla="*/ 0 60000 65536"/>
                      <a:gd name="T15" fmla="*/ 0 w 1468"/>
                      <a:gd name="T16" fmla="*/ 0 h 1465"/>
                      <a:gd name="T17" fmla="*/ 1468 w 1468"/>
                      <a:gd name="T18" fmla="*/ 1465 h 1465"/>
                    </a:gdLst>
                    <a:ahLst/>
                    <a:cxnLst>
                      <a:cxn ang="T10">
                        <a:pos x="T0" y="T1"/>
                      </a:cxn>
                      <a:cxn ang="T11">
                        <a:pos x="T2" y="T3"/>
                      </a:cxn>
                      <a:cxn ang="T12">
                        <a:pos x="T4" y="T5"/>
                      </a:cxn>
                      <a:cxn ang="T13">
                        <a:pos x="T6" y="T7"/>
                      </a:cxn>
                      <a:cxn ang="T14">
                        <a:pos x="T8" y="T9"/>
                      </a:cxn>
                    </a:cxnLst>
                    <a:rect l="T15" t="T16" r="T17" b="T18"/>
                    <a:pathLst>
                      <a:path w="1468" h="1465">
                        <a:moveTo>
                          <a:pt x="1468" y="1465"/>
                        </a:moveTo>
                        <a:lnTo>
                          <a:pt x="4" y="627"/>
                        </a:lnTo>
                        <a:lnTo>
                          <a:pt x="0" y="0"/>
                        </a:lnTo>
                        <a:lnTo>
                          <a:pt x="1468" y="845"/>
                        </a:lnTo>
                        <a:lnTo>
                          <a:pt x="1468" y="1465"/>
                        </a:lnTo>
                        <a:close/>
                      </a:path>
                    </a:pathLst>
                  </a:custGeom>
                  <a:solidFill>
                    <a:srgbClr val="FFF16B">
                      <a:alpha val="50195"/>
                    </a:srgbClr>
                  </a:solidFill>
                  <a:ln w="6350">
                    <a:solidFill>
                      <a:srgbClr val="800000"/>
                    </a:solidFill>
                    <a:round/>
                    <a:headEnd/>
                    <a:tailEnd/>
                  </a:ln>
                </p:spPr>
                <p:txBody>
                  <a:bodyPr/>
                  <a:lstStyle/>
                  <a:p>
                    <a:endParaRPr lang="en-US"/>
                  </a:p>
                </p:txBody>
              </p:sp>
              <p:sp>
                <p:nvSpPr>
                  <p:cNvPr id="12567" name="Freeform 956"/>
                  <p:cNvSpPr>
                    <a:spLocks noChangeAspect="1"/>
                  </p:cNvSpPr>
                  <p:nvPr/>
                </p:nvSpPr>
                <p:spPr bwMode="auto">
                  <a:xfrm>
                    <a:off x="7401" y="2737"/>
                    <a:ext cx="383" cy="365"/>
                  </a:xfrm>
                  <a:custGeom>
                    <a:avLst/>
                    <a:gdLst>
                      <a:gd name="T0" fmla="*/ 6 w 872"/>
                      <a:gd name="T1" fmla="*/ 6 h 833"/>
                      <a:gd name="T2" fmla="*/ 0 w 872"/>
                      <a:gd name="T3" fmla="*/ 2 h 833"/>
                      <a:gd name="T4" fmla="*/ 0 w 872"/>
                      <a:gd name="T5" fmla="*/ 0 h 833"/>
                      <a:gd name="T6" fmla="*/ 6 w 872"/>
                      <a:gd name="T7" fmla="*/ 4 h 833"/>
                      <a:gd name="T8" fmla="*/ 6 w 872"/>
                      <a:gd name="T9" fmla="*/ 6 h 833"/>
                      <a:gd name="T10" fmla="*/ 0 60000 65536"/>
                      <a:gd name="T11" fmla="*/ 0 60000 65536"/>
                      <a:gd name="T12" fmla="*/ 0 60000 65536"/>
                      <a:gd name="T13" fmla="*/ 0 60000 65536"/>
                      <a:gd name="T14" fmla="*/ 0 60000 65536"/>
                      <a:gd name="T15" fmla="*/ 0 w 872"/>
                      <a:gd name="T16" fmla="*/ 0 h 833"/>
                      <a:gd name="T17" fmla="*/ 872 w 872"/>
                      <a:gd name="T18" fmla="*/ 833 h 833"/>
                    </a:gdLst>
                    <a:ahLst/>
                    <a:cxnLst>
                      <a:cxn ang="T10">
                        <a:pos x="T0" y="T1"/>
                      </a:cxn>
                      <a:cxn ang="T11">
                        <a:pos x="T2" y="T3"/>
                      </a:cxn>
                      <a:cxn ang="T12">
                        <a:pos x="T4" y="T5"/>
                      </a:cxn>
                      <a:cxn ang="T13">
                        <a:pos x="T6" y="T7"/>
                      </a:cxn>
                      <a:cxn ang="T14">
                        <a:pos x="T8" y="T9"/>
                      </a:cxn>
                    </a:cxnLst>
                    <a:rect l="T15" t="T16" r="T17" b="T18"/>
                    <a:pathLst>
                      <a:path w="872" h="833">
                        <a:moveTo>
                          <a:pt x="872" y="833"/>
                        </a:moveTo>
                        <a:lnTo>
                          <a:pt x="0" y="329"/>
                        </a:lnTo>
                        <a:lnTo>
                          <a:pt x="1" y="0"/>
                        </a:lnTo>
                        <a:lnTo>
                          <a:pt x="872" y="481"/>
                        </a:lnTo>
                        <a:lnTo>
                          <a:pt x="872" y="833"/>
                        </a:lnTo>
                        <a:close/>
                      </a:path>
                    </a:pathLst>
                  </a:custGeom>
                  <a:solidFill>
                    <a:srgbClr val="FFF16B">
                      <a:alpha val="50195"/>
                    </a:srgbClr>
                  </a:solidFill>
                  <a:ln w="6350">
                    <a:solidFill>
                      <a:srgbClr val="800000"/>
                    </a:solidFill>
                    <a:round/>
                    <a:headEnd/>
                    <a:tailEnd/>
                  </a:ln>
                </p:spPr>
                <p:txBody>
                  <a:bodyPr/>
                  <a:lstStyle/>
                  <a:p>
                    <a:endParaRPr lang="en-US"/>
                  </a:p>
                </p:txBody>
              </p:sp>
            </p:grpSp>
            <p:grpSp>
              <p:nvGrpSpPr>
                <p:cNvPr id="12554" name="Group 957"/>
                <p:cNvGrpSpPr>
                  <a:grpSpLocks noChangeAspect="1"/>
                </p:cNvGrpSpPr>
                <p:nvPr/>
              </p:nvGrpSpPr>
              <p:grpSpPr bwMode="auto">
                <a:xfrm>
                  <a:off x="2011" y="1362"/>
                  <a:ext cx="317" cy="436"/>
                  <a:chOff x="5739" y="7895"/>
                  <a:chExt cx="722" cy="993"/>
                </a:xfrm>
              </p:grpSpPr>
              <p:sp>
                <p:nvSpPr>
                  <p:cNvPr id="12562" name="Arc 958"/>
                  <p:cNvSpPr>
                    <a:spLocks noChangeAspect="1"/>
                  </p:cNvSpPr>
                  <p:nvPr/>
                </p:nvSpPr>
                <p:spPr bwMode="auto">
                  <a:xfrm rot="-1668526">
                    <a:off x="6035" y="7895"/>
                    <a:ext cx="426" cy="968"/>
                  </a:xfrm>
                  <a:custGeom>
                    <a:avLst/>
                    <a:gdLst>
                      <a:gd name="T0" fmla="*/ 0 w 32554"/>
                      <a:gd name="T1" fmla="*/ 0 h 43200"/>
                      <a:gd name="T2" fmla="*/ 0 w 32554"/>
                      <a:gd name="T3" fmla="*/ 0 h 43200"/>
                      <a:gd name="T4" fmla="*/ 0 w 32554"/>
                      <a:gd name="T5" fmla="*/ 0 h 43200"/>
                      <a:gd name="T6" fmla="*/ 0 60000 65536"/>
                      <a:gd name="T7" fmla="*/ 0 60000 65536"/>
                      <a:gd name="T8" fmla="*/ 0 60000 65536"/>
                      <a:gd name="T9" fmla="*/ 0 w 32554"/>
                      <a:gd name="T10" fmla="*/ 0 h 43200"/>
                      <a:gd name="T11" fmla="*/ 32554 w 32554"/>
                      <a:gd name="T12" fmla="*/ 43200 h 43200"/>
                    </a:gdLst>
                    <a:ahLst/>
                    <a:cxnLst>
                      <a:cxn ang="T6">
                        <a:pos x="T0" y="T1"/>
                      </a:cxn>
                      <a:cxn ang="T7">
                        <a:pos x="T2" y="T3"/>
                      </a:cxn>
                      <a:cxn ang="T8">
                        <a:pos x="T4" y="T5"/>
                      </a:cxn>
                    </a:cxnLst>
                    <a:rect l="T9" t="T10" r="T11" b="T12"/>
                    <a:pathLst>
                      <a:path w="32554" h="43200" fill="none" extrusionOk="0">
                        <a:moveTo>
                          <a:pt x="-1" y="2983"/>
                        </a:moveTo>
                        <a:cubicBezTo>
                          <a:pt x="3319" y="1030"/>
                          <a:pt x="7101" y="-1"/>
                          <a:pt x="10954" y="0"/>
                        </a:cubicBezTo>
                        <a:cubicBezTo>
                          <a:pt x="22883" y="0"/>
                          <a:pt x="32554" y="9670"/>
                          <a:pt x="32554" y="21600"/>
                        </a:cubicBezTo>
                        <a:cubicBezTo>
                          <a:pt x="32554" y="33529"/>
                          <a:pt x="22883" y="43200"/>
                          <a:pt x="10954" y="43200"/>
                        </a:cubicBezTo>
                        <a:cubicBezTo>
                          <a:pt x="7298" y="43200"/>
                          <a:pt x="3703" y="42272"/>
                          <a:pt x="504" y="40504"/>
                        </a:cubicBezTo>
                      </a:path>
                      <a:path w="32554" h="43200" stroke="0" extrusionOk="0">
                        <a:moveTo>
                          <a:pt x="-1" y="2983"/>
                        </a:moveTo>
                        <a:cubicBezTo>
                          <a:pt x="3319" y="1030"/>
                          <a:pt x="7101" y="-1"/>
                          <a:pt x="10954" y="0"/>
                        </a:cubicBezTo>
                        <a:cubicBezTo>
                          <a:pt x="22883" y="0"/>
                          <a:pt x="32554" y="9670"/>
                          <a:pt x="32554" y="21600"/>
                        </a:cubicBezTo>
                        <a:cubicBezTo>
                          <a:pt x="32554" y="33529"/>
                          <a:pt x="22883" y="43200"/>
                          <a:pt x="10954" y="43200"/>
                        </a:cubicBezTo>
                        <a:cubicBezTo>
                          <a:pt x="7298" y="43200"/>
                          <a:pt x="3703" y="42272"/>
                          <a:pt x="504" y="40504"/>
                        </a:cubicBezTo>
                        <a:lnTo>
                          <a:pt x="10954" y="21600"/>
                        </a:lnTo>
                        <a:lnTo>
                          <a:pt x="-1" y="2983"/>
                        </a:lnTo>
                        <a:close/>
                      </a:path>
                    </a:pathLst>
                  </a:custGeom>
                  <a:solidFill>
                    <a:srgbClr val="FFCC00">
                      <a:alpha val="50195"/>
                    </a:srgbClr>
                  </a:solidFill>
                  <a:ln w="6350">
                    <a:solidFill>
                      <a:srgbClr val="000000"/>
                    </a:solidFill>
                    <a:round/>
                    <a:headEnd/>
                    <a:tailEnd/>
                  </a:ln>
                </p:spPr>
                <p:txBody>
                  <a:bodyPr/>
                  <a:lstStyle/>
                  <a:p>
                    <a:endParaRPr lang="en-US"/>
                  </a:p>
                </p:txBody>
              </p:sp>
              <p:sp>
                <p:nvSpPr>
                  <p:cNvPr id="12563" name="Arc 959"/>
                  <p:cNvSpPr>
                    <a:spLocks noChangeAspect="1"/>
                  </p:cNvSpPr>
                  <p:nvPr/>
                </p:nvSpPr>
                <p:spPr bwMode="auto">
                  <a:xfrm rot="-1668526">
                    <a:off x="5883" y="7952"/>
                    <a:ext cx="547" cy="936"/>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21599" y="0"/>
                        </a:moveTo>
                        <a:cubicBezTo>
                          <a:pt x="33529" y="0"/>
                          <a:pt x="43200" y="9670"/>
                          <a:pt x="43200" y="21600"/>
                        </a:cubicBezTo>
                        <a:cubicBezTo>
                          <a:pt x="43200" y="33529"/>
                          <a:pt x="33529" y="43200"/>
                          <a:pt x="21600" y="43200"/>
                        </a:cubicBezTo>
                        <a:cubicBezTo>
                          <a:pt x="9670" y="43200"/>
                          <a:pt x="0" y="33529"/>
                          <a:pt x="0" y="21600"/>
                        </a:cubicBezTo>
                        <a:cubicBezTo>
                          <a:pt x="-1" y="12546"/>
                          <a:pt x="5645" y="4453"/>
                          <a:pt x="14142" y="1328"/>
                        </a:cubicBezTo>
                      </a:path>
                      <a:path w="43200" h="43200" stroke="0" extrusionOk="0">
                        <a:moveTo>
                          <a:pt x="21599" y="0"/>
                        </a:moveTo>
                        <a:cubicBezTo>
                          <a:pt x="33529" y="0"/>
                          <a:pt x="43200" y="9670"/>
                          <a:pt x="43200" y="21600"/>
                        </a:cubicBezTo>
                        <a:cubicBezTo>
                          <a:pt x="43200" y="33529"/>
                          <a:pt x="33529" y="43200"/>
                          <a:pt x="21600" y="43200"/>
                        </a:cubicBezTo>
                        <a:cubicBezTo>
                          <a:pt x="9670" y="43200"/>
                          <a:pt x="0" y="33529"/>
                          <a:pt x="0" y="21600"/>
                        </a:cubicBezTo>
                        <a:cubicBezTo>
                          <a:pt x="-1" y="12546"/>
                          <a:pt x="5645" y="4453"/>
                          <a:pt x="14142" y="1328"/>
                        </a:cubicBezTo>
                        <a:lnTo>
                          <a:pt x="21600" y="21600"/>
                        </a:lnTo>
                        <a:lnTo>
                          <a:pt x="21599" y="0"/>
                        </a:lnTo>
                        <a:close/>
                      </a:path>
                    </a:pathLst>
                  </a:custGeom>
                  <a:solidFill>
                    <a:srgbClr val="FFCC00">
                      <a:alpha val="50195"/>
                    </a:srgbClr>
                  </a:solidFill>
                  <a:ln w="6350">
                    <a:solidFill>
                      <a:srgbClr val="000000"/>
                    </a:solidFill>
                    <a:round/>
                    <a:headEnd/>
                    <a:tailEnd/>
                  </a:ln>
                </p:spPr>
                <p:txBody>
                  <a:bodyPr/>
                  <a:lstStyle/>
                  <a:p>
                    <a:endParaRPr lang="en-US"/>
                  </a:p>
                </p:txBody>
              </p:sp>
              <p:sp>
                <p:nvSpPr>
                  <p:cNvPr id="12564" name="Arc 960"/>
                  <p:cNvSpPr>
                    <a:spLocks noChangeAspect="1"/>
                  </p:cNvSpPr>
                  <p:nvPr/>
                </p:nvSpPr>
                <p:spPr bwMode="auto">
                  <a:xfrm rot="-1668526">
                    <a:off x="6096" y="8324"/>
                    <a:ext cx="111" cy="187"/>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21599" y="0"/>
                        </a:moveTo>
                        <a:cubicBezTo>
                          <a:pt x="33529" y="0"/>
                          <a:pt x="43200" y="9670"/>
                          <a:pt x="43200" y="21600"/>
                        </a:cubicBezTo>
                        <a:cubicBezTo>
                          <a:pt x="43200" y="33529"/>
                          <a:pt x="33529" y="43200"/>
                          <a:pt x="21600" y="43200"/>
                        </a:cubicBezTo>
                        <a:cubicBezTo>
                          <a:pt x="9670" y="43200"/>
                          <a:pt x="0" y="33529"/>
                          <a:pt x="0" y="21600"/>
                        </a:cubicBezTo>
                        <a:cubicBezTo>
                          <a:pt x="-1" y="12158"/>
                          <a:pt x="6132" y="3811"/>
                          <a:pt x="15141" y="988"/>
                        </a:cubicBezTo>
                      </a:path>
                      <a:path w="43200" h="43200" stroke="0" extrusionOk="0">
                        <a:moveTo>
                          <a:pt x="21599" y="0"/>
                        </a:moveTo>
                        <a:cubicBezTo>
                          <a:pt x="33529" y="0"/>
                          <a:pt x="43200" y="9670"/>
                          <a:pt x="43200" y="21600"/>
                        </a:cubicBezTo>
                        <a:cubicBezTo>
                          <a:pt x="43200" y="33529"/>
                          <a:pt x="33529" y="43200"/>
                          <a:pt x="21600" y="43200"/>
                        </a:cubicBezTo>
                        <a:cubicBezTo>
                          <a:pt x="9670" y="43200"/>
                          <a:pt x="0" y="33529"/>
                          <a:pt x="0" y="21600"/>
                        </a:cubicBezTo>
                        <a:cubicBezTo>
                          <a:pt x="-1" y="12158"/>
                          <a:pt x="6132" y="3811"/>
                          <a:pt x="15141" y="988"/>
                        </a:cubicBezTo>
                        <a:lnTo>
                          <a:pt x="21600" y="21600"/>
                        </a:lnTo>
                        <a:lnTo>
                          <a:pt x="21599" y="0"/>
                        </a:lnTo>
                        <a:close/>
                      </a:path>
                    </a:pathLst>
                  </a:custGeom>
                  <a:solidFill>
                    <a:srgbClr val="808080">
                      <a:alpha val="50195"/>
                    </a:srgbClr>
                  </a:solidFill>
                  <a:ln w="6350">
                    <a:solidFill>
                      <a:srgbClr val="000000"/>
                    </a:solidFill>
                    <a:round/>
                    <a:headEnd/>
                    <a:tailEnd/>
                  </a:ln>
                </p:spPr>
                <p:txBody>
                  <a:bodyPr/>
                  <a:lstStyle/>
                  <a:p>
                    <a:endParaRPr lang="en-US"/>
                  </a:p>
                </p:txBody>
              </p:sp>
              <p:sp>
                <p:nvSpPr>
                  <p:cNvPr id="12565" name="Line 961"/>
                  <p:cNvSpPr>
                    <a:spLocks noChangeAspect="1" noChangeShapeType="1"/>
                  </p:cNvSpPr>
                  <p:nvPr/>
                </p:nvSpPr>
                <p:spPr bwMode="auto">
                  <a:xfrm>
                    <a:off x="5739" y="8182"/>
                    <a:ext cx="0" cy="10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555" name="Freeform 962"/>
                <p:cNvSpPr>
                  <a:spLocks noChangeAspect="1"/>
                </p:cNvSpPr>
                <p:nvPr/>
              </p:nvSpPr>
              <p:spPr bwMode="auto">
                <a:xfrm>
                  <a:off x="2040" y="1104"/>
                  <a:ext cx="50" cy="166"/>
                </a:xfrm>
                <a:custGeom>
                  <a:avLst/>
                  <a:gdLst>
                    <a:gd name="T0" fmla="*/ 0 w 142"/>
                    <a:gd name="T1" fmla="*/ 0 h 632"/>
                    <a:gd name="T2" fmla="*/ 0 w 142"/>
                    <a:gd name="T3" fmla="*/ 0 h 632"/>
                    <a:gd name="T4" fmla="*/ 0 w 142"/>
                    <a:gd name="T5" fmla="*/ 0 h 632"/>
                    <a:gd name="T6" fmla="*/ 0 w 142"/>
                    <a:gd name="T7" fmla="*/ 0 h 632"/>
                    <a:gd name="T8" fmla="*/ 0 w 142"/>
                    <a:gd name="T9" fmla="*/ 0 h 632"/>
                    <a:gd name="T10" fmla="*/ 0 60000 65536"/>
                    <a:gd name="T11" fmla="*/ 0 60000 65536"/>
                    <a:gd name="T12" fmla="*/ 0 60000 65536"/>
                    <a:gd name="T13" fmla="*/ 0 60000 65536"/>
                    <a:gd name="T14" fmla="*/ 0 60000 65536"/>
                    <a:gd name="T15" fmla="*/ 0 w 142"/>
                    <a:gd name="T16" fmla="*/ 0 h 632"/>
                    <a:gd name="T17" fmla="*/ 142 w 142"/>
                    <a:gd name="T18" fmla="*/ 632 h 632"/>
                  </a:gdLst>
                  <a:ahLst/>
                  <a:cxnLst>
                    <a:cxn ang="T10">
                      <a:pos x="T0" y="T1"/>
                    </a:cxn>
                    <a:cxn ang="T11">
                      <a:pos x="T2" y="T3"/>
                    </a:cxn>
                    <a:cxn ang="T12">
                      <a:pos x="T4" y="T5"/>
                    </a:cxn>
                    <a:cxn ang="T13">
                      <a:pos x="T6" y="T7"/>
                    </a:cxn>
                    <a:cxn ang="T14">
                      <a:pos x="T8" y="T9"/>
                    </a:cxn>
                  </a:cxnLst>
                  <a:rect l="T15" t="T16" r="T17" b="T18"/>
                  <a:pathLst>
                    <a:path w="142" h="632">
                      <a:moveTo>
                        <a:pt x="0" y="0"/>
                      </a:moveTo>
                      <a:lnTo>
                        <a:pt x="142" y="97"/>
                      </a:lnTo>
                      <a:lnTo>
                        <a:pt x="137" y="632"/>
                      </a:lnTo>
                      <a:lnTo>
                        <a:pt x="0" y="560"/>
                      </a:lnTo>
                      <a:lnTo>
                        <a:pt x="0" y="0"/>
                      </a:lnTo>
                      <a:close/>
                    </a:path>
                  </a:pathLst>
                </a:custGeom>
                <a:solidFill>
                  <a:srgbClr val="FF0000">
                    <a:alpha val="50195"/>
                  </a:srgbClr>
                </a:solidFill>
                <a:ln w="6350">
                  <a:solidFill>
                    <a:srgbClr val="800000"/>
                  </a:solidFill>
                  <a:round/>
                  <a:headEnd/>
                  <a:tailEnd/>
                </a:ln>
              </p:spPr>
              <p:txBody>
                <a:bodyPr/>
                <a:lstStyle/>
                <a:p>
                  <a:endParaRPr lang="en-US"/>
                </a:p>
              </p:txBody>
            </p:sp>
            <p:sp>
              <p:nvSpPr>
                <p:cNvPr id="12556" name="Arc 963"/>
                <p:cNvSpPr>
                  <a:spLocks noChangeAspect="1"/>
                </p:cNvSpPr>
                <p:nvPr/>
              </p:nvSpPr>
              <p:spPr bwMode="auto">
                <a:xfrm rot="1855976" flipH="1" flipV="1">
                  <a:off x="1991" y="1124"/>
                  <a:ext cx="83" cy="87"/>
                </a:xfrm>
                <a:custGeom>
                  <a:avLst/>
                  <a:gdLst>
                    <a:gd name="T0" fmla="*/ 0 w 28112"/>
                    <a:gd name="T1" fmla="*/ 0 h 38539"/>
                    <a:gd name="T2" fmla="*/ 0 w 28112"/>
                    <a:gd name="T3" fmla="*/ 0 h 38539"/>
                    <a:gd name="T4" fmla="*/ 0 w 28112"/>
                    <a:gd name="T5" fmla="*/ 0 h 38539"/>
                    <a:gd name="T6" fmla="*/ 0 60000 65536"/>
                    <a:gd name="T7" fmla="*/ 0 60000 65536"/>
                    <a:gd name="T8" fmla="*/ 0 60000 65536"/>
                    <a:gd name="T9" fmla="*/ 0 w 28112"/>
                    <a:gd name="T10" fmla="*/ 0 h 38539"/>
                    <a:gd name="T11" fmla="*/ 28112 w 28112"/>
                    <a:gd name="T12" fmla="*/ 38539 h 38539"/>
                  </a:gdLst>
                  <a:ahLst/>
                  <a:cxnLst>
                    <a:cxn ang="T6">
                      <a:pos x="T0" y="T1"/>
                    </a:cxn>
                    <a:cxn ang="T7">
                      <a:pos x="T2" y="T3"/>
                    </a:cxn>
                    <a:cxn ang="T8">
                      <a:pos x="T4" y="T5"/>
                    </a:cxn>
                  </a:cxnLst>
                  <a:rect l="T9" t="T10" r="T11" b="T12"/>
                  <a:pathLst>
                    <a:path w="28112" h="38539" fill="none" extrusionOk="0">
                      <a:moveTo>
                        <a:pt x="-1" y="1005"/>
                      </a:moveTo>
                      <a:cubicBezTo>
                        <a:pt x="2106" y="338"/>
                        <a:pt x="4302" y="-1"/>
                        <a:pt x="6512" y="0"/>
                      </a:cubicBezTo>
                      <a:cubicBezTo>
                        <a:pt x="18441" y="0"/>
                        <a:pt x="28112" y="9670"/>
                        <a:pt x="28112" y="21600"/>
                      </a:cubicBezTo>
                      <a:cubicBezTo>
                        <a:pt x="28112" y="28202"/>
                        <a:pt x="25091" y="34443"/>
                        <a:pt x="19913" y="38539"/>
                      </a:cubicBezTo>
                    </a:path>
                    <a:path w="28112" h="38539" stroke="0" extrusionOk="0">
                      <a:moveTo>
                        <a:pt x="-1" y="1005"/>
                      </a:moveTo>
                      <a:cubicBezTo>
                        <a:pt x="2106" y="338"/>
                        <a:pt x="4302" y="-1"/>
                        <a:pt x="6512" y="0"/>
                      </a:cubicBezTo>
                      <a:cubicBezTo>
                        <a:pt x="18441" y="0"/>
                        <a:pt x="28112" y="9670"/>
                        <a:pt x="28112" y="21600"/>
                      </a:cubicBezTo>
                      <a:cubicBezTo>
                        <a:pt x="28112" y="28202"/>
                        <a:pt x="25091" y="34443"/>
                        <a:pt x="19913" y="38539"/>
                      </a:cubicBezTo>
                      <a:lnTo>
                        <a:pt x="6512" y="21600"/>
                      </a:lnTo>
                      <a:lnTo>
                        <a:pt x="-1" y="1005"/>
                      </a:lnTo>
                      <a:close/>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557" name="Group 964"/>
                <p:cNvGrpSpPr>
                  <a:grpSpLocks noChangeAspect="1"/>
                </p:cNvGrpSpPr>
                <p:nvPr/>
              </p:nvGrpSpPr>
              <p:grpSpPr bwMode="auto">
                <a:xfrm>
                  <a:off x="2889" y="1865"/>
                  <a:ext cx="317" cy="435"/>
                  <a:chOff x="5739" y="7895"/>
                  <a:chExt cx="722" cy="993"/>
                </a:xfrm>
              </p:grpSpPr>
              <p:sp>
                <p:nvSpPr>
                  <p:cNvPr id="12558" name="Arc 965"/>
                  <p:cNvSpPr>
                    <a:spLocks noChangeAspect="1"/>
                  </p:cNvSpPr>
                  <p:nvPr/>
                </p:nvSpPr>
                <p:spPr bwMode="auto">
                  <a:xfrm rot="-1668526">
                    <a:off x="6035" y="7895"/>
                    <a:ext cx="426" cy="968"/>
                  </a:xfrm>
                  <a:custGeom>
                    <a:avLst/>
                    <a:gdLst>
                      <a:gd name="T0" fmla="*/ 0 w 32554"/>
                      <a:gd name="T1" fmla="*/ 0 h 43200"/>
                      <a:gd name="T2" fmla="*/ 0 w 32554"/>
                      <a:gd name="T3" fmla="*/ 0 h 43200"/>
                      <a:gd name="T4" fmla="*/ 0 w 32554"/>
                      <a:gd name="T5" fmla="*/ 0 h 43200"/>
                      <a:gd name="T6" fmla="*/ 0 60000 65536"/>
                      <a:gd name="T7" fmla="*/ 0 60000 65536"/>
                      <a:gd name="T8" fmla="*/ 0 60000 65536"/>
                      <a:gd name="T9" fmla="*/ 0 w 32554"/>
                      <a:gd name="T10" fmla="*/ 0 h 43200"/>
                      <a:gd name="T11" fmla="*/ 32554 w 32554"/>
                      <a:gd name="T12" fmla="*/ 43200 h 43200"/>
                    </a:gdLst>
                    <a:ahLst/>
                    <a:cxnLst>
                      <a:cxn ang="T6">
                        <a:pos x="T0" y="T1"/>
                      </a:cxn>
                      <a:cxn ang="T7">
                        <a:pos x="T2" y="T3"/>
                      </a:cxn>
                      <a:cxn ang="T8">
                        <a:pos x="T4" y="T5"/>
                      </a:cxn>
                    </a:cxnLst>
                    <a:rect l="T9" t="T10" r="T11" b="T12"/>
                    <a:pathLst>
                      <a:path w="32554" h="43200" fill="none" extrusionOk="0">
                        <a:moveTo>
                          <a:pt x="-1" y="2983"/>
                        </a:moveTo>
                        <a:cubicBezTo>
                          <a:pt x="3319" y="1030"/>
                          <a:pt x="7101" y="-1"/>
                          <a:pt x="10954" y="0"/>
                        </a:cubicBezTo>
                        <a:cubicBezTo>
                          <a:pt x="22883" y="0"/>
                          <a:pt x="32554" y="9670"/>
                          <a:pt x="32554" y="21600"/>
                        </a:cubicBezTo>
                        <a:cubicBezTo>
                          <a:pt x="32554" y="33529"/>
                          <a:pt x="22883" y="43200"/>
                          <a:pt x="10954" y="43200"/>
                        </a:cubicBezTo>
                        <a:cubicBezTo>
                          <a:pt x="7298" y="43200"/>
                          <a:pt x="3703" y="42272"/>
                          <a:pt x="504" y="40504"/>
                        </a:cubicBezTo>
                      </a:path>
                      <a:path w="32554" h="43200" stroke="0" extrusionOk="0">
                        <a:moveTo>
                          <a:pt x="-1" y="2983"/>
                        </a:moveTo>
                        <a:cubicBezTo>
                          <a:pt x="3319" y="1030"/>
                          <a:pt x="7101" y="-1"/>
                          <a:pt x="10954" y="0"/>
                        </a:cubicBezTo>
                        <a:cubicBezTo>
                          <a:pt x="22883" y="0"/>
                          <a:pt x="32554" y="9670"/>
                          <a:pt x="32554" y="21600"/>
                        </a:cubicBezTo>
                        <a:cubicBezTo>
                          <a:pt x="32554" y="33529"/>
                          <a:pt x="22883" y="43200"/>
                          <a:pt x="10954" y="43200"/>
                        </a:cubicBezTo>
                        <a:cubicBezTo>
                          <a:pt x="7298" y="43200"/>
                          <a:pt x="3703" y="42272"/>
                          <a:pt x="504" y="40504"/>
                        </a:cubicBezTo>
                        <a:lnTo>
                          <a:pt x="10954" y="21600"/>
                        </a:lnTo>
                        <a:lnTo>
                          <a:pt x="-1" y="2983"/>
                        </a:lnTo>
                        <a:close/>
                      </a:path>
                    </a:pathLst>
                  </a:custGeom>
                  <a:solidFill>
                    <a:srgbClr val="FFCC00">
                      <a:alpha val="50195"/>
                    </a:srgbClr>
                  </a:solidFill>
                  <a:ln w="6350">
                    <a:solidFill>
                      <a:srgbClr val="000000"/>
                    </a:solidFill>
                    <a:round/>
                    <a:headEnd/>
                    <a:tailEnd/>
                  </a:ln>
                </p:spPr>
                <p:txBody>
                  <a:bodyPr/>
                  <a:lstStyle/>
                  <a:p>
                    <a:endParaRPr lang="en-US"/>
                  </a:p>
                </p:txBody>
              </p:sp>
              <p:sp>
                <p:nvSpPr>
                  <p:cNvPr id="12559" name="Arc 966"/>
                  <p:cNvSpPr>
                    <a:spLocks noChangeAspect="1"/>
                  </p:cNvSpPr>
                  <p:nvPr/>
                </p:nvSpPr>
                <p:spPr bwMode="auto">
                  <a:xfrm rot="-1668526">
                    <a:off x="5883" y="7952"/>
                    <a:ext cx="547" cy="936"/>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21599" y="0"/>
                        </a:moveTo>
                        <a:cubicBezTo>
                          <a:pt x="33529" y="0"/>
                          <a:pt x="43200" y="9670"/>
                          <a:pt x="43200" y="21600"/>
                        </a:cubicBezTo>
                        <a:cubicBezTo>
                          <a:pt x="43200" y="33529"/>
                          <a:pt x="33529" y="43200"/>
                          <a:pt x="21600" y="43200"/>
                        </a:cubicBezTo>
                        <a:cubicBezTo>
                          <a:pt x="9670" y="43200"/>
                          <a:pt x="0" y="33529"/>
                          <a:pt x="0" y="21600"/>
                        </a:cubicBezTo>
                        <a:cubicBezTo>
                          <a:pt x="-1" y="12546"/>
                          <a:pt x="5645" y="4453"/>
                          <a:pt x="14142" y="1328"/>
                        </a:cubicBezTo>
                      </a:path>
                      <a:path w="43200" h="43200" stroke="0" extrusionOk="0">
                        <a:moveTo>
                          <a:pt x="21599" y="0"/>
                        </a:moveTo>
                        <a:cubicBezTo>
                          <a:pt x="33529" y="0"/>
                          <a:pt x="43200" y="9670"/>
                          <a:pt x="43200" y="21600"/>
                        </a:cubicBezTo>
                        <a:cubicBezTo>
                          <a:pt x="43200" y="33529"/>
                          <a:pt x="33529" y="43200"/>
                          <a:pt x="21600" y="43200"/>
                        </a:cubicBezTo>
                        <a:cubicBezTo>
                          <a:pt x="9670" y="43200"/>
                          <a:pt x="0" y="33529"/>
                          <a:pt x="0" y="21600"/>
                        </a:cubicBezTo>
                        <a:cubicBezTo>
                          <a:pt x="-1" y="12546"/>
                          <a:pt x="5645" y="4453"/>
                          <a:pt x="14142" y="1328"/>
                        </a:cubicBezTo>
                        <a:lnTo>
                          <a:pt x="21600" y="21600"/>
                        </a:lnTo>
                        <a:lnTo>
                          <a:pt x="21599" y="0"/>
                        </a:lnTo>
                        <a:close/>
                      </a:path>
                    </a:pathLst>
                  </a:custGeom>
                  <a:solidFill>
                    <a:srgbClr val="FFCC00">
                      <a:alpha val="50195"/>
                    </a:srgbClr>
                  </a:solidFill>
                  <a:ln w="6350">
                    <a:solidFill>
                      <a:srgbClr val="000000"/>
                    </a:solidFill>
                    <a:round/>
                    <a:headEnd/>
                    <a:tailEnd/>
                  </a:ln>
                </p:spPr>
                <p:txBody>
                  <a:bodyPr/>
                  <a:lstStyle/>
                  <a:p>
                    <a:endParaRPr lang="en-US"/>
                  </a:p>
                </p:txBody>
              </p:sp>
              <p:sp>
                <p:nvSpPr>
                  <p:cNvPr id="12560" name="Arc 967"/>
                  <p:cNvSpPr>
                    <a:spLocks noChangeAspect="1"/>
                  </p:cNvSpPr>
                  <p:nvPr/>
                </p:nvSpPr>
                <p:spPr bwMode="auto">
                  <a:xfrm rot="-1668526">
                    <a:off x="6096" y="8324"/>
                    <a:ext cx="111" cy="187"/>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21599" y="0"/>
                        </a:moveTo>
                        <a:cubicBezTo>
                          <a:pt x="33529" y="0"/>
                          <a:pt x="43200" y="9670"/>
                          <a:pt x="43200" y="21600"/>
                        </a:cubicBezTo>
                        <a:cubicBezTo>
                          <a:pt x="43200" y="33529"/>
                          <a:pt x="33529" y="43200"/>
                          <a:pt x="21600" y="43200"/>
                        </a:cubicBezTo>
                        <a:cubicBezTo>
                          <a:pt x="9670" y="43200"/>
                          <a:pt x="0" y="33529"/>
                          <a:pt x="0" y="21600"/>
                        </a:cubicBezTo>
                        <a:cubicBezTo>
                          <a:pt x="-1" y="12158"/>
                          <a:pt x="6132" y="3811"/>
                          <a:pt x="15141" y="988"/>
                        </a:cubicBezTo>
                      </a:path>
                      <a:path w="43200" h="43200" stroke="0" extrusionOk="0">
                        <a:moveTo>
                          <a:pt x="21599" y="0"/>
                        </a:moveTo>
                        <a:cubicBezTo>
                          <a:pt x="33529" y="0"/>
                          <a:pt x="43200" y="9670"/>
                          <a:pt x="43200" y="21600"/>
                        </a:cubicBezTo>
                        <a:cubicBezTo>
                          <a:pt x="43200" y="33529"/>
                          <a:pt x="33529" y="43200"/>
                          <a:pt x="21600" y="43200"/>
                        </a:cubicBezTo>
                        <a:cubicBezTo>
                          <a:pt x="9670" y="43200"/>
                          <a:pt x="0" y="33529"/>
                          <a:pt x="0" y="21600"/>
                        </a:cubicBezTo>
                        <a:cubicBezTo>
                          <a:pt x="-1" y="12158"/>
                          <a:pt x="6132" y="3811"/>
                          <a:pt x="15141" y="988"/>
                        </a:cubicBezTo>
                        <a:lnTo>
                          <a:pt x="21600" y="21600"/>
                        </a:lnTo>
                        <a:lnTo>
                          <a:pt x="21599" y="0"/>
                        </a:lnTo>
                        <a:close/>
                      </a:path>
                    </a:pathLst>
                  </a:custGeom>
                  <a:solidFill>
                    <a:srgbClr val="808080">
                      <a:alpha val="50195"/>
                    </a:srgbClr>
                  </a:solidFill>
                  <a:ln w="6350">
                    <a:solidFill>
                      <a:srgbClr val="000000"/>
                    </a:solidFill>
                    <a:round/>
                    <a:headEnd/>
                    <a:tailEnd/>
                  </a:ln>
                </p:spPr>
                <p:txBody>
                  <a:bodyPr/>
                  <a:lstStyle/>
                  <a:p>
                    <a:endParaRPr lang="en-US"/>
                  </a:p>
                </p:txBody>
              </p:sp>
              <p:sp>
                <p:nvSpPr>
                  <p:cNvPr id="12561" name="Line 968"/>
                  <p:cNvSpPr>
                    <a:spLocks noChangeAspect="1" noChangeShapeType="1"/>
                  </p:cNvSpPr>
                  <p:nvPr/>
                </p:nvSpPr>
                <p:spPr bwMode="auto">
                  <a:xfrm>
                    <a:off x="5739" y="8182"/>
                    <a:ext cx="0" cy="10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grpSp>
          </p:grpSp>
        </p:grpSp>
      </p:grpSp>
      <p:grpSp>
        <p:nvGrpSpPr>
          <p:cNvPr id="22210" name="Group 292"/>
          <p:cNvGrpSpPr>
            <a:grpSpLocks/>
          </p:cNvGrpSpPr>
          <p:nvPr/>
        </p:nvGrpSpPr>
        <p:grpSpPr bwMode="auto">
          <a:xfrm>
            <a:off x="5402263" y="4019550"/>
            <a:ext cx="3708400" cy="2757488"/>
            <a:chOff x="2443" y="2532"/>
            <a:chExt cx="2336" cy="1737"/>
          </a:xfrm>
        </p:grpSpPr>
        <p:grpSp>
          <p:nvGrpSpPr>
            <p:cNvPr id="12416" name="Group 695"/>
            <p:cNvGrpSpPr>
              <a:grpSpLocks noChangeAspect="1"/>
            </p:cNvGrpSpPr>
            <p:nvPr/>
          </p:nvGrpSpPr>
          <p:grpSpPr bwMode="auto">
            <a:xfrm>
              <a:off x="2443" y="3618"/>
              <a:ext cx="815" cy="651"/>
              <a:chOff x="2438" y="3402"/>
              <a:chExt cx="1018" cy="814"/>
            </a:xfrm>
          </p:grpSpPr>
          <p:grpSp>
            <p:nvGrpSpPr>
              <p:cNvPr id="12432" name="Group 696"/>
              <p:cNvGrpSpPr>
                <a:grpSpLocks noChangeAspect="1"/>
              </p:cNvGrpSpPr>
              <p:nvPr/>
            </p:nvGrpSpPr>
            <p:grpSpPr bwMode="auto">
              <a:xfrm>
                <a:off x="2468" y="3402"/>
                <a:ext cx="988" cy="582"/>
                <a:chOff x="2468" y="3402"/>
                <a:chExt cx="988" cy="582"/>
              </a:xfrm>
            </p:grpSpPr>
            <p:grpSp>
              <p:nvGrpSpPr>
                <p:cNvPr id="12434" name="Group 697"/>
                <p:cNvGrpSpPr>
                  <a:grpSpLocks noChangeAspect="1"/>
                </p:cNvGrpSpPr>
                <p:nvPr/>
              </p:nvGrpSpPr>
              <p:grpSpPr bwMode="auto">
                <a:xfrm>
                  <a:off x="3383" y="3722"/>
                  <a:ext cx="73" cy="109"/>
                  <a:chOff x="9075" y="2519"/>
                  <a:chExt cx="456" cy="680"/>
                </a:xfrm>
              </p:grpSpPr>
              <p:sp>
                <p:nvSpPr>
                  <p:cNvPr id="12530" name="Arc 698"/>
                  <p:cNvSpPr>
                    <a:spLocks noChangeAspect="1"/>
                  </p:cNvSpPr>
                  <p:nvPr/>
                </p:nvSpPr>
                <p:spPr bwMode="auto">
                  <a:xfrm flipV="1">
                    <a:off x="9195" y="2667"/>
                    <a:ext cx="336" cy="384"/>
                  </a:xfrm>
                  <a:custGeom>
                    <a:avLst/>
                    <a:gdLst>
                      <a:gd name="T0" fmla="*/ 0 w 21600"/>
                      <a:gd name="T1" fmla="*/ 0 h 43194"/>
                      <a:gd name="T2" fmla="*/ 0 w 21600"/>
                      <a:gd name="T3" fmla="*/ 0 h 43194"/>
                      <a:gd name="T4" fmla="*/ 0 w 21600"/>
                      <a:gd name="T5" fmla="*/ 0 h 43194"/>
                      <a:gd name="T6" fmla="*/ 0 60000 65536"/>
                      <a:gd name="T7" fmla="*/ 0 60000 65536"/>
                      <a:gd name="T8" fmla="*/ 0 60000 65536"/>
                      <a:gd name="T9" fmla="*/ 0 w 21600"/>
                      <a:gd name="T10" fmla="*/ 0 h 43194"/>
                      <a:gd name="T11" fmla="*/ 21600 w 21600"/>
                      <a:gd name="T12" fmla="*/ 43194 h 43194"/>
                    </a:gdLst>
                    <a:ahLst/>
                    <a:cxnLst>
                      <a:cxn ang="T6">
                        <a:pos x="T0" y="T1"/>
                      </a:cxn>
                      <a:cxn ang="T7">
                        <a:pos x="T2" y="T3"/>
                      </a:cxn>
                      <a:cxn ang="T8">
                        <a:pos x="T4" y="T5"/>
                      </a:cxn>
                    </a:cxnLst>
                    <a:rect l="T9" t="T10" r="T11" b="T12"/>
                    <a:pathLst>
                      <a:path w="21600" h="43194" fill="none" extrusionOk="0">
                        <a:moveTo>
                          <a:pt x="-1" y="0"/>
                        </a:moveTo>
                        <a:cubicBezTo>
                          <a:pt x="11929" y="0"/>
                          <a:pt x="21600" y="9670"/>
                          <a:pt x="21600" y="21600"/>
                        </a:cubicBezTo>
                        <a:cubicBezTo>
                          <a:pt x="21600" y="33331"/>
                          <a:pt x="12235" y="42918"/>
                          <a:pt x="507" y="43194"/>
                        </a:cubicBezTo>
                      </a:path>
                      <a:path w="21600" h="43194" stroke="0" extrusionOk="0">
                        <a:moveTo>
                          <a:pt x="-1" y="0"/>
                        </a:moveTo>
                        <a:cubicBezTo>
                          <a:pt x="11929" y="0"/>
                          <a:pt x="21600" y="9670"/>
                          <a:pt x="21600" y="21600"/>
                        </a:cubicBezTo>
                        <a:cubicBezTo>
                          <a:pt x="21600" y="33331"/>
                          <a:pt x="12235" y="42918"/>
                          <a:pt x="507" y="43194"/>
                        </a:cubicBezTo>
                        <a:lnTo>
                          <a:pt x="0" y="21600"/>
                        </a:lnTo>
                        <a:lnTo>
                          <a:pt x="-1" y="0"/>
                        </a:lnTo>
                        <a:close/>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2531" name="Rectangle 699"/>
                  <p:cNvSpPr>
                    <a:spLocks noChangeAspect="1" noChangeArrowheads="1"/>
                  </p:cNvSpPr>
                  <p:nvPr/>
                </p:nvSpPr>
                <p:spPr bwMode="auto">
                  <a:xfrm flipH="1">
                    <a:off x="9075" y="2519"/>
                    <a:ext cx="227" cy="680"/>
                  </a:xfrm>
                  <a:prstGeom prst="rect">
                    <a:avLst/>
                  </a:prstGeom>
                  <a:solidFill>
                    <a:srgbClr val="FFFFFF">
                      <a:alpha val="50195"/>
                    </a:srgbClr>
                  </a:solidFill>
                  <a:ln w="1270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IN" altLang="en-US"/>
                  </a:p>
                </p:txBody>
              </p:sp>
            </p:grpSp>
            <p:grpSp>
              <p:nvGrpSpPr>
                <p:cNvPr id="12435" name="Group 700"/>
                <p:cNvGrpSpPr>
                  <a:grpSpLocks noChangeAspect="1"/>
                </p:cNvGrpSpPr>
                <p:nvPr/>
              </p:nvGrpSpPr>
              <p:grpSpPr bwMode="auto">
                <a:xfrm>
                  <a:off x="3380" y="3556"/>
                  <a:ext cx="73" cy="109"/>
                  <a:chOff x="9075" y="2519"/>
                  <a:chExt cx="456" cy="680"/>
                </a:xfrm>
              </p:grpSpPr>
              <p:sp>
                <p:nvSpPr>
                  <p:cNvPr id="12528" name="Arc 701"/>
                  <p:cNvSpPr>
                    <a:spLocks noChangeAspect="1"/>
                  </p:cNvSpPr>
                  <p:nvPr/>
                </p:nvSpPr>
                <p:spPr bwMode="auto">
                  <a:xfrm flipV="1">
                    <a:off x="9195" y="2667"/>
                    <a:ext cx="336" cy="384"/>
                  </a:xfrm>
                  <a:custGeom>
                    <a:avLst/>
                    <a:gdLst>
                      <a:gd name="T0" fmla="*/ 0 w 21600"/>
                      <a:gd name="T1" fmla="*/ 0 h 43194"/>
                      <a:gd name="T2" fmla="*/ 0 w 21600"/>
                      <a:gd name="T3" fmla="*/ 0 h 43194"/>
                      <a:gd name="T4" fmla="*/ 0 w 21600"/>
                      <a:gd name="T5" fmla="*/ 0 h 43194"/>
                      <a:gd name="T6" fmla="*/ 0 60000 65536"/>
                      <a:gd name="T7" fmla="*/ 0 60000 65536"/>
                      <a:gd name="T8" fmla="*/ 0 60000 65536"/>
                      <a:gd name="T9" fmla="*/ 0 w 21600"/>
                      <a:gd name="T10" fmla="*/ 0 h 43194"/>
                      <a:gd name="T11" fmla="*/ 21600 w 21600"/>
                      <a:gd name="T12" fmla="*/ 43194 h 43194"/>
                    </a:gdLst>
                    <a:ahLst/>
                    <a:cxnLst>
                      <a:cxn ang="T6">
                        <a:pos x="T0" y="T1"/>
                      </a:cxn>
                      <a:cxn ang="T7">
                        <a:pos x="T2" y="T3"/>
                      </a:cxn>
                      <a:cxn ang="T8">
                        <a:pos x="T4" y="T5"/>
                      </a:cxn>
                    </a:cxnLst>
                    <a:rect l="T9" t="T10" r="T11" b="T12"/>
                    <a:pathLst>
                      <a:path w="21600" h="43194" fill="none" extrusionOk="0">
                        <a:moveTo>
                          <a:pt x="-1" y="0"/>
                        </a:moveTo>
                        <a:cubicBezTo>
                          <a:pt x="11929" y="0"/>
                          <a:pt x="21600" y="9670"/>
                          <a:pt x="21600" y="21600"/>
                        </a:cubicBezTo>
                        <a:cubicBezTo>
                          <a:pt x="21600" y="33331"/>
                          <a:pt x="12235" y="42918"/>
                          <a:pt x="507" y="43194"/>
                        </a:cubicBezTo>
                      </a:path>
                      <a:path w="21600" h="43194" stroke="0" extrusionOk="0">
                        <a:moveTo>
                          <a:pt x="-1" y="0"/>
                        </a:moveTo>
                        <a:cubicBezTo>
                          <a:pt x="11929" y="0"/>
                          <a:pt x="21600" y="9670"/>
                          <a:pt x="21600" y="21600"/>
                        </a:cubicBezTo>
                        <a:cubicBezTo>
                          <a:pt x="21600" y="33331"/>
                          <a:pt x="12235" y="42918"/>
                          <a:pt x="507" y="43194"/>
                        </a:cubicBezTo>
                        <a:lnTo>
                          <a:pt x="0" y="21600"/>
                        </a:lnTo>
                        <a:lnTo>
                          <a:pt x="-1" y="0"/>
                        </a:lnTo>
                        <a:close/>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2529" name="Rectangle 702"/>
                  <p:cNvSpPr>
                    <a:spLocks noChangeAspect="1" noChangeArrowheads="1"/>
                  </p:cNvSpPr>
                  <p:nvPr/>
                </p:nvSpPr>
                <p:spPr bwMode="auto">
                  <a:xfrm flipH="1">
                    <a:off x="9075" y="2519"/>
                    <a:ext cx="227" cy="680"/>
                  </a:xfrm>
                  <a:prstGeom prst="rect">
                    <a:avLst/>
                  </a:prstGeom>
                  <a:solidFill>
                    <a:srgbClr val="FFFFFF">
                      <a:alpha val="50195"/>
                    </a:srgbClr>
                  </a:solidFill>
                  <a:ln w="1270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IN" altLang="en-US"/>
                  </a:p>
                </p:txBody>
              </p:sp>
            </p:grpSp>
            <p:sp>
              <p:nvSpPr>
                <p:cNvPr id="12436" name="Line 703"/>
                <p:cNvSpPr>
                  <a:spLocks noChangeAspect="1" noChangeShapeType="1"/>
                </p:cNvSpPr>
                <p:nvPr/>
              </p:nvSpPr>
              <p:spPr bwMode="auto">
                <a:xfrm flipH="1">
                  <a:off x="3407" y="3575"/>
                  <a:ext cx="0" cy="64"/>
                </a:xfrm>
                <a:prstGeom prst="line">
                  <a:avLst/>
                </a:prstGeom>
                <a:noFill/>
                <a:ln w="12700">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12437" name="Rectangle 704"/>
                <p:cNvSpPr>
                  <a:spLocks noChangeAspect="1" noChangeArrowheads="1"/>
                </p:cNvSpPr>
                <p:nvPr/>
              </p:nvSpPr>
              <p:spPr bwMode="auto">
                <a:xfrm rot="-5400000">
                  <a:off x="3300" y="3693"/>
                  <a:ext cx="182" cy="27"/>
                </a:xfrm>
                <a:prstGeom prst="rect">
                  <a:avLst/>
                </a:prstGeom>
                <a:solidFill>
                  <a:srgbClr val="FFFFFF">
                    <a:alpha val="50195"/>
                  </a:srgbClr>
                </a:solidFill>
                <a:ln w="1270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IN" altLang="en-US"/>
                </a:p>
              </p:txBody>
            </p:sp>
            <p:grpSp>
              <p:nvGrpSpPr>
                <p:cNvPr id="12438" name="Group 705"/>
                <p:cNvGrpSpPr>
                  <a:grpSpLocks noChangeAspect="1"/>
                </p:cNvGrpSpPr>
                <p:nvPr/>
              </p:nvGrpSpPr>
              <p:grpSpPr bwMode="auto">
                <a:xfrm rot="5400000">
                  <a:off x="2547" y="3811"/>
                  <a:ext cx="119" cy="227"/>
                  <a:chOff x="7863" y="4318"/>
                  <a:chExt cx="740" cy="1417"/>
                </a:xfrm>
              </p:grpSpPr>
              <p:grpSp>
                <p:nvGrpSpPr>
                  <p:cNvPr id="12514" name="Group 706"/>
                  <p:cNvGrpSpPr>
                    <a:grpSpLocks noChangeAspect="1"/>
                  </p:cNvGrpSpPr>
                  <p:nvPr/>
                </p:nvGrpSpPr>
                <p:grpSpPr bwMode="auto">
                  <a:xfrm>
                    <a:off x="7863" y="4941"/>
                    <a:ext cx="664" cy="170"/>
                    <a:chOff x="7863" y="4791"/>
                    <a:chExt cx="664" cy="170"/>
                  </a:xfrm>
                </p:grpSpPr>
                <p:sp>
                  <p:nvSpPr>
                    <p:cNvPr id="12525" name="Line 707"/>
                    <p:cNvSpPr>
                      <a:spLocks noChangeAspect="1" noChangeShapeType="1"/>
                    </p:cNvSpPr>
                    <p:nvPr/>
                  </p:nvSpPr>
                  <p:spPr bwMode="auto">
                    <a:xfrm flipH="1">
                      <a:off x="7863" y="4885"/>
                      <a:ext cx="664" cy="0"/>
                    </a:xfrm>
                    <a:prstGeom prst="line">
                      <a:avLst/>
                    </a:prstGeom>
                    <a:noFill/>
                    <a:ln w="12700">
                      <a:solidFill>
                        <a:srgbClr val="000000"/>
                      </a:solidFill>
                      <a:prstDash val="lgDashDot"/>
                      <a:round/>
                      <a:headEnd/>
                      <a:tailEnd/>
                    </a:ln>
                    <a:extLst>
                      <a:ext uri="{909E8E84-426E-40DD-AFC4-6F175D3DCCD1}">
                        <a14:hiddenFill xmlns:a14="http://schemas.microsoft.com/office/drawing/2010/main">
                          <a:noFill/>
                        </a14:hiddenFill>
                      </a:ext>
                    </a:extLst>
                  </p:spPr>
                  <p:txBody>
                    <a:bodyPr/>
                    <a:lstStyle/>
                    <a:p>
                      <a:endParaRPr lang="en-US"/>
                    </a:p>
                  </p:txBody>
                </p:sp>
                <p:sp>
                  <p:nvSpPr>
                    <p:cNvPr id="12526" name="Line 708"/>
                    <p:cNvSpPr>
                      <a:spLocks noChangeAspect="1" noChangeShapeType="1"/>
                    </p:cNvSpPr>
                    <p:nvPr/>
                  </p:nvSpPr>
                  <p:spPr bwMode="auto">
                    <a:xfrm flipH="1">
                      <a:off x="7976" y="4791"/>
                      <a:ext cx="454" cy="0"/>
                    </a:xfrm>
                    <a:prstGeom prst="line">
                      <a:avLst/>
                    </a:prstGeom>
                    <a:noFill/>
                    <a:ln w="12700">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12527" name="Line 709"/>
                    <p:cNvSpPr>
                      <a:spLocks noChangeAspect="1" noChangeShapeType="1"/>
                    </p:cNvSpPr>
                    <p:nvPr/>
                  </p:nvSpPr>
                  <p:spPr bwMode="auto">
                    <a:xfrm flipH="1">
                      <a:off x="7988" y="4961"/>
                      <a:ext cx="442" cy="0"/>
                    </a:xfrm>
                    <a:prstGeom prst="line">
                      <a:avLst/>
                    </a:prstGeom>
                    <a:noFill/>
                    <a:ln w="12700">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2515" name="Group 710"/>
                  <p:cNvGrpSpPr>
                    <a:grpSpLocks noChangeAspect="1"/>
                  </p:cNvGrpSpPr>
                  <p:nvPr/>
                </p:nvGrpSpPr>
                <p:grpSpPr bwMode="auto">
                  <a:xfrm>
                    <a:off x="7969" y="4318"/>
                    <a:ext cx="460" cy="1417"/>
                    <a:chOff x="7969" y="4318"/>
                    <a:chExt cx="460" cy="1134"/>
                  </a:xfrm>
                </p:grpSpPr>
                <p:sp>
                  <p:nvSpPr>
                    <p:cNvPr id="12517" name="Line 711"/>
                    <p:cNvSpPr>
                      <a:spLocks noChangeAspect="1" noChangeShapeType="1"/>
                    </p:cNvSpPr>
                    <p:nvPr/>
                  </p:nvSpPr>
                  <p:spPr bwMode="auto">
                    <a:xfrm>
                      <a:off x="8327" y="4318"/>
                      <a:ext cx="0" cy="1134"/>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18" name="Line 712"/>
                    <p:cNvSpPr>
                      <a:spLocks noChangeAspect="1" noChangeShapeType="1"/>
                    </p:cNvSpPr>
                    <p:nvPr/>
                  </p:nvSpPr>
                  <p:spPr bwMode="auto">
                    <a:xfrm flipH="1">
                      <a:off x="7969" y="4318"/>
                      <a:ext cx="357"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19" name="Line 713"/>
                    <p:cNvSpPr>
                      <a:spLocks noChangeAspect="1" noChangeShapeType="1"/>
                    </p:cNvSpPr>
                    <p:nvPr/>
                  </p:nvSpPr>
                  <p:spPr bwMode="auto">
                    <a:xfrm>
                      <a:off x="7970" y="4318"/>
                      <a:ext cx="0" cy="1134"/>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20" name="Line 714"/>
                    <p:cNvSpPr>
                      <a:spLocks noChangeAspect="1" noChangeShapeType="1"/>
                    </p:cNvSpPr>
                    <p:nvPr/>
                  </p:nvSpPr>
                  <p:spPr bwMode="auto">
                    <a:xfrm>
                      <a:off x="7970" y="5452"/>
                      <a:ext cx="357"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21" name="Line 715"/>
                    <p:cNvSpPr>
                      <a:spLocks noChangeAspect="1" noChangeShapeType="1"/>
                    </p:cNvSpPr>
                    <p:nvPr/>
                  </p:nvSpPr>
                  <p:spPr bwMode="auto">
                    <a:xfrm>
                      <a:off x="8327" y="4318"/>
                      <a:ext cx="0" cy="1134"/>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22" name="Line 716"/>
                    <p:cNvSpPr>
                      <a:spLocks noChangeAspect="1" noChangeShapeType="1"/>
                    </p:cNvSpPr>
                    <p:nvPr/>
                  </p:nvSpPr>
                  <p:spPr bwMode="auto">
                    <a:xfrm>
                      <a:off x="8326" y="4318"/>
                      <a:ext cx="102" cy="10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23" name="Line 717"/>
                    <p:cNvSpPr>
                      <a:spLocks noChangeAspect="1" noChangeShapeType="1"/>
                    </p:cNvSpPr>
                    <p:nvPr/>
                  </p:nvSpPr>
                  <p:spPr bwMode="auto">
                    <a:xfrm flipV="1">
                      <a:off x="8327" y="5344"/>
                      <a:ext cx="102" cy="108"/>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24" name="Line 718"/>
                    <p:cNvSpPr>
                      <a:spLocks noChangeAspect="1" noChangeShapeType="1"/>
                    </p:cNvSpPr>
                    <p:nvPr/>
                  </p:nvSpPr>
                  <p:spPr bwMode="auto">
                    <a:xfrm>
                      <a:off x="8429" y="4420"/>
                      <a:ext cx="0" cy="924"/>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516" name="Arc 719"/>
                  <p:cNvSpPr>
                    <a:spLocks noChangeAspect="1"/>
                  </p:cNvSpPr>
                  <p:nvPr/>
                </p:nvSpPr>
                <p:spPr bwMode="auto">
                  <a:xfrm rot="10800000" flipH="1">
                    <a:off x="8447" y="4887"/>
                    <a:ext cx="156" cy="280"/>
                  </a:xfrm>
                  <a:custGeom>
                    <a:avLst/>
                    <a:gdLst>
                      <a:gd name="T0" fmla="*/ 0 w 22479"/>
                      <a:gd name="T1" fmla="*/ 0 h 43200"/>
                      <a:gd name="T2" fmla="*/ 0 w 22479"/>
                      <a:gd name="T3" fmla="*/ 0 h 43200"/>
                      <a:gd name="T4" fmla="*/ 0 w 22479"/>
                      <a:gd name="T5" fmla="*/ 0 h 43200"/>
                      <a:gd name="T6" fmla="*/ 0 60000 65536"/>
                      <a:gd name="T7" fmla="*/ 0 60000 65536"/>
                      <a:gd name="T8" fmla="*/ 0 60000 65536"/>
                      <a:gd name="T9" fmla="*/ 0 w 22479"/>
                      <a:gd name="T10" fmla="*/ 0 h 43200"/>
                      <a:gd name="T11" fmla="*/ 22479 w 22479"/>
                      <a:gd name="T12" fmla="*/ 43200 h 43200"/>
                    </a:gdLst>
                    <a:ahLst/>
                    <a:cxnLst>
                      <a:cxn ang="T6">
                        <a:pos x="T0" y="T1"/>
                      </a:cxn>
                      <a:cxn ang="T7">
                        <a:pos x="T2" y="T3"/>
                      </a:cxn>
                      <a:cxn ang="T8">
                        <a:pos x="T4" y="T5"/>
                      </a:cxn>
                    </a:cxnLst>
                    <a:rect l="T9" t="T10" r="T11" b="T12"/>
                    <a:pathLst>
                      <a:path w="22479" h="43200" fill="none" extrusionOk="0">
                        <a:moveTo>
                          <a:pt x="878" y="0"/>
                        </a:moveTo>
                        <a:cubicBezTo>
                          <a:pt x="12808" y="0"/>
                          <a:pt x="22479" y="9670"/>
                          <a:pt x="22479" y="21600"/>
                        </a:cubicBezTo>
                        <a:cubicBezTo>
                          <a:pt x="22479" y="33529"/>
                          <a:pt x="12808" y="43200"/>
                          <a:pt x="879" y="43200"/>
                        </a:cubicBezTo>
                        <a:cubicBezTo>
                          <a:pt x="585" y="43200"/>
                          <a:pt x="292" y="43194"/>
                          <a:pt x="-1" y="43182"/>
                        </a:cubicBezTo>
                      </a:path>
                      <a:path w="22479" h="43200" stroke="0" extrusionOk="0">
                        <a:moveTo>
                          <a:pt x="878" y="0"/>
                        </a:moveTo>
                        <a:cubicBezTo>
                          <a:pt x="12808" y="0"/>
                          <a:pt x="22479" y="9670"/>
                          <a:pt x="22479" y="21600"/>
                        </a:cubicBezTo>
                        <a:cubicBezTo>
                          <a:pt x="22479" y="33529"/>
                          <a:pt x="12808" y="43200"/>
                          <a:pt x="879" y="43200"/>
                        </a:cubicBezTo>
                        <a:cubicBezTo>
                          <a:pt x="585" y="43200"/>
                          <a:pt x="292" y="43194"/>
                          <a:pt x="-1" y="43182"/>
                        </a:cubicBezTo>
                        <a:lnTo>
                          <a:pt x="879" y="21600"/>
                        </a:lnTo>
                        <a:lnTo>
                          <a:pt x="878" y="0"/>
                        </a:lnTo>
                        <a:close/>
                      </a:path>
                    </a:pathLst>
                  </a:custGeom>
                  <a:solidFill>
                    <a:srgbClr val="FFFFFF">
                      <a:alpha val="50195"/>
                    </a:srgbClr>
                  </a:solidFill>
                  <a:ln w="12700">
                    <a:solidFill>
                      <a:srgbClr val="000000"/>
                    </a:solidFill>
                    <a:round/>
                    <a:headEnd/>
                    <a:tailEnd/>
                  </a:ln>
                </p:spPr>
                <p:txBody>
                  <a:bodyPr/>
                  <a:lstStyle/>
                  <a:p>
                    <a:endParaRPr lang="en-US"/>
                  </a:p>
                </p:txBody>
              </p:sp>
            </p:grpSp>
            <p:grpSp>
              <p:nvGrpSpPr>
                <p:cNvPr id="12439" name="Group 720"/>
                <p:cNvGrpSpPr>
                  <a:grpSpLocks noChangeAspect="1"/>
                </p:cNvGrpSpPr>
                <p:nvPr/>
              </p:nvGrpSpPr>
              <p:grpSpPr bwMode="auto">
                <a:xfrm rot="5400000" flipH="1">
                  <a:off x="2548" y="3347"/>
                  <a:ext cx="118" cy="227"/>
                  <a:chOff x="7863" y="4318"/>
                  <a:chExt cx="740" cy="1417"/>
                </a:xfrm>
              </p:grpSpPr>
              <p:grpSp>
                <p:nvGrpSpPr>
                  <p:cNvPr id="12500" name="Group 721"/>
                  <p:cNvGrpSpPr>
                    <a:grpSpLocks noChangeAspect="1"/>
                  </p:cNvGrpSpPr>
                  <p:nvPr/>
                </p:nvGrpSpPr>
                <p:grpSpPr bwMode="auto">
                  <a:xfrm>
                    <a:off x="7863" y="4941"/>
                    <a:ext cx="664" cy="170"/>
                    <a:chOff x="7863" y="4791"/>
                    <a:chExt cx="664" cy="170"/>
                  </a:xfrm>
                </p:grpSpPr>
                <p:sp>
                  <p:nvSpPr>
                    <p:cNvPr id="12511" name="Line 722"/>
                    <p:cNvSpPr>
                      <a:spLocks noChangeAspect="1" noChangeShapeType="1"/>
                    </p:cNvSpPr>
                    <p:nvPr/>
                  </p:nvSpPr>
                  <p:spPr bwMode="auto">
                    <a:xfrm flipH="1">
                      <a:off x="7863" y="4885"/>
                      <a:ext cx="664" cy="0"/>
                    </a:xfrm>
                    <a:prstGeom prst="line">
                      <a:avLst/>
                    </a:prstGeom>
                    <a:noFill/>
                    <a:ln w="12700">
                      <a:solidFill>
                        <a:srgbClr val="000000"/>
                      </a:solidFill>
                      <a:prstDash val="lgDashDot"/>
                      <a:round/>
                      <a:headEnd/>
                      <a:tailEnd/>
                    </a:ln>
                    <a:extLst>
                      <a:ext uri="{909E8E84-426E-40DD-AFC4-6F175D3DCCD1}">
                        <a14:hiddenFill xmlns:a14="http://schemas.microsoft.com/office/drawing/2010/main">
                          <a:noFill/>
                        </a14:hiddenFill>
                      </a:ext>
                    </a:extLst>
                  </p:spPr>
                  <p:txBody>
                    <a:bodyPr/>
                    <a:lstStyle/>
                    <a:p>
                      <a:endParaRPr lang="en-US"/>
                    </a:p>
                  </p:txBody>
                </p:sp>
                <p:sp>
                  <p:nvSpPr>
                    <p:cNvPr id="12512" name="Line 723"/>
                    <p:cNvSpPr>
                      <a:spLocks noChangeAspect="1" noChangeShapeType="1"/>
                    </p:cNvSpPr>
                    <p:nvPr/>
                  </p:nvSpPr>
                  <p:spPr bwMode="auto">
                    <a:xfrm flipH="1">
                      <a:off x="7976" y="4791"/>
                      <a:ext cx="454" cy="0"/>
                    </a:xfrm>
                    <a:prstGeom prst="line">
                      <a:avLst/>
                    </a:prstGeom>
                    <a:noFill/>
                    <a:ln w="12700">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12513" name="Line 724"/>
                    <p:cNvSpPr>
                      <a:spLocks noChangeAspect="1" noChangeShapeType="1"/>
                    </p:cNvSpPr>
                    <p:nvPr/>
                  </p:nvSpPr>
                  <p:spPr bwMode="auto">
                    <a:xfrm flipH="1">
                      <a:off x="7988" y="4961"/>
                      <a:ext cx="442" cy="0"/>
                    </a:xfrm>
                    <a:prstGeom prst="line">
                      <a:avLst/>
                    </a:prstGeom>
                    <a:noFill/>
                    <a:ln w="12700">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2501" name="Group 725"/>
                  <p:cNvGrpSpPr>
                    <a:grpSpLocks noChangeAspect="1"/>
                  </p:cNvGrpSpPr>
                  <p:nvPr/>
                </p:nvGrpSpPr>
                <p:grpSpPr bwMode="auto">
                  <a:xfrm>
                    <a:off x="7969" y="4318"/>
                    <a:ext cx="460" cy="1417"/>
                    <a:chOff x="7969" y="4318"/>
                    <a:chExt cx="460" cy="1134"/>
                  </a:xfrm>
                </p:grpSpPr>
                <p:sp>
                  <p:nvSpPr>
                    <p:cNvPr id="12503" name="Line 726"/>
                    <p:cNvSpPr>
                      <a:spLocks noChangeAspect="1" noChangeShapeType="1"/>
                    </p:cNvSpPr>
                    <p:nvPr/>
                  </p:nvSpPr>
                  <p:spPr bwMode="auto">
                    <a:xfrm>
                      <a:off x="8327" y="4318"/>
                      <a:ext cx="0" cy="1134"/>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04" name="Line 727"/>
                    <p:cNvSpPr>
                      <a:spLocks noChangeAspect="1" noChangeShapeType="1"/>
                    </p:cNvSpPr>
                    <p:nvPr/>
                  </p:nvSpPr>
                  <p:spPr bwMode="auto">
                    <a:xfrm flipH="1">
                      <a:off x="7969" y="4318"/>
                      <a:ext cx="357"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05" name="Line 728"/>
                    <p:cNvSpPr>
                      <a:spLocks noChangeAspect="1" noChangeShapeType="1"/>
                    </p:cNvSpPr>
                    <p:nvPr/>
                  </p:nvSpPr>
                  <p:spPr bwMode="auto">
                    <a:xfrm>
                      <a:off x="7970" y="4318"/>
                      <a:ext cx="0" cy="1134"/>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06" name="Line 729"/>
                    <p:cNvSpPr>
                      <a:spLocks noChangeAspect="1" noChangeShapeType="1"/>
                    </p:cNvSpPr>
                    <p:nvPr/>
                  </p:nvSpPr>
                  <p:spPr bwMode="auto">
                    <a:xfrm>
                      <a:off x="7970" y="5452"/>
                      <a:ext cx="357"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07" name="Line 730"/>
                    <p:cNvSpPr>
                      <a:spLocks noChangeAspect="1" noChangeShapeType="1"/>
                    </p:cNvSpPr>
                    <p:nvPr/>
                  </p:nvSpPr>
                  <p:spPr bwMode="auto">
                    <a:xfrm>
                      <a:off x="8327" y="4318"/>
                      <a:ext cx="0" cy="1134"/>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08" name="Line 731"/>
                    <p:cNvSpPr>
                      <a:spLocks noChangeAspect="1" noChangeShapeType="1"/>
                    </p:cNvSpPr>
                    <p:nvPr/>
                  </p:nvSpPr>
                  <p:spPr bwMode="auto">
                    <a:xfrm>
                      <a:off x="8326" y="4318"/>
                      <a:ext cx="102" cy="10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09" name="Line 732"/>
                    <p:cNvSpPr>
                      <a:spLocks noChangeAspect="1" noChangeShapeType="1"/>
                    </p:cNvSpPr>
                    <p:nvPr/>
                  </p:nvSpPr>
                  <p:spPr bwMode="auto">
                    <a:xfrm flipV="1">
                      <a:off x="8327" y="5344"/>
                      <a:ext cx="102" cy="108"/>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10" name="Line 733"/>
                    <p:cNvSpPr>
                      <a:spLocks noChangeAspect="1" noChangeShapeType="1"/>
                    </p:cNvSpPr>
                    <p:nvPr/>
                  </p:nvSpPr>
                  <p:spPr bwMode="auto">
                    <a:xfrm>
                      <a:off x="8429" y="4420"/>
                      <a:ext cx="0" cy="924"/>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502" name="Arc 734"/>
                  <p:cNvSpPr>
                    <a:spLocks noChangeAspect="1"/>
                  </p:cNvSpPr>
                  <p:nvPr/>
                </p:nvSpPr>
                <p:spPr bwMode="auto">
                  <a:xfrm rot="10800000" flipH="1">
                    <a:off x="8447" y="4887"/>
                    <a:ext cx="156" cy="280"/>
                  </a:xfrm>
                  <a:custGeom>
                    <a:avLst/>
                    <a:gdLst>
                      <a:gd name="T0" fmla="*/ 0 w 22479"/>
                      <a:gd name="T1" fmla="*/ 0 h 43200"/>
                      <a:gd name="T2" fmla="*/ 0 w 22479"/>
                      <a:gd name="T3" fmla="*/ 0 h 43200"/>
                      <a:gd name="T4" fmla="*/ 0 w 22479"/>
                      <a:gd name="T5" fmla="*/ 0 h 43200"/>
                      <a:gd name="T6" fmla="*/ 0 60000 65536"/>
                      <a:gd name="T7" fmla="*/ 0 60000 65536"/>
                      <a:gd name="T8" fmla="*/ 0 60000 65536"/>
                      <a:gd name="T9" fmla="*/ 0 w 22479"/>
                      <a:gd name="T10" fmla="*/ 0 h 43200"/>
                      <a:gd name="T11" fmla="*/ 22479 w 22479"/>
                      <a:gd name="T12" fmla="*/ 43200 h 43200"/>
                    </a:gdLst>
                    <a:ahLst/>
                    <a:cxnLst>
                      <a:cxn ang="T6">
                        <a:pos x="T0" y="T1"/>
                      </a:cxn>
                      <a:cxn ang="T7">
                        <a:pos x="T2" y="T3"/>
                      </a:cxn>
                      <a:cxn ang="T8">
                        <a:pos x="T4" y="T5"/>
                      </a:cxn>
                    </a:cxnLst>
                    <a:rect l="T9" t="T10" r="T11" b="T12"/>
                    <a:pathLst>
                      <a:path w="22479" h="43200" fill="none" extrusionOk="0">
                        <a:moveTo>
                          <a:pt x="878" y="0"/>
                        </a:moveTo>
                        <a:cubicBezTo>
                          <a:pt x="12808" y="0"/>
                          <a:pt x="22479" y="9670"/>
                          <a:pt x="22479" y="21600"/>
                        </a:cubicBezTo>
                        <a:cubicBezTo>
                          <a:pt x="22479" y="33529"/>
                          <a:pt x="12808" y="43200"/>
                          <a:pt x="879" y="43200"/>
                        </a:cubicBezTo>
                        <a:cubicBezTo>
                          <a:pt x="585" y="43200"/>
                          <a:pt x="292" y="43194"/>
                          <a:pt x="-1" y="43182"/>
                        </a:cubicBezTo>
                      </a:path>
                      <a:path w="22479" h="43200" stroke="0" extrusionOk="0">
                        <a:moveTo>
                          <a:pt x="878" y="0"/>
                        </a:moveTo>
                        <a:cubicBezTo>
                          <a:pt x="12808" y="0"/>
                          <a:pt x="22479" y="9670"/>
                          <a:pt x="22479" y="21600"/>
                        </a:cubicBezTo>
                        <a:cubicBezTo>
                          <a:pt x="22479" y="33529"/>
                          <a:pt x="12808" y="43200"/>
                          <a:pt x="879" y="43200"/>
                        </a:cubicBezTo>
                        <a:cubicBezTo>
                          <a:pt x="585" y="43200"/>
                          <a:pt x="292" y="43194"/>
                          <a:pt x="-1" y="43182"/>
                        </a:cubicBezTo>
                        <a:lnTo>
                          <a:pt x="879" y="21600"/>
                        </a:lnTo>
                        <a:lnTo>
                          <a:pt x="878" y="0"/>
                        </a:lnTo>
                        <a:close/>
                      </a:path>
                    </a:pathLst>
                  </a:custGeom>
                  <a:solidFill>
                    <a:srgbClr val="FFFFFF">
                      <a:alpha val="50195"/>
                    </a:srgbClr>
                  </a:solidFill>
                  <a:ln w="12700">
                    <a:solidFill>
                      <a:srgbClr val="000000"/>
                    </a:solidFill>
                    <a:round/>
                    <a:headEnd/>
                    <a:tailEnd/>
                  </a:ln>
                </p:spPr>
                <p:txBody>
                  <a:bodyPr/>
                  <a:lstStyle/>
                  <a:p>
                    <a:endParaRPr lang="en-US"/>
                  </a:p>
                </p:txBody>
              </p:sp>
            </p:grpSp>
            <p:grpSp>
              <p:nvGrpSpPr>
                <p:cNvPr id="12440" name="Group 735"/>
                <p:cNvGrpSpPr>
                  <a:grpSpLocks noChangeAspect="1"/>
                </p:cNvGrpSpPr>
                <p:nvPr/>
              </p:nvGrpSpPr>
              <p:grpSpPr bwMode="auto">
                <a:xfrm rot="5400000">
                  <a:off x="3183" y="3811"/>
                  <a:ext cx="118" cy="227"/>
                  <a:chOff x="7863" y="4318"/>
                  <a:chExt cx="740" cy="1417"/>
                </a:xfrm>
              </p:grpSpPr>
              <p:grpSp>
                <p:nvGrpSpPr>
                  <p:cNvPr id="12486" name="Group 736"/>
                  <p:cNvGrpSpPr>
                    <a:grpSpLocks noChangeAspect="1"/>
                  </p:cNvGrpSpPr>
                  <p:nvPr/>
                </p:nvGrpSpPr>
                <p:grpSpPr bwMode="auto">
                  <a:xfrm>
                    <a:off x="7863" y="4941"/>
                    <a:ext cx="664" cy="170"/>
                    <a:chOff x="7863" y="4791"/>
                    <a:chExt cx="664" cy="170"/>
                  </a:xfrm>
                </p:grpSpPr>
                <p:sp>
                  <p:nvSpPr>
                    <p:cNvPr id="12497" name="Line 737"/>
                    <p:cNvSpPr>
                      <a:spLocks noChangeAspect="1" noChangeShapeType="1"/>
                    </p:cNvSpPr>
                    <p:nvPr/>
                  </p:nvSpPr>
                  <p:spPr bwMode="auto">
                    <a:xfrm flipH="1">
                      <a:off x="7863" y="4885"/>
                      <a:ext cx="664" cy="0"/>
                    </a:xfrm>
                    <a:prstGeom prst="line">
                      <a:avLst/>
                    </a:prstGeom>
                    <a:noFill/>
                    <a:ln w="12700">
                      <a:solidFill>
                        <a:srgbClr val="000000"/>
                      </a:solidFill>
                      <a:prstDash val="lgDashDot"/>
                      <a:round/>
                      <a:headEnd/>
                      <a:tailEnd/>
                    </a:ln>
                    <a:extLst>
                      <a:ext uri="{909E8E84-426E-40DD-AFC4-6F175D3DCCD1}">
                        <a14:hiddenFill xmlns:a14="http://schemas.microsoft.com/office/drawing/2010/main">
                          <a:noFill/>
                        </a14:hiddenFill>
                      </a:ext>
                    </a:extLst>
                  </p:spPr>
                  <p:txBody>
                    <a:bodyPr/>
                    <a:lstStyle/>
                    <a:p>
                      <a:endParaRPr lang="en-US"/>
                    </a:p>
                  </p:txBody>
                </p:sp>
                <p:sp>
                  <p:nvSpPr>
                    <p:cNvPr id="12498" name="Line 738"/>
                    <p:cNvSpPr>
                      <a:spLocks noChangeAspect="1" noChangeShapeType="1"/>
                    </p:cNvSpPr>
                    <p:nvPr/>
                  </p:nvSpPr>
                  <p:spPr bwMode="auto">
                    <a:xfrm flipH="1">
                      <a:off x="7976" y="4791"/>
                      <a:ext cx="454" cy="0"/>
                    </a:xfrm>
                    <a:prstGeom prst="line">
                      <a:avLst/>
                    </a:prstGeom>
                    <a:noFill/>
                    <a:ln w="12700">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12499" name="Line 739"/>
                    <p:cNvSpPr>
                      <a:spLocks noChangeAspect="1" noChangeShapeType="1"/>
                    </p:cNvSpPr>
                    <p:nvPr/>
                  </p:nvSpPr>
                  <p:spPr bwMode="auto">
                    <a:xfrm flipH="1">
                      <a:off x="7988" y="4961"/>
                      <a:ext cx="442" cy="0"/>
                    </a:xfrm>
                    <a:prstGeom prst="line">
                      <a:avLst/>
                    </a:prstGeom>
                    <a:noFill/>
                    <a:ln w="12700">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2487" name="Group 740"/>
                  <p:cNvGrpSpPr>
                    <a:grpSpLocks noChangeAspect="1"/>
                  </p:cNvGrpSpPr>
                  <p:nvPr/>
                </p:nvGrpSpPr>
                <p:grpSpPr bwMode="auto">
                  <a:xfrm>
                    <a:off x="7969" y="4318"/>
                    <a:ext cx="460" cy="1417"/>
                    <a:chOff x="7969" y="4318"/>
                    <a:chExt cx="460" cy="1134"/>
                  </a:xfrm>
                </p:grpSpPr>
                <p:sp>
                  <p:nvSpPr>
                    <p:cNvPr id="12489" name="Line 741"/>
                    <p:cNvSpPr>
                      <a:spLocks noChangeAspect="1" noChangeShapeType="1"/>
                    </p:cNvSpPr>
                    <p:nvPr/>
                  </p:nvSpPr>
                  <p:spPr bwMode="auto">
                    <a:xfrm>
                      <a:off x="8327" y="4318"/>
                      <a:ext cx="0" cy="1134"/>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90" name="Line 742"/>
                    <p:cNvSpPr>
                      <a:spLocks noChangeAspect="1" noChangeShapeType="1"/>
                    </p:cNvSpPr>
                    <p:nvPr/>
                  </p:nvSpPr>
                  <p:spPr bwMode="auto">
                    <a:xfrm flipH="1">
                      <a:off x="7969" y="4318"/>
                      <a:ext cx="357"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91" name="Line 743"/>
                    <p:cNvSpPr>
                      <a:spLocks noChangeAspect="1" noChangeShapeType="1"/>
                    </p:cNvSpPr>
                    <p:nvPr/>
                  </p:nvSpPr>
                  <p:spPr bwMode="auto">
                    <a:xfrm>
                      <a:off x="7970" y="4318"/>
                      <a:ext cx="0" cy="1134"/>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92" name="Line 744"/>
                    <p:cNvSpPr>
                      <a:spLocks noChangeAspect="1" noChangeShapeType="1"/>
                    </p:cNvSpPr>
                    <p:nvPr/>
                  </p:nvSpPr>
                  <p:spPr bwMode="auto">
                    <a:xfrm>
                      <a:off x="7970" y="5452"/>
                      <a:ext cx="357"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93" name="Line 745"/>
                    <p:cNvSpPr>
                      <a:spLocks noChangeAspect="1" noChangeShapeType="1"/>
                    </p:cNvSpPr>
                    <p:nvPr/>
                  </p:nvSpPr>
                  <p:spPr bwMode="auto">
                    <a:xfrm>
                      <a:off x="8327" y="4318"/>
                      <a:ext cx="0" cy="1134"/>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94" name="Line 746"/>
                    <p:cNvSpPr>
                      <a:spLocks noChangeAspect="1" noChangeShapeType="1"/>
                    </p:cNvSpPr>
                    <p:nvPr/>
                  </p:nvSpPr>
                  <p:spPr bwMode="auto">
                    <a:xfrm>
                      <a:off x="8326" y="4318"/>
                      <a:ext cx="102" cy="10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95" name="Line 747"/>
                    <p:cNvSpPr>
                      <a:spLocks noChangeAspect="1" noChangeShapeType="1"/>
                    </p:cNvSpPr>
                    <p:nvPr/>
                  </p:nvSpPr>
                  <p:spPr bwMode="auto">
                    <a:xfrm flipV="1">
                      <a:off x="8327" y="5344"/>
                      <a:ext cx="102" cy="108"/>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96" name="Line 748"/>
                    <p:cNvSpPr>
                      <a:spLocks noChangeAspect="1" noChangeShapeType="1"/>
                    </p:cNvSpPr>
                    <p:nvPr/>
                  </p:nvSpPr>
                  <p:spPr bwMode="auto">
                    <a:xfrm>
                      <a:off x="8429" y="4420"/>
                      <a:ext cx="0" cy="924"/>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488" name="Arc 749"/>
                  <p:cNvSpPr>
                    <a:spLocks noChangeAspect="1"/>
                  </p:cNvSpPr>
                  <p:nvPr/>
                </p:nvSpPr>
                <p:spPr bwMode="auto">
                  <a:xfrm rot="10800000" flipH="1">
                    <a:off x="8447" y="4887"/>
                    <a:ext cx="156" cy="280"/>
                  </a:xfrm>
                  <a:custGeom>
                    <a:avLst/>
                    <a:gdLst>
                      <a:gd name="T0" fmla="*/ 0 w 22479"/>
                      <a:gd name="T1" fmla="*/ 0 h 43200"/>
                      <a:gd name="T2" fmla="*/ 0 w 22479"/>
                      <a:gd name="T3" fmla="*/ 0 h 43200"/>
                      <a:gd name="T4" fmla="*/ 0 w 22479"/>
                      <a:gd name="T5" fmla="*/ 0 h 43200"/>
                      <a:gd name="T6" fmla="*/ 0 60000 65536"/>
                      <a:gd name="T7" fmla="*/ 0 60000 65536"/>
                      <a:gd name="T8" fmla="*/ 0 60000 65536"/>
                      <a:gd name="T9" fmla="*/ 0 w 22479"/>
                      <a:gd name="T10" fmla="*/ 0 h 43200"/>
                      <a:gd name="T11" fmla="*/ 22479 w 22479"/>
                      <a:gd name="T12" fmla="*/ 43200 h 43200"/>
                    </a:gdLst>
                    <a:ahLst/>
                    <a:cxnLst>
                      <a:cxn ang="T6">
                        <a:pos x="T0" y="T1"/>
                      </a:cxn>
                      <a:cxn ang="T7">
                        <a:pos x="T2" y="T3"/>
                      </a:cxn>
                      <a:cxn ang="T8">
                        <a:pos x="T4" y="T5"/>
                      </a:cxn>
                    </a:cxnLst>
                    <a:rect l="T9" t="T10" r="T11" b="T12"/>
                    <a:pathLst>
                      <a:path w="22479" h="43200" fill="none" extrusionOk="0">
                        <a:moveTo>
                          <a:pt x="878" y="0"/>
                        </a:moveTo>
                        <a:cubicBezTo>
                          <a:pt x="12808" y="0"/>
                          <a:pt x="22479" y="9670"/>
                          <a:pt x="22479" y="21600"/>
                        </a:cubicBezTo>
                        <a:cubicBezTo>
                          <a:pt x="22479" y="33529"/>
                          <a:pt x="12808" y="43200"/>
                          <a:pt x="879" y="43200"/>
                        </a:cubicBezTo>
                        <a:cubicBezTo>
                          <a:pt x="585" y="43200"/>
                          <a:pt x="292" y="43194"/>
                          <a:pt x="-1" y="43182"/>
                        </a:cubicBezTo>
                      </a:path>
                      <a:path w="22479" h="43200" stroke="0" extrusionOk="0">
                        <a:moveTo>
                          <a:pt x="878" y="0"/>
                        </a:moveTo>
                        <a:cubicBezTo>
                          <a:pt x="12808" y="0"/>
                          <a:pt x="22479" y="9670"/>
                          <a:pt x="22479" y="21600"/>
                        </a:cubicBezTo>
                        <a:cubicBezTo>
                          <a:pt x="22479" y="33529"/>
                          <a:pt x="12808" y="43200"/>
                          <a:pt x="879" y="43200"/>
                        </a:cubicBezTo>
                        <a:cubicBezTo>
                          <a:pt x="585" y="43200"/>
                          <a:pt x="292" y="43194"/>
                          <a:pt x="-1" y="43182"/>
                        </a:cubicBezTo>
                        <a:lnTo>
                          <a:pt x="879" y="21600"/>
                        </a:lnTo>
                        <a:lnTo>
                          <a:pt x="878" y="0"/>
                        </a:lnTo>
                        <a:close/>
                      </a:path>
                    </a:pathLst>
                  </a:custGeom>
                  <a:solidFill>
                    <a:srgbClr val="FFFFFF">
                      <a:alpha val="50195"/>
                    </a:srgbClr>
                  </a:solidFill>
                  <a:ln w="12700">
                    <a:solidFill>
                      <a:srgbClr val="000000"/>
                    </a:solidFill>
                    <a:round/>
                    <a:headEnd/>
                    <a:tailEnd/>
                  </a:ln>
                </p:spPr>
                <p:txBody>
                  <a:bodyPr/>
                  <a:lstStyle/>
                  <a:p>
                    <a:endParaRPr lang="en-US"/>
                  </a:p>
                </p:txBody>
              </p:sp>
            </p:grpSp>
            <p:grpSp>
              <p:nvGrpSpPr>
                <p:cNvPr id="12441" name="Group 750"/>
                <p:cNvGrpSpPr>
                  <a:grpSpLocks noChangeAspect="1"/>
                </p:cNvGrpSpPr>
                <p:nvPr/>
              </p:nvGrpSpPr>
              <p:grpSpPr bwMode="auto">
                <a:xfrm rot="5400000" flipH="1">
                  <a:off x="3182" y="3348"/>
                  <a:ext cx="119" cy="227"/>
                  <a:chOff x="7863" y="4318"/>
                  <a:chExt cx="740" cy="1417"/>
                </a:xfrm>
              </p:grpSpPr>
              <p:grpSp>
                <p:nvGrpSpPr>
                  <p:cNvPr id="12472" name="Group 751"/>
                  <p:cNvGrpSpPr>
                    <a:grpSpLocks noChangeAspect="1"/>
                  </p:cNvGrpSpPr>
                  <p:nvPr/>
                </p:nvGrpSpPr>
                <p:grpSpPr bwMode="auto">
                  <a:xfrm>
                    <a:off x="7863" y="4941"/>
                    <a:ext cx="664" cy="170"/>
                    <a:chOff x="7863" y="4791"/>
                    <a:chExt cx="664" cy="170"/>
                  </a:xfrm>
                </p:grpSpPr>
                <p:sp>
                  <p:nvSpPr>
                    <p:cNvPr id="12483" name="Line 752"/>
                    <p:cNvSpPr>
                      <a:spLocks noChangeAspect="1" noChangeShapeType="1"/>
                    </p:cNvSpPr>
                    <p:nvPr/>
                  </p:nvSpPr>
                  <p:spPr bwMode="auto">
                    <a:xfrm flipH="1">
                      <a:off x="7863" y="4885"/>
                      <a:ext cx="664" cy="0"/>
                    </a:xfrm>
                    <a:prstGeom prst="line">
                      <a:avLst/>
                    </a:prstGeom>
                    <a:noFill/>
                    <a:ln w="12700">
                      <a:solidFill>
                        <a:srgbClr val="000000"/>
                      </a:solidFill>
                      <a:prstDash val="lgDashDot"/>
                      <a:round/>
                      <a:headEnd/>
                      <a:tailEnd/>
                    </a:ln>
                    <a:extLst>
                      <a:ext uri="{909E8E84-426E-40DD-AFC4-6F175D3DCCD1}">
                        <a14:hiddenFill xmlns:a14="http://schemas.microsoft.com/office/drawing/2010/main">
                          <a:noFill/>
                        </a14:hiddenFill>
                      </a:ext>
                    </a:extLst>
                  </p:spPr>
                  <p:txBody>
                    <a:bodyPr/>
                    <a:lstStyle/>
                    <a:p>
                      <a:endParaRPr lang="en-US"/>
                    </a:p>
                  </p:txBody>
                </p:sp>
                <p:sp>
                  <p:nvSpPr>
                    <p:cNvPr id="12484" name="Line 753"/>
                    <p:cNvSpPr>
                      <a:spLocks noChangeAspect="1" noChangeShapeType="1"/>
                    </p:cNvSpPr>
                    <p:nvPr/>
                  </p:nvSpPr>
                  <p:spPr bwMode="auto">
                    <a:xfrm flipH="1">
                      <a:off x="7976" y="4791"/>
                      <a:ext cx="454" cy="0"/>
                    </a:xfrm>
                    <a:prstGeom prst="line">
                      <a:avLst/>
                    </a:prstGeom>
                    <a:noFill/>
                    <a:ln w="12700">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12485" name="Line 754"/>
                    <p:cNvSpPr>
                      <a:spLocks noChangeAspect="1" noChangeShapeType="1"/>
                    </p:cNvSpPr>
                    <p:nvPr/>
                  </p:nvSpPr>
                  <p:spPr bwMode="auto">
                    <a:xfrm flipH="1">
                      <a:off x="7988" y="4961"/>
                      <a:ext cx="442" cy="0"/>
                    </a:xfrm>
                    <a:prstGeom prst="line">
                      <a:avLst/>
                    </a:prstGeom>
                    <a:noFill/>
                    <a:ln w="12700">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2473" name="Group 755"/>
                  <p:cNvGrpSpPr>
                    <a:grpSpLocks noChangeAspect="1"/>
                  </p:cNvGrpSpPr>
                  <p:nvPr/>
                </p:nvGrpSpPr>
                <p:grpSpPr bwMode="auto">
                  <a:xfrm>
                    <a:off x="7969" y="4318"/>
                    <a:ext cx="460" cy="1417"/>
                    <a:chOff x="7969" y="4318"/>
                    <a:chExt cx="460" cy="1134"/>
                  </a:xfrm>
                </p:grpSpPr>
                <p:sp>
                  <p:nvSpPr>
                    <p:cNvPr id="12475" name="Line 756"/>
                    <p:cNvSpPr>
                      <a:spLocks noChangeAspect="1" noChangeShapeType="1"/>
                    </p:cNvSpPr>
                    <p:nvPr/>
                  </p:nvSpPr>
                  <p:spPr bwMode="auto">
                    <a:xfrm>
                      <a:off x="8327" y="4318"/>
                      <a:ext cx="0" cy="1134"/>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76" name="Line 757"/>
                    <p:cNvSpPr>
                      <a:spLocks noChangeAspect="1" noChangeShapeType="1"/>
                    </p:cNvSpPr>
                    <p:nvPr/>
                  </p:nvSpPr>
                  <p:spPr bwMode="auto">
                    <a:xfrm flipH="1">
                      <a:off x="7969" y="4318"/>
                      <a:ext cx="357"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77" name="Line 758"/>
                    <p:cNvSpPr>
                      <a:spLocks noChangeAspect="1" noChangeShapeType="1"/>
                    </p:cNvSpPr>
                    <p:nvPr/>
                  </p:nvSpPr>
                  <p:spPr bwMode="auto">
                    <a:xfrm>
                      <a:off x="7970" y="4318"/>
                      <a:ext cx="0" cy="1134"/>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78" name="Line 759"/>
                    <p:cNvSpPr>
                      <a:spLocks noChangeAspect="1" noChangeShapeType="1"/>
                    </p:cNvSpPr>
                    <p:nvPr/>
                  </p:nvSpPr>
                  <p:spPr bwMode="auto">
                    <a:xfrm>
                      <a:off x="7970" y="5452"/>
                      <a:ext cx="357"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79" name="Line 760"/>
                    <p:cNvSpPr>
                      <a:spLocks noChangeAspect="1" noChangeShapeType="1"/>
                    </p:cNvSpPr>
                    <p:nvPr/>
                  </p:nvSpPr>
                  <p:spPr bwMode="auto">
                    <a:xfrm>
                      <a:off x="8327" y="4318"/>
                      <a:ext cx="0" cy="1134"/>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80" name="Line 761"/>
                    <p:cNvSpPr>
                      <a:spLocks noChangeAspect="1" noChangeShapeType="1"/>
                    </p:cNvSpPr>
                    <p:nvPr/>
                  </p:nvSpPr>
                  <p:spPr bwMode="auto">
                    <a:xfrm>
                      <a:off x="8326" y="4318"/>
                      <a:ext cx="102" cy="10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81" name="Line 762"/>
                    <p:cNvSpPr>
                      <a:spLocks noChangeAspect="1" noChangeShapeType="1"/>
                    </p:cNvSpPr>
                    <p:nvPr/>
                  </p:nvSpPr>
                  <p:spPr bwMode="auto">
                    <a:xfrm flipV="1">
                      <a:off x="8327" y="5344"/>
                      <a:ext cx="102" cy="108"/>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82" name="Line 763"/>
                    <p:cNvSpPr>
                      <a:spLocks noChangeAspect="1" noChangeShapeType="1"/>
                    </p:cNvSpPr>
                    <p:nvPr/>
                  </p:nvSpPr>
                  <p:spPr bwMode="auto">
                    <a:xfrm>
                      <a:off x="8429" y="4420"/>
                      <a:ext cx="0" cy="924"/>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474" name="Arc 764"/>
                  <p:cNvSpPr>
                    <a:spLocks noChangeAspect="1"/>
                  </p:cNvSpPr>
                  <p:nvPr/>
                </p:nvSpPr>
                <p:spPr bwMode="auto">
                  <a:xfrm rot="10800000" flipH="1">
                    <a:off x="8447" y="4887"/>
                    <a:ext cx="156" cy="280"/>
                  </a:xfrm>
                  <a:custGeom>
                    <a:avLst/>
                    <a:gdLst>
                      <a:gd name="T0" fmla="*/ 0 w 22479"/>
                      <a:gd name="T1" fmla="*/ 0 h 43200"/>
                      <a:gd name="T2" fmla="*/ 0 w 22479"/>
                      <a:gd name="T3" fmla="*/ 0 h 43200"/>
                      <a:gd name="T4" fmla="*/ 0 w 22479"/>
                      <a:gd name="T5" fmla="*/ 0 h 43200"/>
                      <a:gd name="T6" fmla="*/ 0 60000 65536"/>
                      <a:gd name="T7" fmla="*/ 0 60000 65536"/>
                      <a:gd name="T8" fmla="*/ 0 60000 65536"/>
                      <a:gd name="T9" fmla="*/ 0 w 22479"/>
                      <a:gd name="T10" fmla="*/ 0 h 43200"/>
                      <a:gd name="T11" fmla="*/ 22479 w 22479"/>
                      <a:gd name="T12" fmla="*/ 43200 h 43200"/>
                    </a:gdLst>
                    <a:ahLst/>
                    <a:cxnLst>
                      <a:cxn ang="T6">
                        <a:pos x="T0" y="T1"/>
                      </a:cxn>
                      <a:cxn ang="T7">
                        <a:pos x="T2" y="T3"/>
                      </a:cxn>
                      <a:cxn ang="T8">
                        <a:pos x="T4" y="T5"/>
                      </a:cxn>
                    </a:cxnLst>
                    <a:rect l="T9" t="T10" r="T11" b="T12"/>
                    <a:pathLst>
                      <a:path w="22479" h="43200" fill="none" extrusionOk="0">
                        <a:moveTo>
                          <a:pt x="878" y="0"/>
                        </a:moveTo>
                        <a:cubicBezTo>
                          <a:pt x="12808" y="0"/>
                          <a:pt x="22479" y="9670"/>
                          <a:pt x="22479" y="21600"/>
                        </a:cubicBezTo>
                        <a:cubicBezTo>
                          <a:pt x="22479" y="33529"/>
                          <a:pt x="12808" y="43200"/>
                          <a:pt x="879" y="43200"/>
                        </a:cubicBezTo>
                        <a:cubicBezTo>
                          <a:pt x="585" y="43200"/>
                          <a:pt x="292" y="43194"/>
                          <a:pt x="-1" y="43182"/>
                        </a:cubicBezTo>
                      </a:path>
                      <a:path w="22479" h="43200" stroke="0" extrusionOk="0">
                        <a:moveTo>
                          <a:pt x="878" y="0"/>
                        </a:moveTo>
                        <a:cubicBezTo>
                          <a:pt x="12808" y="0"/>
                          <a:pt x="22479" y="9670"/>
                          <a:pt x="22479" y="21600"/>
                        </a:cubicBezTo>
                        <a:cubicBezTo>
                          <a:pt x="22479" y="33529"/>
                          <a:pt x="12808" y="43200"/>
                          <a:pt x="879" y="43200"/>
                        </a:cubicBezTo>
                        <a:cubicBezTo>
                          <a:pt x="585" y="43200"/>
                          <a:pt x="292" y="43194"/>
                          <a:pt x="-1" y="43182"/>
                        </a:cubicBezTo>
                        <a:lnTo>
                          <a:pt x="879" y="21600"/>
                        </a:lnTo>
                        <a:lnTo>
                          <a:pt x="878" y="0"/>
                        </a:lnTo>
                        <a:close/>
                      </a:path>
                    </a:pathLst>
                  </a:custGeom>
                  <a:solidFill>
                    <a:srgbClr val="FFFFFF">
                      <a:alpha val="50195"/>
                    </a:srgbClr>
                  </a:solidFill>
                  <a:ln w="12700">
                    <a:solidFill>
                      <a:srgbClr val="000000"/>
                    </a:solidFill>
                    <a:round/>
                    <a:headEnd/>
                    <a:tailEnd/>
                  </a:ln>
                </p:spPr>
                <p:txBody>
                  <a:bodyPr/>
                  <a:lstStyle/>
                  <a:p>
                    <a:endParaRPr lang="en-US"/>
                  </a:p>
                </p:txBody>
              </p:sp>
            </p:grpSp>
            <p:sp>
              <p:nvSpPr>
                <p:cNvPr id="12442" name="Rectangle 765"/>
                <p:cNvSpPr>
                  <a:spLocks noChangeAspect="1" noChangeArrowheads="1"/>
                </p:cNvSpPr>
                <p:nvPr/>
              </p:nvSpPr>
              <p:spPr bwMode="auto">
                <a:xfrm rot="5400000">
                  <a:off x="2742" y="3236"/>
                  <a:ext cx="363" cy="911"/>
                </a:xfrm>
                <a:prstGeom prst="rect">
                  <a:avLst/>
                </a:prstGeom>
                <a:solidFill>
                  <a:srgbClr val="FFFFFF">
                    <a:alpha val="50195"/>
                  </a:srgbClr>
                </a:solidFill>
                <a:ln w="1270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IN" altLang="en-US"/>
                </a:p>
              </p:txBody>
            </p:sp>
            <p:sp>
              <p:nvSpPr>
                <p:cNvPr id="12443" name="Line 766"/>
                <p:cNvSpPr>
                  <a:spLocks noChangeAspect="1" noChangeShapeType="1"/>
                </p:cNvSpPr>
                <p:nvPr/>
              </p:nvSpPr>
              <p:spPr bwMode="auto">
                <a:xfrm rot="5400000" flipH="1">
                  <a:off x="2436" y="3695"/>
                  <a:ext cx="363"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44" name="Rectangle 767"/>
                <p:cNvSpPr>
                  <a:spLocks noChangeAspect="1" noChangeArrowheads="1"/>
                </p:cNvSpPr>
                <p:nvPr/>
              </p:nvSpPr>
              <p:spPr bwMode="auto">
                <a:xfrm flipH="1">
                  <a:off x="2746" y="3874"/>
                  <a:ext cx="363" cy="45"/>
                </a:xfrm>
                <a:prstGeom prst="rect">
                  <a:avLst/>
                </a:prstGeom>
                <a:solidFill>
                  <a:srgbClr val="FFFFFF">
                    <a:alpha val="50195"/>
                  </a:srgbClr>
                </a:solidFill>
                <a:ln w="1270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IN" altLang="en-US"/>
                </a:p>
              </p:txBody>
            </p:sp>
            <p:sp>
              <p:nvSpPr>
                <p:cNvPr id="12445" name="Rectangle 768"/>
                <p:cNvSpPr>
                  <a:spLocks noChangeAspect="1" noChangeArrowheads="1"/>
                </p:cNvSpPr>
                <p:nvPr/>
              </p:nvSpPr>
              <p:spPr bwMode="auto">
                <a:xfrm flipH="1">
                  <a:off x="2747" y="3466"/>
                  <a:ext cx="363" cy="45"/>
                </a:xfrm>
                <a:prstGeom prst="rect">
                  <a:avLst/>
                </a:prstGeom>
                <a:solidFill>
                  <a:srgbClr val="FFFFFF">
                    <a:alpha val="50195"/>
                  </a:srgbClr>
                </a:solidFill>
                <a:ln w="1270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IN" altLang="en-US"/>
                </a:p>
              </p:txBody>
            </p:sp>
            <p:sp>
              <p:nvSpPr>
                <p:cNvPr id="12446" name="Line 769"/>
                <p:cNvSpPr>
                  <a:spLocks noChangeAspect="1" noChangeShapeType="1"/>
                </p:cNvSpPr>
                <p:nvPr/>
              </p:nvSpPr>
              <p:spPr bwMode="auto">
                <a:xfrm rot="5400000" flipH="1">
                  <a:off x="2411" y="3692"/>
                  <a:ext cx="363"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47" name="Line 770"/>
                <p:cNvSpPr>
                  <a:spLocks noChangeAspect="1" noChangeShapeType="1"/>
                </p:cNvSpPr>
                <p:nvPr/>
              </p:nvSpPr>
              <p:spPr bwMode="auto">
                <a:xfrm rot="5400000" flipH="1">
                  <a:off x="3073" y="3695"/>
                  <a:ext cx="363"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48" name="Line 771"/>
                <p:cNvSpPr>
                  <a:spLocks noChangeAspect="1" noChangeShapeType="1"/>
                </p:cNvSpPr>
                <p:nvPr/>
              </p:nvSpPr>
              <p:spPr bwMode="auto">
                <a:xfrm rot="5400000" flipH="1">
                  <a:off x="3048" y="3692"/>
                  <a:ext cx="363"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2449" name="Group 772"/>
                <p:cNvGrpSpPr>
                  <a:grpSpLocks noChangeAspect="1"/>
                </p:cNvGrpSpPr>
                <p:nvPr/>
              </p:nvGrpSpPr>
              <p:grpSpPr bwMode="auto">
                <a:xfrm>
                  <a:off x="2504" y="3524"/>
                  <a:ext cx="838" cy="344"/>
                  <a:chOff x="3873" y="2344"/>
                  <a:chExt cx="5234" cy="2155"/>
                </a:xfrm>
              </p:grpSpPr>
              <p:grpSp>
                <p:nvGrpSpPr>
                  <p:cNvPr id="12451" name="Group 773"/>
                  <p:cNvGrpSpPr>
                    <a:grpSpLocks noChangeAspect="1"/>
                  </p:cNvGrpSpPr>
                  <p:nvPr/>
                </p:nvGrpSpPr>
                <p:grpSpPr bwMode="auto">
                  <a:xfrm>
                    <a:off x="3873" y="2371"/>
                    <a:ext cx="1247" cy="1984"/>
                    <a:chOff x="3656" y="2016"/>
                    <a:chExt cx="1247" cy="1984"/>
                  </a:xfrm>
                </p:grpSpPr>
                <p:sp>
                  <p:nvSpPr>
                    <p:cNvPr id="12470" name="Rectangle 774"/>
                    <p:cNvSpPr>
                      <a:spLocks noChangeAspect="1" noChangeArrowheads="1"/>
                    </p:cNvSpPr>
                    <p:nvPr/>
                  </p:nvSpPr>
                  <p:spPr bwMode="auto">
                    <a:xfrm rot="-5400000">
                      <a:off x="3288" y="2384"/>
                      <a:ext cx="1984" cy="1247"/>
                    </a:xfrm>
                    <a:prstGeom prst="rect">
                      <a:avLst/>
                    </a:prstGeom>
                    <a:noFill/>
                    <a:ln w="6350">
                      <a:solidFill>
                        <a:srgbClr val="000000"/>
                      </a:solidFill>
                      <a:prstDash val="dash"/>
                      <a:miter lim="800000"/>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IN" altLang="en-US"/>
                    </a:p>
                  </p:txBody>
                </p:sp>
                <p:sp>
                  <p:nvSpPr>
                    <p:cNvPr id="12471" name="Line 775"/>
                    <p:cNvSpPr>
                      <a:spLocks noChangeAspect="1" noChangeShapeType="1"/>
                    </p:cNvSpPr>
                    <p:nvPr/>
                  </p:nvSpPr>
                  <p:spPr bwMode="auto">
                    <a:xfrm flipV="1">
                      <a:off x="4267" y="2016"/>
                      <a:ext cx="0" cy="1984"/>
                    </a:xfrm>
                    <a:prstGeom prst="line">
                      <a:avLst/>
                    </a:prstGeom>
                    <a:noFill/>
                    <a:ln w="6350">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2452" name="Group 776"/>
                  <p:cNvGrpSpPr>
                    <a:grpSpLocks noChangeAspect="1"/>
                  </p:cNvGrpSpPr>
                  <p:nvPr/>
                </p:nvGrpSpPr>
                <p:grpSpPr bwMode="auto">
                  <a:xfrm>
                    <a:off x="5138" y="2344"/>
                    <a:ext cx="2268" cy="2155"/>
                    <a:chOff x="10487" y="2148"/>
                    <a:chExt cx="2268" cy="2155"/>
                  </a:xfrm>
                </p:grpSpPr>
                <p:grpSp>
                  <p:nvGrpSpPr>
                    <p:cNvPr id="12460" name="Group 777"/>
                    <p:cNvGrpSpPr>
                      <a:grpSpLocks noChangeAspect="1"/>
                    </p:cNvGrpSpPr>
                    <p:nvPr/>
                  </p:nvGrpSpPr>
                  <p:grpSpPr bwMode="auto">
                    <a:xfrm>
                      <a:off x="10487" y="2149"/>
                      <a:ext cx="2268" cy="2154"/>
                      <a:chOff x="9890" y="2443"/>
                      <a:chExt cx="2268" cy="2154"/>
                    </a:xfrm>
                  </p:grpSpPr>
                  <p:sp>
                    <p:nvSpPr>
                      <p:cNvPr id="12467" name="Rectangle 778"/>
                      <p:cNvSpPr>
                        <a:spLocks noChangeAspect="1" noChangeArrowheads="1"/>
                      </p:cNvSpPr>
                      <p:nvPr/>
                    </p:nvSpPr>
                    <p:spPr bwMode="auto">
                      <a:xfrm>
                        <a:off x="9890" y="2443"/>
                        <a:ext cx="2268" cy="2154"/>
                      </a:xfrm>
                      <a:prstGeom prst="rect">
                        <a:avLst/>
                      </a:prstGeom>
                      <a:solidFill>
                        <a:srgbClr val="FFFFFF">
                          <a:alpha val="50195"/>
                        </a:srgbClr>
                      </a:solidFill>
                      <a:ln w="6350">
                        <a:solidFill>
                          <a:srgbClr val="000000"/>
                        </a:solidFill>
                        <a:prstDash val="dash"/>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IN" altLang="en-US"/>
                      </a:p>
                    </p:txBody>
                  </p:sp>
                  <p:sp>
                    <p:nvSpPr>
                      <p:cNvPr id="12468" name="Line 779"/>
                      <p:cNvSpPr>
                        <a:spLocks noChangeAspect="1" noChangeShapeType="1"/>
                      </p:cNvSpPr>
                      <p:nvPr/>
                    </p:nvSpPr>
                    <p:spPr bwMode="auto">
                      <a:xfrm>
                        <a:off x="11968" y="2460"/>
                        <a:ext cx="0" cy="2137"/>
                      </a:xfrm>
                      <a:prstGeom prst="line">
                        <a:avLst/>
                      </a:prstGeom>
                      <a:noFill/>
                      <a:ln w="6350">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12469" name="Line 780"/>
                      <p:cNvSpPr>
                        <a:spLocks noChangeAspect="1" noChangeShapeType="1"/>
                      </p:cNvSpPr>
                      <p:nvPr/>
                    </p:nvSpPr>
                    <p:spPr bwMode="auto">
                      <a:xfrm>
                        <a:off x="12081" y="2460"/>
                        <a:ext cx="0" cy="2137"/>
                      </a:xfrm>
                      <a:prstGeom prst="line">
                        <a:avLst/>
                      </a:prstGeom>
                      <a:noFill/>
                      <a:ln w="6350">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461" name="Line 781"/>
                    <p:cNvSpPr>
                      <a:spLocks noChangeAspect="1" noChangeShapeType="1"/>
                    </p:cNvSpPr>
                    <p:nvPr/>
                  </p:nvSpPr>
                  <p:spPr bwMode="auto">
                    <a:xfrm flipV="1">
                      <a:off x="10776" y="2166"/>
                      <a:ext cx="0" cy="2137"/>
                    </a:xfrm>
                    <a:prstGeom prst="line">
                      <a:avLst/>
                    </a:prstGeom>
                    <a:noFill/>
                    <a:ln w="6350">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12462" name="Line 782"/>
                    <p:cNvSpPr>
                      <a:spLocks noChangeAspect="1" noChangeShapeType="1"/>
                    </p:cNvSpPr>
                    <p:nvPr/>
                  </p:nvSpPr>
                  <p:spPr bwMode="auto">
                    <a:xfrm flipV="1">
                      <a:off x="11054" y="2479"/>
                      <a:ext cx="0" cy="1538"/>
                    </a:xfrm>
                    <a:prstGeom prst="line">
                      <a:avLst/>
                    </a:prstGeom>
                    <a:noFill/>
                    <a:ln w="6350">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12463" name="Line 783"/>
                    <p:cNvSpPr>
                      <a:spLocks noChangeAspect="1" noChangeShapeType="1"/>
                    </p:cNvSpPr>
                    <p:nvPr/>
                  </p:nvSpPr>
                  <p:spPr bwMode="auto">
                    <a:xfrm flipV="1">
                      <a:off x="11742" y="2479"/>
                      <a:ext cx="0" cy="1538"/>
                    </a:xfrm>
                    <a:prstGeom prst="line">
                      <a:avLst/>
                    </a:prstGeom>
                    <a:noFill/>
                    <a:ln w="6350">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12464" name="Line 784"/>
                    <p:cNvSpPr>
                      <a:spLocks noChangeAspect="1" noChangeShapeType="1"/>
                    </p:cNvSpPr>
                    <p:nvPr/>
                  </p:nvSpPr>
                  <p:spPr bwMode="auto">
                    <a:xfrm rot="16200000" flipV="1">
                      <a:off x="11643" y="3187"/>
                      <a:ext cx="0" cy="1647"/>
                    </a:xfrm>
                    <a:prstGeom prst="line">
                      <a:avLst/>
                    </a:prstGeom>
                    <a:noFill/>
                    <a:ln w="6350">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12465" name="Line 785"/>
                    <p:cNvSpPr>
                      <a:spLocks noChangeAspect="1" noChangeShapeType="1"/>
                    </p:cNvSpPr>
                    <p:nvPr/>
                  </p:nvSpPr>
                  <p:spPr bwMode="auto">
                    <a:xfrm rot="16200000" flipV="1">
                      <a:off x="11627" y="1593"/>
                      <a:ext cx="0" cy="1693"/>
                    </a:xfrm>
                    <a:prstGeom prst="line">
                      <a:avLst/>
                    </a:prstGeom>
                    <a:noFill/>
                    <a:ln w="6350">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12466" name="Line 786"/>
                    <p:cNvSpPr>
                      <a:spLocks noChangeAspect="1" noChangeShapeType="1"/>
                    </p:cNvSpPr>
                    <p:nvPr/>
                  </p:nvSpPr>
                  <p:spPr bwMode="auto">
                    <a:xfrm flipV="1">
                      <a:off x="12466" y="2148"/>
                      <a:ext cx="0" cy="2155"/>
                    </a:xfrm>
                    <a:prstGeom prst="line">
                      <a:avLst/>
                    </a:prstGeom>
                    <a:noFill/>
                    <a:ln w="6350">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2453" name="Group 787"/>
                  <p:cNvGrpSpPr>
                    <a:grpSpLocks noChangeAspect="1"/>
                  </p:cNvGrpSpPr>
                  <p:nvPr/>
                </p:nvGrpSpPr>
                <p:grpSpPr bwMode="auto">
                  <a:xfrm>
                    <a:off x="7406" y="2424"/>
                    <a:ext cx="1701" cy="2014"/>
                    <a:chOff x="10270" y="2155"/>
                    <a:chExt cx="1701" cy="2014"/>
                  </a:xfrm>
                </p:grpSpPr>
                <p:sp>
                  <p:nvSpPr>
                    <p:cNvPr id="12454" name="Line 788"/>
                    <p:cNvSpPr>
                      <a:spLocks noChangeAspect="1" noChangeShapeType="1"/>
                    </p:cNvSpPr>
                    <p:nvPr/>
                  </p:nvSpPr>
                  <p:spPr bwMode="auto">
                    <a:xfrm flipH="1">
                      <a:off x="10270" y="2155"/>
                      <a:ext cx="1701" cy="0"/>
                    </a:xfrm>
                    <a:prstGeom prst="line">
                      <a:avLst/>
                    </a:prstGeom>
                    <a:noFill/>
                    <a:ln w="6350">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12455" name="Line 789"/>
                    <p:cNvSpPr>
                      <a:spLocks noChangeAspect="1" noChangeShapeType="1"/>
                    </p:cNvSpPr>
                    <p:nvPr/>
                  </p:nvSpPr>
                  <p:spPr bwMode="auto">
                    <a:xfrm flipH="1">
                      <a:off x="10270" y="4169"/>
                      <a:ext cx="1701" cy="0"/>
                    </a:xfrm>
                    <a:prstGeom prst="line">
                      <a:avLst/>
                    </a:prstGeom>
                    <a:noFill/>
                    <a:ln w="6350">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12456" name="Line 790"/>
                    <p:cNvSpPr>
                      <a:spLocks noChangeAspect="1" noChangeShapeType="1"/>
                    </p:cNvSpPr>
                    <p:nvPr/>
                  </p:nvSpPr>
                  <p:spPr bwMode="auto">
                    <a:xfrm flipH="1">
                      <a:off x="10270" y="2854"/>
                      <a:ext cx="1701" cy="0"/>
                    </a:xfrm>
                    <a:prstGeom prst="line">
                      <a:avLst/>
                    </a:prstGeom>
                    <a:noFill/>
                    <a:ln w="6350">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12457" name="Line 791"/>
                    <p:cNvSpPr>
                      <a:spLocks noChangeAspect="1" noChangeShapeType="1"/>
                    </p:cNvSpPr>
                    <p:nvPr/>
                  </p:nvSpPr>
                  <p:spPr bwMode="auto">
                    <a:xfrm flipH="1">
                      <a:off x="10270" y="3478"/>
                      <a:ext cx="1701" cy="0"/>
                    </a:xfrm>
                    <a:prstGeom prst="line">
                      <a:avLst/>
                    </a:prstGeom>
                    <a:noFill/>
                    <a:ln w="6350">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12458" name="Line 792"/>
                    <p:cNvSpPr>
                      <a:spLocks noChangeAspect="1" noChangeShapeType="1"/>
                    </p:cNvSpPr>
                    <p:nvPr/>
                  </p:nvSpPr>
                  <p:spPr bwMode="auto">
                    <a:xfrm>
                      <a:off x="10270" y="2159"/>
                      <a:ext cx="0" cy="2010"/>
                    </a:xfrm>
                    <a:prstGeom prst="line">
                      <a:avLst/>
                    </a:prstGeom>
                    <a:noFill/>
                    <a:ln w="6350">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12459" name="Line 793"/>
                    <p:cNvSpPr>
                      <a:spLocks noChangeAspect="1" noChangeShapeType="1"/>
                    </p:cNvSpPr>
                    <p:nvPr/>
                  </p:nvSpPr>
                  <p:spPr bwMode="auto">
                    <a:xfrm>
                      <a:off x="11971" y="2159"/>
                      <a:ext cx="0" cy="2010"/>
                    </a:xfrm>
                    <a:prstGeom prst="line">
                      <a:avLst/>
                    </a:prstGeom>
                    <a:noFill/>
                    <a:ln w="6350">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grpSp>
            </p:grpSp>
            <p:sp>
              <p:nvSpPr>
                <p:cNvPr id="12450" name="Line 794"/>
                <p:cNvSpPr>
                  <a:spLocks noChangeAspect="1" noChangeShapeType="1"/>
                </p:cNvSpPr>
                <p:nvPr/>
              </p:nvSpPr>
              <p:spPr bwMode="auto">
                <a:xfrm flipH="1">
                  <a:off x="3409" y="3755"/>
                  <a:ext cx="0" cy="63"/>
                </a:xfrm>
                <a:prstGeom prst="line">
                  <a:avLst/>
                </a:prstGeom>
                <a:noFill/>
                <a:ln w="12700">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433" name="Text Box 795"/>
              <p:cNvSpPr txBox="1">
                <a:spLocks noChangeAspect="1" noChangeArrowheads="1"/>
              </p:cNvSpPr>
              <p:nvPr/>
            </p:nvSpPr>
            <p:spPr bwMode="auto">
              <a:xfrm>
                <a:off x="2438" y="4023"/>
                <a:ext cx="854" cy="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CA" altLang="en-US" sz="1000">
                    <a:latin typeface="Arial" panose="020B0604020202020204" pitchFamily="34" charset="0"/>
                  </a:rPr>
                  <a:t>BOTTOM VIEW</a:t>
                </a:r>
                <a:endParaRPr lang="en-CA" altLang="en-US" sz="1200">
                  <a:latin typeface="Arial" panose="020B0604020202020204" pitchFamily="34" charset="0"/>
                </a:endParaRPr>
              </a:p>
            </p:txBody>
          </p:sp>
        </p:grpSp>
        <p:grpSp>
          <p:nvGrpSpPr>
            <p:cNvPr id="12417" name="Group 84"/>
            <p:cNvGrpSpPr>
              <a:grpSpLocks/>
            </p:cNvGrpSpPr>
            <p:nvPr/>
          </p:nvGrpSpPr>
          <p:grpSpPr bwMode="auto">
            <a:xfrm>
              <a:off x="4015" y="2532"/>
              <a:ext cx="764" cy="1062"/>
              <a:chOff x="4015" y="2532"/>
              <a:chExt cx="764" cy="1062"/>
            </a:xfrm>
          </p:grpSpPr>
          <p:sp>
            <p:nvSpPr>
              <p:cNvPr id="12418" name="Freeform 897"/>
              <p:cNvSpPr>
                <a:spLocks noChangeAspect="1"/>
              </p:cNvSpPr>
              <p:nvPr/>
            </p:nvSpPr>
            <p:spPr bwMode="auto">
              <a:xfrm>
                <a:off x="4026" y="2532"/>
                <a:ext cx="753" cy="1046"/>
              </a:xfrm>
              <a:custGeom>
                <a:avLst/>
                <a:gdLst>
                  <a:gd name="T0" fmla="*/ 0 w 4766"/>
                  <a:gd name="T1" fmla="*/ 0 h 6627"/>
                  <a:gd name="T2" fmla="*/ 0 w 4766"/>
                  <a:gd name="T3" fmla="*/ 0 h 6627"/>
                  <a:gd name="T4" fmla="*/ 0 w 4766"/>
                  <a:gd name="T5" fmla="*/ 0 h 6627"/>
                  <a:gd name="T6" fmla="*/ 0 w 4766"/>
                  <a:gd name="T7" fmla="*/ 0 h 6627"/>
                  <a:gd name="T8" fmla="*/ 0 w 4766"/>
                  <a:gd name="T9" fmla="*/ 0 h 6627"/>
                  <a:gd name="T10" fmla="*/ 0 60000 65536"/>
                  <a:gd name="T11" fmla="*/ 0 60000 65536"/>
                  <a:gd name="T12" fmla="*/ 0 60000 65536"/>
                  <a:gd name="T13" fmla="*/ 0 60000 65536"/>
                  <a:gd name="T14" fmla="*/ 0 60000 65536"/>
                  <a:gd name="T15" fmla="*/ 0 w 4766"/>
                  <a:gd name="T16" fmla="*/ 0 h 6627"/>
                  <a:gd name="T17" fmla="*/ 4766 w 4766"/>
                  <a:gd name="T18" fmla="*/ 6627 h 6627"/>
                </a:gdLst>
                <a:ahLst/>
                <a:cxnLst>
                  <a:cxn ang="T10">
                    <a:pos x="T0" y="T1"/>
                  </a:cxn>
                  <a:cxn ang="T11">
                    <a:pos x="T2" y="T3"/>
                  </a:cxn>
                  <a:cxn ang="T12">
                    <a:pos x="T4" y="T5"/>
                  </a:cxn>
                  <a:cxn ang="T13">
                    <a:pos x="T6" y="T7"/>
                  </a:cxn>
                  <a:cxn ang="T14">
                    <a:pos x="T8" y="T9"/>
                  </a:cxn>
                </a:cxnLst>
                <a:rect l="T15" t="T16" r="T17" b="T18"/>
                <a:pathLst>
                  <a:path w="4766" h="6627">
                    <a:moveTo>
                      <a:pt x="0" y="0"/>
                    </a:moveTo>
                    <a:lnTo>
                      <a:pt x="4748" y="2737"/>
                    </a:lnTo>
                    <a:lnTo>
                      <a:pt x="4766" y="6627"/>
                    </a:lnTo>
                    <a:lnTo>
                      <a:pt x="0" y="3891"/>
                    </a:lnTo>
                    <a:lnTo>
                      <a:pt x="0" y="0"/>
                    </a:lnTo>
                    <a:close/>
                  </a:path>
                </a:pathLst>
              </a:custGeom>
              <a:solidFill>
                <a:srgbClr val="CCFFCC">
                  <a:alpha val="50195"/>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2419" name="Line 33"/>
              <p:cNvSpPr>
                <a:spLocks noChangeAspect="1" noChangeShapeType="1"/>
              </p:cNvSpPr>
              <p:nvPr/>
            </p:nvSpPr>
            <p:spPr bwMode="auto">
              <a:xfrm>
                <a:off x="4015" y="3157"/>
                <a:ext cx="751" cy="433"/>
              </a:xfrm>
              <a:prstGeom prst="line">
                <a:avLst/>
              </a:prstGeom>
              <a:noFill/>
              <a:ln w="38100">
                <a:solidFill>
                  <a:srgbClr val="969696"/>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20" name="Line 34"/>
              <p:cNvSpPr>
                <a:spLocks noChangeAspect="1" noChangeShapeType="1"/>
              </p:cNvSpPr>
              <p:nvPr/>
            </p:nvSpPr>
            <p:spPr bwMode="auto">
              <a:xfrm flipV="1">
                <a:off x="4015" y="2549"/>
                <a:ext cx="0" cy="608"/>
              </a:xfrm>
              <a:prstGeom prst="line">
                <a:avLst/>
              </a:prstGeom>
              <a:noFill/>
              <a:ln w="38100">
                <a:solidFill>
                  <a:srgbClr val="969696"/>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21" name="Line 35"/>
              <p:cNvSpPr>
                <a:spLocks noChangeAspect="1" noChangeShapeType="1"/>
              </p:cNvSpPr>
              <p:nvPr/>
            </p:nvSpPr>
            <p:spPr bwMode="auto">
              <a:xfrm flipV="1">
                <a:off x="4764" y="2986"/>
                <a:ext cx="0" cy="608"/>
              </a:xfrm>
              <a:prstGeom prst="line">
                <a:avLst/>
              </a:prstGeom>
              <a:noFill/>
              <a:ln w="38100">
                <a:solidFill>
                  <a:srgbClr val="969696"/>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22" name="Line 37"/>
              <p:cNvSpPr>
                <a:spLocks noChangeAspect="1" noChangeShapeType="1"/>
              </p:cNvSpPr>
              <p:nvPr/>
            </p:nvSpPr>
            <p:spPr bwMode="auto">
              <a:xfrm rot="20769578" flipH="1">
                <a:off x="4161" y="2838"/>
                <a:ext cx="54" cy="23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23" name="Freeform 38"/>
              <p:cNvSpPr>
                <a:spLocks noChangeAspect="1"/>
              </p:cNvSpPr>
              <p:nvPr/>
            </p:nvSpPr>
            <p:spPr bwMode="auto">
              <a:xfrm>
                <a:off x="4130" y="2793"/>
                <a:ext cx="457" cy="498"/>
              </a:xfrm>
              <a:custGeom>
                <a:avLst/>
                <a:gdLst>
                  <a:gd name="T0" fmla="*/ 0 w 1271"/>
                  <a:gd name="T1" fmla="*/ 0 h 1385"/>
                  <a:gd name="T2" fmla="*/ 3 w 1271"/>
                  <a:gd name="T3" fmla="*/ 1 h 1385"/>
                  <a:gd name="T4" fmla="*/ 3 w 1271"/>
                  <a:gd name="T5" fmla="*/ 3 h 1385"/>
                  <a:gd name="T6" fmla="*/ 3 w 1271"/>
                  <a:gd name="T7" fmla="*/ 3 h 1385"/>
                  <a:gd name="T8" fmla="*/ 0 w 1271"/>
                  <a:gd name="T9" fmla="*/ 1 h 1385"/>
                  <a:gd name="T10" fmla="*/ 0 w 1271"/>
                  <a:gd name="T11" fmla="*/ 0 h 1385"/>
                  <a:gd name="T12" fmla="*/ 0 60000 65536"/>
                  <a:gd name="T13" fmla="*/ 0 60000 65536"/>
                  <a:gd name="T14" fmla="*/ 0 60000 65536"/>
                  <a:gd name="T15" fmla="*/ 0 60000 65536"/>
                  <a:gd name="T16" fmla="*/ 0 60000 65536"/>
                  <a:gd name="T17" fmla="*/ 0 60000 65536"/>
                  <a:gd name="T18" fmla="*/ 0 w 1271"/>
                  <a:gd name="T19" fmla="*/ 0 h 1385"/>
                  <a:gd name="T20" fmla="*/ 1271 w 1271"/>
                  <a:gd name="T21" fmla="*/ 1385 h 1385"/>
                </a:gdLst>
                <a:ahLst/>
                <a:cxnLst>
                  <a:cxn ang="T12">
                    <a:pos x="T0" y="T1"/>
                  </a:cxn>
                  <a:cxn ang="T13">
                    <a:pos x="T2" y="T3"/>
                  </a:cxn>
                  <a:cxn ang="T14">
                    <a:pos x="T4" y="T5"/>
                  </a:cxn>
                  <a:cxn ang="T15">
                    <a:pos x="T6" y="T7"/>
                  </a:cxn>
                  <a:cxn ang="T16">
                    <a:pos x="T8" y="T9"/>
                  </a:cxn>
                  <a:cxn ang="T17">
                    <a:pos x="T10" y="T11"/>
                  </a:cxn>
                </a:cxnLst>
                <a:rect l="T18" t="T19" r="T20" b="T21"/>
                <a:pathLst>
                  <a:path w="1271" h="1385">
                    <a:moveTo>
                      <a:pt x="0" y="0"/>
                    </a:moveTo>
                    <a:lnTo>
                      <a:pt x="1271" y="725"/>
                    </a:lnTo>
                    <a:lnTo>
                      <a:pt x="1263" y="1385"/>
                    </a:lnTo>
                    <a:lnTo>
                      <a:pt x="0" y="650"/>
                    </a:lnTo>
                    <a:lnTo>
                      <a:pt x="0" y="0"/>
                    </a:lnTo>
                    <a:close/>
                  </a:path>
                </a:pathLst>
              </a:custGeom>
              <a:solidFill>
                <a:srgbClr val="FFFFC5">
                  <a:alpha val="50195"/>
                </a:srgbClr>
              </a:solidFill>
              <a:ln w="12700">
                <a:solidFill>
                  <a:srgbClr val="810604"/>
                </a:solidFill>
                <a:round/>
                <a:headEnd/>
                <a:tailEnd/>
              </a:ln>
            </p:spPr>
            <p:txBody>
              <a:bodyPr/>
              <a:lstStyle/>
              <a:p>
                <a:endParaRPr lang="en-US"/>
              </a:p>
            </p:txBody>
          </p:sp>
          <p:sp>
            <p:nvSpPr>
              <p:cNvPr id="12424" name="Freeform 39"/>
              <p:cNvSpPr>
                <a:spLocks noChangeAspect="1"/>
              </p:cNvSpPr>
              <p:nvPr/>
            </p:nvSpPr>
            <p:spPr bwMode="auto">
              <a:xfrm>
                <a:off x="4143" y="3048"/>
                <a:ext cx="98" cy="120"/>
              </a:xfrm>
              <a:custGeom>
                <a:avLst/>
                <a:gdLst>
                  <a:gd name="T0" fmla="*/ 0 w 274"/>
                  <a:gd name="T1" fmla="*/ 0 h 336"/>
                  <a:gd name="T2" fmla="*/ 1 w 274"/>
                  <a:gd name="T3" fmla="*/ 0 h 336"/>
                  <a:gd name="T4" fmla="*/ 1 w 274"/>
                  <a:gd name="T5" fmla="*/ 1 h 336"/>
                  <a:gd name="T6" fmla="*/ 0 w 274"/>
                  <a:gd name="T7" fmla="*/ 0 h 336"/>
                  <a:gd name="T8" fmla="*/ 0 w 274"/>
                  <a:gd name="T9" fmla="*/ 0 h 336"/>
                  <a:gd name="T10" fmla="*/ 0 60000 65536"/>
                  <a:gd name="T11" fmla="*/ 0 60000 65536"/>
                  <a:gd name="T12" fmla="*/ 0 60000 65536"/>
                  <a:gd name="T13" fmla="*/ 0 60000 65536"/>
                  <a:gd name="T14" fmla="*/ 0 60000 65536"/>
                  <a:gd name="T15" fmla="*/ 0 w 274"/>
                  <a:gd name="T16" fmla="*/ 0 h 336"/>
                  <a:gd name="T17" fmla="*/ 274 w 274"/>
                  <a:gd name="T18" fmla="*/ 336 h 336"/>
                </a:gdLst>
                <a:ahLst/>
                <a:cxnLst>
                  <a:cxn ang="T10">
                    <a:pos x="T0" y="T1"/>
                  </a:cxn>
                  <a:cxn ang="T11">
                    <a:pos x="T2" y="T3"/>
                  </a:cxn>
                  <a:cxn ang="T12">
                    <a:pos x="T4" y="T5"/>
                  </a:cxn>
                  <a:cxn ang="T13">
                    <a:pos x="T6" y="T7"/>
                  </a:cxn>
                  <a:cxn ang="T14">
                    <a:pos x="T8" y="T9"/>
                  </a:cxn>
                </a:cxnLst>
                <a:rect l="T15" t="T16" r="T17" b="T18"/>
                <a:pathLst>
                  <a:path w="274" h="336">
                    <a:moveTo>
                      <a:pt x="1" y="0"/>
                    </a:moveTo>
                    <a:lnTo>
                      <a:pt x="273" y="166"/>
                    </a:lnTo>
                    <a:lnTo>
                      <a:pt x="274" y="336"/>
                    </a:lnTo>
                    <a:lnTo>
                      <a:pt x="0" y="174"/>
                    </a:lnTo>
                    <a:lnTo>
                      <a:pt x="1" y="0"/>
                    </a:lnTo>
                    <a:close/>
                  </a:path>
                </a:pathLst>
              </a:custGeom>
              <a:solidFill>
                <a:srgbClr val="C9E5CF">
                  <a:alpha val="50195"/>
                </a:srgbClr>
              </a:solidFill>
              <a:ln w="12700">
                <a:solidFill>
                  <a:srgbClr val="000000"/>
                </a:solidFill>
                <a:round/>
                <a:headEnd/>
                <a:tailEnd/>
              </a:ln>
            </p:spPr>
            <p:txBody>
              <a:bodyPr/>
              <a:lstStyle/>
              <a:p>
                <a:endParaRPr lang="en-US"/>
              </a:p>
            </p:txBody>
          </p:sp>
          <p:sp>
            <p:nvSpPr>
              <p:cNvPr id="12425" name="Freeform 40"/>
              <p:cNvSpPr>
                <a:spLocks noChangeAspect="1"/>
              </p:cNvSpPr>
              <p:nvPr/>
            </p:nvSpPr>
            <p:spPr bwMode="auto">
              <a:xfrm>
                <a:off x="4141" y="2725"/>
                <a:ext cx="99" cy="121"/>
              </a:xfrm>
              <a:custGeom>
                <a:avLst/>
                <a:gdLst>
                  <a:gd name="T0" fmla="*/ 0 w 274"/>
                  <a:gd name="T1" fmla="*/ 0 h 336"/>
                  <a:gd name="T2" fmla="*/ 1 w 274"/>
                  <a:gd name="T3" fmla="*/ 0 h 336"/>
                  <a:gd name="T4" fmla="*/ 1 w 274"/>
                  <a:gd name="T5" fmla="*/ 1 h 336"/>
                  <a:gd name="T6" fmla="*/ 0 w 274"/>
                  <a:gd name="T7" fmla="*/ 0 h 336"/>
                  <a:gd name="T8" fmla="*/ 0 w 274"/>
                  <a:gd name="T9" fmla="*/ 0 h 336"/>
                  <a:gd name="T10" fmla="*/ 0 60000 65536"/>
                  <a:gd name="T11" fmla="*/ 0 60000 65536"/>
                  <a:gd name="T12" fmla="*/ 0 60000 65536"/>
                  <a:gd name="T13" fmla="*/ 0 60000 65536"/>
                  <a:gd name="T14" fmla="*/ 0 60000 65536"/>
                  <a:gd name="T15" fmla="*/ 0 w 274"/>
                  <a:gd name="T16" fmla="*/ 0 h 336"/>
                  <a:gd name="T17" fmla="*/ 274 w 274"/>
                  <a:gd name="T18" fmla="*/ 336 h 336"/>
                </a:gdLst>
                <a:ahLst/>
                <a:cxnLst>
                  <a:cxn ang="T10">
                    <a:pos x="T0" y="T1"/>
                  </a:cxn>
                  <a:cxn ang="T11">
                    <a:pos x="T2" y="T3"/>
                  </a:cxn>
                  <a:cxn ang="T12">
                    <a:pos x="T4" y="T5"/>
                  </a:cxn>
                  <a:cxn ang="T13">
                    <a:pos x="T6" y="T7"/>
                  </a:cxn>
                  <a:cxn ang="T14">
                    <a:pos x="T8" y="T9"/>
                  </a:cxn>
                </a:cxnLst>
                <a:rect l="T15" t="T16" r="T17" b="T18"/>
                <a:pathLst>
                  <a:path w="274" h="336">
                    <a:moveTo>
                      <a:pt x="1" y="0"/>
                    </a:moveTo>
                    <a:lnTo>
                      <a:pt x="273" y="166"/>
                    </a:lnTo>
                    <a:lnTo>
                      <a:pt x="274" y="336"/>
                    </a:lnTo>
                    <a:lnTo>
                      <a:pt x="0" y="174"/>
                    </a:lnTo>
                    <a:lnTo>
                      <a:pt x="1" y="0"/>
                    </a:lnTo>
                    <a:close/>
                  </a:path>
                </a:pathLst>
              </a:custGeom>
              <a:solidFill>
                <a:srgbClr val="C9E5CF">
                  <a:alpha val="50195"/>
                </a:srgbClr>
              </a:solidFill>
              <a:ln w="12700">
                <a:solidFill>
                  <a:srgbClr val="000000"/>
                </a:solidFill>
                <a:round/>
                <a:headEnd/>
                <a:tailEnd/>
              </a:ln>
            </p:spPr>
            <p:txBody>
              <a:bodyPr/>
              <a:lstStyle/>
              <a:p>
                <a:endParaRPr lang="en-US"/>
              </a:p>
            </p:txBody>
          </p:sp>
          <p:sp>
            <p:nvSpPr>
              <p:cNvPr id="12426" name="Freeform 41"/>
              <p:cNvSpPr>
                <a:spLocks noChangeAspect="1"/>
              </p:cNvSpPr>
              <p:nvPr/>
            </p:nvSpPr>
            <p:spPr bwMode="auto">
              <a:xfrm>
                <a:off x="4466" y="3233"/>
                <a:ext cx="98" cy="121"/>
              </a:xfrm>
              <a:custGeom>
                <a:avLst/>
                <a:gdLst>
                  <a:gd name="T0" fmla="*/ 0 w 274"/>
                  <a:gd name="T1" fmla="*/ 0 h 336"/>
                  <a:gd name="T2" fmla="*/ 1 w 274"/>
                  <a:gd name="T3" fmla="*/ 0 h 336"/>
                  <a:gd name="T4" fmla="*/ 1 w 274"/>
                  <a:gd name="T5" fmla="*/ 1 h 336"/>
                  <a:gd name="T6" fmla="*/ 0 w 274"/>
                  <a:gd name="T7" fmla="*/ 0 h 336"/>
                  <a:gd name="T8" fmla="*/ 0 w 274"/>
                  <a:gd name="T9" fmla="*/ 0 h 336"/>
                  <a:gd name="T10" fmla="*/ 0 60000 65536"/>
                  <a:gd name="T11" fmla="*/ 0 60000 65536"/>
                  <a:gd name="T12" fmla="*/ 0 60000 65536"/>
                  <a:gd name="T13" fmla="*/ 0 60000 65536"/>
                  <a:gd name="T14" fmla="*/ 0 60000 65536"/>
                  <a:gd name="T15" fmla="*/ 0 w 274"/>
                  <a:gd name="T16" fmla="*/ 0 h 336"/>
                  <a:gd name="T17" fmla="*/ 274 w 274"/>
                  <a:gd name="T18" fmla="*/ 336 h 336"/>
                </a:gdLst>
                <a:ahLst/>
                <a:cxnLst>
                  <a:cxn ang="T10">
                    <a:pos x="T0" y="T1"/>
                  </a:cxn>
                  <a:cxn ang="T11">
                    <a:pos x="T2" y="T3"/>
                  </a:cxn>
                  <a:cxn ang="T12">
                    <a:pos x="T4" y="T5"/>
                  </a:cxn>
                  <a:cxn ang="T13">
                    <a:pos x="T6" y="T7"/>
                  </a:cxn>
                  <a:cxn ang="T14">
                    <a:pos x="T8" y="T9"/>
                  </a:cxn>
                </a:cxnLst>
                <a:rect l="T15" t="T16" r="T17" b="T18"/>
                <a:pathLst>
                  <a:path w="274" h="336">
                    <a:moveTo>
                      <a:pt x="1" y="0"/>
                    </a:moveTo>
                    <a:lnTo>
                      <a:pt x="273" y="166"/>
                    </a:lnTo>
                    <a:lnTo>
                      <a:pt x="274" y="336"/>
                    </a:lnTo>
                    <a:lnTo>
                      <a:pt x="0" y="174"/>
                    </a:lnTo>
                    <a:lnTo>
                      <a:pt x="1" y="0"/>
                    </a:lnTo>
                    <a:close/>
                  </a:path>
                </a:pathLst>
              </a:custGeom>
              <a:solidFill>
                <a:srgbClr val="C9E5CF">
                  <a:alpha val="50195"/>
                </a:srgbClr>
              </a:solidFill>
              <a:ln w="12700">
                <a:solidFill>
                  <a:srgbClr val="000000"/>
                </a:solidFill>
                <a:round/>
                <a:headEnd/>
                <a:tailEnd/>
              </a:ln>
            </p:spPr>
            <p:txBody>
              <a:bodyPr/>
              <a:lstStyle/>
              <a:p>
                <a:endParaRPr lang="en-US"/>
              </a:p>
            </p:txBody>
          </p:sp>
          <p:sp>
            <p:nvSpPr>
              <p:cNvPr id="12427" name="Freeform 42"/>
              <p:cNvSpPr>
                <a:spLocks noChangeAspect="1"/>
              </p:cNvSpPr>
              <p:nvPr/>
            </p:nvSpPr>
            <p:spPr bwMode="auto">
              <a:xfrm>
                <a:off x="4464" y="2906"/>
                <a:ext cx="99" cy="121"/>
              </a:xfrm>
              <a:custGeom>
                <a:avLst/>
                <a:gdLst>
                  <a:gd name="T0" fmla="*/ 0 w 274"/>
                  <a:gd name="T1" fmla="*/ 0 h 336"/>
                  <a:gd name="T2" fmla="*/ 1 w 274"/>
                  <a:gd name="T3" fmla="*/ 0 h 336"/>
                  <a:gd name="T4" fmla="*/ 1 w 274"/>
                  <a:gd name="T5" fmla="*/ 1 h 336"/>
                  <a:gd name="T6" fmla="*/ 0 w 274"/>
                  <a:gd name="T7" fmla="*/ 0 h 336"/>
                  <a:gd name="T8" fmla="*/ 0 w 274"/>
                  <a:gd name="T9" fmla="*/ 0 h 336"/>
                  <a:gd name="T10" fmla="*/ 0 60000 65536"/>
                  <a:gd name="T11" fmla="*/ 0 60000 65536"/>
                  <a:gd name="T12" fmla="*/ 0 60000 65536"/>
                  <a:gd name="T13" fmla="*/ 0 60000 65536"/>
                  <a:gd name="T14" fmla="*/ 0 60000 65536"/>
                  <a:gd name="T15" fmla="*/ 0 w 274"/>
                  <a:gd name="T16" fmla="*/ 0 h 336"/>
                  <a:gd name="T17" fmla="*/ 274 w 274"/>
                  <a:gd name="T18" fmla="*/ 336 h 336"/>
                </a:gdLst>
                <a:ahLst/>
                <a:cxnLst>
                  <a:cxn ang="T10">
                    <a:pos x="T0" y="T1"/>
                  </a:cxn>
                  <a:cxn ang="T11">
                    <a:pos x="T2" y="T3"/>
                  </a:cxn>
                  <a:cxn ang="T12">
                    <a:pos x="T4" y="T5"/>
                  </a:cxn>
                  <a:cxn ang="T13">
                    <a:pos x="T6" y="T7"/>
                  </a:cxn>
                  <a:cxn ang="T14">
                    <a:pos x="T8" y="T9"/>
                  </a:cxn>
                </a:cxnLst>
                <a:rect l="T15" t="T16" r="T17" b="T18"/>
                <a:pathLst>
                  <a:path w="274" h="336">
                    <a:moveTo>
                      <a:pt x="1" y="0"/>
                    </a:moveTo>
                    <a:lnTo>
                      <a:pt x="273" y="166"/>
                    </a:lnTo>
                    <a:lnTo>
                      <a:pt x="274" y="336"/>
                    </a:lnTo>
                    <a:lnTo>
                      <a:pt x="0" y="174"/>
                    </a:lnTo>
                    <a:lnTo>
                      <a:pt x="1" y="0"/>
                    </a:lnTo>
                    <a:close/>
                  </a:path>
                </a:pathLst>
              </a:custGeom>
              <a:solidFill>
                <a:srgbClr val="C9E5CF">
                  <a:alpha val="50195"/>
                </a:srgbClr>
              </a:solidFill>
              <a:ln w="12700">
                <a:solidFill>
                  <a:srgbClr val="000000"/>
                </a:solidFill>
                <a:round/>
                <a:headEnd/>
                <a:tailEnd/>
              </a:ln>
            </p:spPr>
            <p:txBody>
              <a:bodyPr/>
              <a:lstStyle/>
              <a:p>
                <a:endParaRPr lang="en-US"/>
              </a:p>
            </p:txBody>
          </p:sp>
          <p:sp>
            <p:nvSpPr>
              <p:cNvPr id="12428" name="Freeform 43"/>
              <p:cNvSpPr>
                <a:spLocks noChangeAspect="1"/>
              </p:cNvSpPr>
              <p:nvPr/>
            </p:nvSpPr>
            <p:spPr bwMode="auto">
              <a:xfrm>
                <a:off x="4265" y="2829"/>
                <a:ext cx="180" cy="130"/>
              </a:xfrm>
              <a:custGeom>
                <a:avLst/>
                <a:gdLst>
                  <a:gd name="T0" fmla="*/ 0 w 499"/>
                  <a:gd name="T1" fmla="*/ 0 h 362"/>
                  <a:gd name="T2" fmla="*/ 1 w 499"/>
                  <a:gd name="T3" fmla="*/ 1 h 362"/>
                  <a:gd name="T4" fmla="*/ 1 w 499"/>
                  <a:gd name="T5" fmla="*/ 1 h 362"/>
                  <a:gd name="T6" fmla="*/ 0 w 499"/>
                  <a:gd name="T7" fmla="*/ 0 h 362"/>
                  <a:gd name="T8" fmla="*/ 0 w 499"/>
                  <a:gd name="T9" fmla="*/ 0 h 362"/>
                  <a:gd name="T10" fmla="*/ 0 60000 65536"/>
                  <a:gd name="T11" fmla="*/ 0 60000 65536"/>
                  <a:gd name="T12" fmla="*/ 0 60000 65536"/>
                  <a:gd name="T13" fmla="*/ 0 60000 65536"/>
                  <a:gd name="T14" fmla="*/ 0 60000 65536"/>
                  <a:gd name="T15" fmla="*/ 0 w 499"/>
                  <a:gd name="T16" fmla="*/ 0 h 362"/>
                  <a:gd name="T17" fmla="*/ 499 w 499"/>
                  <a:gd name="T18" fmla="*/ 362 h 362"/>
                </a:gdLst>
                <a:ahLst/>
                <a:cxnLst>
                  <a:cxn ang="T10">
                    <a:pos x="T0" y="T1"/>
                  </a:cxn>
                  <a:cxn ang="T11">
                    <a:pos x="T2" y="T3"/>
                  </a:cxn>
                  <a:cxn ang="T12">
                    <a:pos x="T4" y="T5"/>
                  </a:cxn>
                  <a:cxn ang="T13">
                    <a:pos x="T6" y="T7"/>
                  </a:cxn>
                  <a:cxn ang="T14">
                    <a:pos x="T8" y="T9"/>
                  </a:cxn>
                </a:cxnLst>
                <a:rect l="T15" t="T16" r="T17" b="T18"/>
                <a:pathLst>
                  <a:path w="499" h="362">
                    <a:moveTo>
                      <a:pt x="2" y="0"/>
                    </a:moveTo>
                    <a:lnTo>
                      <a:pt x="499" y="274"/>
                    </a:lnTo>
                    <a:lnTo>
                      <a:pt x="499" y="362"/>
                    </a:lnTo>
                    <a:lnTo>
                      <a:pt x="0" y="86"/>
                    </a:lnTo>
                    <a:lnTo>
                      <a:pt x="2" y="0"/>
                    </a:lnTo>
                    <a:close/>
                  </a:path>
                </a:pathLst>
              </a:custGeom>
              <a:solidFill>
                <a:srgbClr val="D6DED6">
                  <a:alpha val="50195"/>
                </a:srgbClr>
              </a:solidFill>
              <a:ln w="12700">
                <a:solidFill>
                  <a:srgbClr val="810604"/>
                </a:solidFill>
                <a:round/>
                <a:headEnd/>
                <a:tailEnd/>
              </a:ln>
            </p:spPr>
            <p:txBody>
              <a:bodyPr/>
              <a:lstStyle/>
              <a:p>
                <a:endParaRPr lang="en-US"/>
              </a:p>
            </p:txBody>
          </p:sp>
          <p:sp>
            <p:nvSpPr>
              <p:cNvPr id="12429" name="Freeform 44"/>
              <p:cNvSpPr>
                <a:spLocks noChangeAspect="1"/>
              </p:cNvSpPr>
              <p:nvPr/>
            </p:nvSpPr>
            <p:spPr bwMode="auto">
              <a:xfrm>
                <a:off x="4260" y="3114"/>
                <a:ext cx="179" cy="131"/>
              </a:xfrm>
              <a:custGeom>
                <a:avLst/>
                <a:gdLst>
                  <a:gd name="T0" fmla="*/ 0 w 499"/>
                  <a:gd name="T1" fmla="*/ 0 h 362"/>
                  <a:gd name="T2" fmla="*/ 1 w 499"/>
                  <a:gd name="T3" fmla="*/ 1 h 362"/>
                  <a:gd name="T4" fmla="*/ 1 w 499"/>
                  <a:gd name="T5" fmla="*/ 1 h 362"/>
                  <a:gd name="T6" fmla="*/ 0 w 499"/>
                  <a:gd name="T7" fmla="*/ 0 h 362"/>
                  <a:gd name="T8" fmla="*/ 0 w 499"/>
                  <a:gd name="T9" fmla="*/ 0 h 362"/>
                  <a:gd name="T10" fmla="*/ 0 60000 65536"/>
                  <a:gd name="T11" fmla="*/ 0 60000 65536"/>
                  <a:gd name="T12" fmla="*/ 0 60000 65536"/>
                  <a:gd name="T13" fmla="*/ 0 60000 65536"/>
                  <a:gd name="T14" fmla="*/ 0 60000 65536"/>
                  <a:gd name="T15" fmla="*/ 0 w 499"/>
                  <a:gd name="T16" fmla="*/ 0 h 362"/>
                  <a:gd name="T17" fmla="*/ 499 w 499"/>
                  <a:gd name="T18" fmla="*/ 362 h 362"/>
                </a:gdLst>
                <a:ahLst/>
                <a:cxnLst>
                  <a:cxn ang="T10">
                    <a:pos x="T0" y="T1"/>
                  </a:cxn>
                  <a:cxn ang="T11">
                    <a:pos x="T2" y="T3"/>
                  </a:cxn>
                  <a:cxn ang="T12">
                    <a:pos x="T4" y="T5"/>
                  </a:cxn>
                  <a:cxn ang="T13">
                    <a:pos x="T6" y="T7"/>
                  </a:cxn>
                  <a:cxn ang="T14">
                    <a:pos x="T8" y="T9"/>
                  </a:cxn>
                </a:cxnLst>
                <a:rect l="T15" t="T16" r="T17" b="T18"/>
                <a:pathLst>
                  <a:path w="499" h="362">
                    <a:moveTo>
                      <a:pt x="2" y="0"/>
                    </a:moveTo>
                    <a:lnTo>
                      <a:pt x="499" y="274"/>
                    </a:lnTo>
                    <a:lnTo>
                      <a:pt x="499" y="362"/>
                    </a:lnTo>
                    <a:lnTo>
                      <a:pt x="0" y="86"/>
                    </a:lnTo>
                    <a:lnTo>
                      <a:pt x="2" y="0"/>
                    </a:lnTo>
                    <a:close/>
                  </a:path>
                </a:pathLst>
              </a:custGeom>
              <a:solidFill>
                <a:srgbClr val="D6DED6">
                  <a:alpha val="50195"/>
                </a:srgbClr>
              </a:solidFill>
              <a:ln w="12700">
                <a:solidFill>
                  <a:srgbClr val="810604"/>
                </a:solidFill>
                <a:round/>
                <a:headEnd/>
                <a:tailEnd/>
              </a:ln>
            </p:spPr>
            <p:txBody>
              <a:bodyPr/>
              <a:lstStyle/>
              <a:p>
                <a:endParaRPr lang="en-US"/>
              </a:p>
            </p:txBody>
          </p:sp>
          <p:sp>
            <p:nvSpPr>
              <p:cNvPr id="12430" name="Freeform 45"/>
              <p:cNvSpPr>
                <a:spLocks noChangeAspect="1"/>
              </p:cNvSpPr>
              <p:nvPr/>
            </p:nvSpPr>
            <p:spPr bwMode="auto">
              <a:xfrm>
                <a:off x="4587" y="3133"/>
                <a:ext cx="18" cy="100"/>
              </a:xfrm>
              <a:custGeom>
                <a:avLst/>
                <a:gdLst>
                  <a:gd name="T0" fmla="*/ 0 w 50"/>
                  <a:gd name="T1" fmla="*/ 0 h 278"/>
                  <a:gd name="T2" fmla="*/ 0 w 50"/>
                  <a:gd name="T3" fmla="*/ 0 h 278"/>
                  <a:gd name="T4" fmla="*/ 0 w 50"/>
                  <a:gd name="T5" fmla="*/ 1 h 278"/>
                  <a:gd name="T6" fmla="*/ 0 w 50"/>
                  <a:gd name="T7" fmla="*/ 0 h 278"/>
                  <a:gd name="T8" fmla="*/ 0 w 50"/>
                  <a:gd name="T9" fmla="*/ 0 h 278"/>
                  <a:gd name="T10" fmla="*/ 0 60000 65536"/>
                  <a:gd name="T11" fmla="*/ 0 60000 65536"/>
                  <a:gd name="T12" fmla="*/ 0 60000 65536"/>
                  <a:gd name="T13" fmla="*/ 0 60000 65536"/>
                  <a:gd name="T14" fmla="*/ 0 60000 65536"/>
                  <a:gd name="T15" fmla="*/ 0 w 50"/>
                  <a:gd name="T16" fmla="*/ 0 h 278"/>
                  <a:gd name="T17" fmla="*/ 50 w 50"/>
                  <a:gd name="T18" fmla="*/ 278 h 278"/>
                </a:gdLst>
                <a:ahLst/>
                <a:cxnLst>
                  <a:cxn ang="T10">
                    <a:pos x="T0" y="T1"/>
                  </a:cxn>
                  <a:cxn ang="T11">
                    <a:pos x="T2" y="T3"/>
                  </a:cxn>
                  <a:cxn ang="T12">
                    <a:pos x="T4" y="T5"/>
                  </a:cxn>
                  <a:cxn ang="T13">
                    <a:pos x="T6" y="T7"/>
                  </a:cxn>
                  <a:cxn ang="T14">
                    <a:pos x="T8" y="T9"/>
                  </a:cxn>
                </a:cxnLst>
                <a:rect l="T15" t="T16" r="T17" b="T18"/>
                <a:pathLst>
                  <a:path w="50" h="278">
                    <a:moveTo>
                      <a:pt x="0" y="0"/>
                    </a:moveTo>
                    <a:lnTo>
                      <a:pt x="50" y="29"/>
                    </a:lnTo>
                    <a:lnTo>
                      <a:pt x="50" y="278"/>
                    </a:lnTo>
                    <a:lnTo>
                      <a:pt x="5" y="252"/>
                    </a:lnTo>
                    <a:lnTo>
                      <a:pt x="0" y="0"/>
                    </a:lnTo>
                    <a:close/>
                  </a:path>
                </a:pathLst>
              </a:custGeom>
              <a:solidFill>
                <a:srgbClr val="BEE8B8">
                  <a:alpha val="50195"/>
                </a:srgbClr>
              </a:solidFill>
              <a:ln w="9525">
                <a:solidFill>
                  <a:srgbClr val="810604"/>
                </a:solidFill>
                <a:round/>
                <a:headEnd/>
                <a:tailEnd/>
              </a:ln>
            </p:spPr>
            <p:txBody>
              <a:bodyPr/>
              <a:lstStyle/>
              <a:p>
                <a:endParaRPr lang="en-US"/>
              </a:p>
            </p:txBody>
          </p:sp>
          <p:sp>
            <p:nvSpPr>
              <p:cNvPr id="12431" name="Line 83"/>
              <p:cNvSpPr>
                <a:spLocks noChangeAspect="1" noChangeShapeType="1"/>
              </p:cNvSpPr>
              <p:nvPr/>
            </p:nvSpPr>
            <p:spPr bwMode="auto">
              <a:xfrm>
                <a:off x="4022" y="2546"/>
                <a:ext cx="751" cy="433"/>
              </a:xfrm>
              <a:prstGeom prst="line">
                <a:avLst/>
              </a:prstGeom>
              <a:noFill/>
              <a:ln w="38100">
                <a:solidFill>
                  <a:srgbClr val="969696"/>
                </a:solidFill>
                <a:round/>
                <a:headEnd/>
                <a:tailEnd/>
              </a:ln>
              <a:extLst>
                <a:ext uri="{909E8E84-426E-40DD-AFC4-6F175D3DCCD1}">
                  <a14:hiddenFill xmlns:a14="http://schemas.microsoft.com/office/drawing/2010/main">
                    <a:noFill/>
                  </a14:hiddenFill>
                </a:ext>
              </a:extLst>
            </p:spPr>
            <p:txBody>
              <a:bodyPr/>
              <a:lstStyle/>
              <a:p>
                <a:endParaRPr lang="en-US"/>
              </a:p>
            </p:txBody>
          </p:sp>
        </p:grpSp>
      </p:grpSp>
      <p:grpSp>
        <p:nvGrpSpPr>
          <p:cNvPr id="12296" name="Group 287"/>
          <p:cNvGrpSpPr>
            <a:grpSpLocks/>
          </p:cNvGrpSpPr>
          <p:nvPr/>
        </p:nvGrpSpPr>
        <p:grpSpPr bwMode="auto">
          <a:xfrm>
            <a:off x="9091613" y="3789364"/>
            <a:ext cx="887412" cy="1423987"/>
            <a:chOff x="5094" y="1578"/>
            <a:chExt cx="559" cy="897"/>
          </a:xfrm>
        </p:grpSpPr>
        <p:sp>
          <p:nvSpPr>
            <p:cNvPr id="12371" name="Freeform 87"/>
            <p:cNvSpPr>
              <a:spLocks noChangeAspect="1"/>
            </p:cNvSpPr>
            <p:nvPr/>
          </p:nvSpPr>
          <p:spPr bwMode="auto">
            <a:xfrm>
              <a:off x="5097" y="1585"/>
              <a:ext cx="555" cy="888"/>
            </a:xfrm>
            <a:custGeom>
              <a:avLst/>
              <a:gdLst>
                <a:gd name="T0" fmla="*/ 0 w 1545"/>
                <a:gd name="T1" fmla="*/ 0 h 2468"/>
                <a:gd name="T2" fmla="*/ 3 w 1545"/>
                <a:gd name="T3" fmla="*/ 2 h 2468"/>
                <a:gd name="T4" fmla="*/ 3 w 1545"/>
                <a:gd name="T5" fmla="*/ 5 h 2468"/>
                <a:gd name="T6" fmla="*/ 0 w 1545"/>
                <a:gd name="T7" fmla="*/ 4 h 2468"/>
                <a:gd name="T8" fmla="*/ 0 w 1545"/>
                <a:gd name="T9" fmla="*/ 0 h 2468"/>
                <a:gd name="T10" fmla="*/ 0 60000 65536"/>
                <a:gd name="T11" fmla="*/ 0 60000 65536"/>
                <a:gd name="T12" fmla="*/ 0 60000 65536"/>
                <a:gd name="T13" fmla="*/ 0 60000 65536"/>
                <a:gd name="T14" fmla="*/ 0 60000 65536"/>
                <a:gd name="T15" fmla="*/ 0 w 1545"/>
                <a:gd name="T16" fmla="*/ 0 h 2468"/>
                <a:gd name="T17" fmla="*/ 1545 w 1545"/>
                <a:gd name="T18" fmla="*/ 2468 h 2468"/>
              </a:gdLst>
              <a:ahLst/>
              <a:cxnLst>
                <a:cxn ang="T10">
                  <a:pos x="T0" y="T1"/>
                </a:cxn>
                <a:cxn ang="T11">
                  <a:pos x="T2" y="T3"/>
                </a:cxn>
                <a:cxn ang="T12">
                  <a:pos x="T4" y="T5"/>
                </a:cxn>
                <a:cxn ang="T13">
                  <a:pos x="T6" y="T7"/>
                </a:cxn>
                <a:cxn ang="T14">
                  <a:pos x="T8" y="T9"/>
                </a:cxn>
              </a:cxnLst>
              <a:rect l="T15" t="T16" r="T17" b="T18"/>
              <a:pathLst>
                <a:path w="1545" h="2468">
                  <a:moveTo>
                    <a:pt x="0" y="0"/>
                  </a:moveTo>
                  <a:lnTo>
                    <a:pt x="1506" y="827"/>
                  </a:lnTo>
                  <a:lnTo>
                    <a:pt x="1545" y="2468"/>
                  </a:lnTo>
                  <a:lnTo>
                    <a:pt x="5" y="1598"/>
                  </a:lnTo>
                  <a:lnTo>
                    <a:pt x="0" y="0"/>
                  </a:lnTo>
                  <a:close/>
                </a:path>
              </a:pathLst>
            </a:custGeom>
            <a:solidFill>
              <a:srgbClr val="D8FFD8">
                <a:alpha val="50195"/>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2372" name="Line 163"/>
            <p:cNvSpPr>
              <a:spLocks noChangeAspect="1" noChangeShapeType="1"/>
            </p:cNvSpPr>
            <p:nvPr/>
          </p:nvSpPr>
          <p:spPr bwMode="auto">
            <a:xfrm flipV="1">
              <a:off x="5094" y="1579"/>
              <a:ext cx="0" cy="609"/>
            </a:xfrm>
            <a:prstGeom prst="line">
              <a:avLst/>
            </a:prstGeom>
            <a:noFill/>
            <a:ln w="38100">
              <a:solidFill>
                <a:srgbClr val="969696"/>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73" name="Line 205"/>
            <p:cNvSpPr>
              <a:spLocks noChangeAspect="1" noChangeShapeType="1"/>
            </p:cNvSpPr>
            <p:nvPr/>
          </p:nvSpPr>
          <p:spPr bwMode="auto">
            <a:xfrm>
              <a:off x="5649" y="1870"/>
              <a:ext cx="0" cy="602"/>
            </a:xfrm>
            <a:prstGeom prst="line">
              <a:avLst/>
            </a:prstGeom>
            <a:noFill/>
            <a:ln w="38100">
              <a:solidFill>
                <a:srgbClr val="969696"/>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74" name="Line 206"/>
            <p:cNvSpPr>
              <a:spLocks noChangeAspect="1" noChangeShapeType="1"/>
            </p:cNvSpPr>
            <p:nvPr/>
          </p:nvSpPr>
          <p:spPr bwMode="auto">
            <a:xfrm>
              <a:off x="5096" y="2166"/>
              <a:ext cx="553" cy="309"/>
            </a:xfrm>
            <a:prstGeom prst="line">
              <a:avLst/>
            </a:prstGeom>
            <a:noFill/>
            <a:ln w="38100">
              <a:solidFill>
                <a:srgbClr val="969696"/>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75" name="Line 207"/>
            <p:cNvSpPr>
              <a:spLocks noChangeAspect="1" noChangeShapeType="1"/>
            </p:cNvSpPr>
            <p:nvPr/>
          </p:nvSpPr>
          <p:spPr bwMode="auto">
            <a:xfrm>
              <a:off x="5100" y="1578"/>
              <a:ext cx="553" cy="309"/>
            </a:xfrm>
            <a:prstGeom prst="line">
              <a:avLst/>
            </a:prstGeom>
            <a:noFill/>
            <a:ln w="38100">
              <a:solidFill>
                <a:srgbClr val="969696"/>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2376" name="Group 208"/>
            <p:cNvGrpSpPr>
              <a:grpSpLocks/>
            </p:cNvGrpSpPr>
            <p:nvPr/>
          </p:nvGrpSpPr>
          <p:grpSpPr bwMode="auto">
            <a:xfrm>
              <a:off x="5200" y="1815"/>
              <a:ext cx="280" cy="454"/>
              <a:chOff x="4957" y="1708"/>
              <a:chExt cx="280" cy="454"/>
            </a:xfrm>
          </p:grpSpPr>
          <p:sp>
            <p:nvSpPr>
              <p:cNvPr id="12377" name="Freeform 209"/>
              <p:cNvSpPr>
                <a:spLocks noChangeAspect="1"/>
              </p:cNvSpPr>
              <p:nvPr/>
            </p:nvSpPr>
            <p:spPr bwMode="auto">
              <a:xfrm flipH="1">
                <a:off x="5011" y="1913"/>
                <a:ext cx="176" cy="155"/>
              </a:xfrm>
              <a:custGeom>
                <a:avLst/>
                <a:gdLst>
                  <a:gd name="T0" fmla="*/ 0 w 1908"/>
                  <a:gd name="T1" fmla="*/ 0 h 1682"/>
                  <a:gd name="T2" fmla="*/ 0 w 1908"/>
                  <a:gd name="T3" fmla="*/ 0 h 1682"/>
                  <a:gd name="T4" fmla="*/ 0 w 1908"/>
                  <a:gd name="T5" fmla="*/ 0 h 1682"/>
                  <a:gd name="T6" fmla="*/ 0 w 1908"/>
                  <a:gd name="T7" fmla="*/ 0 h 1682"/>
                  <a:gd name="T8" fmla="*/ 0 w 1908"/>
                  <a:gd name="T9" fmla="*/ 0 h 1682"/>
                  <a:gd name="T10" fmla="*/ 0 60000 65536"/>
                  <a:gd name="T11" fmla="*/ 0 60000 65536"/>
                  <a:gd name="T12" fmla="*/ 0 60000 65536"/>
                  <a:gd name="T13" fmla="*/ 0 60000 65536"/>
                  <a:gd name="T14" fmla="*/ 0 60000 65536"/>
                  <a:gd name="T15" fmla="*/ 0 w 1908"/>
                  <a:gd name="T16" fmla="*/ 0 h 1682"/>
                  <a:gd name="T17" fmla="*/ 1908 w 1908"/>
                  <a:gd name="T18" fmla="*/ 1682 h 1682"/>
                </a:gdLst>
                <a:ahLst/>
                <a:cxnLst>
                  <a:cxn ang="T10">
                    <a:pos x="T0" y="T1"/>
                  </a:cxn>
                  <a:cxn ang="T11">
                    <a:pos x="T2" y="T3"/>
                  </a:cxn>
                  <a:cxn ang="T12">
                    <a:pos x="T4" y="T5"/>
                  </a:cxn>
                  <a:cxn ang="T13">
                    <a:pos x="T6" y="T7"/>
                  </a:cxn>
                  <a:cxn ang="T14">
                    <a:pos x="T8" y="T9"/>
                  </a:cxn>
                </a:cxnLst>
                <a:rect l="T15" t="T16" r="T17" b="T18"/>
                <a:pathLst>
                  <a:path w="1908" h="1682">
                    <a:moveTo>
                      <a:pt x="1908" y="0"/>
                    </a:moveTo>
                    <a:lnTo>
                      <a:pt x="1908" y="567"/>
                    </a:lnTo>
                    <a:lnTo>
                      <a:pt x="0" y="1682"/>
                    </a:lnTo>
                    <a:lnTo>
                      <a:pt x="0" y="1115"/>
                    </a:lnTo>
                    <a:lnTo>
                      <a:pt x="1908" y="0"/>
                    </a:lnTo>
                    <a:close/>
                  </a:path>
                </a:pathLst>
              </a:custGeom>
              <a:solidFill>
                <a:srgbClr val="8DBAFF">
                  <a:alpha val="50195"/>
                </a:srgbClr>
              </a:solidFill>
              <a:ln w="6350">
                <a:solidFill>
                  <a:srgbClr val="800000"/>
                </a:solidFill>
                <a:round/>
                <a:headEnd/>
                <a:tailEnd/>
              </a:ln>
            </p:spPr>
            <p:txBody>
              <a:bodyPr/>
              <a:lstStyle/>
              <a:p>
                <a:endParaRPr lang="en-US"/>
              </a:p>
            </p:txBody>
          </p:sp>
          <p:sp>
            <p:nvSpPr>
              <p:cNvPr id="12378" name="Freeform 210"/>
              <p:cNvSpPr>
                <a:spLocks noChangeAspect="1"/>
              </p:cNvSpPr>
              <p:nvPr/>
            </p:nvSpPr>
            <p:spPr bwMode="auto">
              <a:xfrm flipH="1">
                <a:off x="5014" y="1794"/>
                <a:ext cx="171" cy="187"/>
              </a:xfrm>
              <a:custGeom>
                <a:avLst/>
                <a:gdLst>
                  <a:gd name="T0" fmla="*/ 0 w 1853"/>
                  <a:gd name="T1" fmla="*/ 0 h 2027"/>
                  <a:gd name="T2" fmla="*/ 0 w 1853"/>
                  <a:gd name="T3" fmla="*/ 0 h 2027"/>
                  <a:gd name="T4" fmla="*/ 0 w 1853"/>
                  <a:gd name="T5" fmla="*/ 0 h 2027"/>
                  <a:gd name="T6" fmla="*/ 0 w 1853"/>
                  <a:gd name="T7" fmla="*/ 0 h 2027"/>
                  <a:gd name="T8" fmla="*/ 0 w 1853"/>
                  <a:gd name="T9" fmla="*/ 0 h 2027"/>
                  <a:gd name="T10" fmla="*/ 0 60000 65536"/>
                  <a:gd name="T11" fmla="*/ 0 60000 65536"/>
                  <a:gd name="T12" fmla="*/ 0 60000 65536"/>
                  <a:gd name="T13" fmla="*/ 0 60000 65536"/>
                  <a:gd name="T14" fmla="*/ 0 60000 65536"/>
                  <a:gd name="T15" fmla="*/ 0 w 1853"/>
                  <a:gd name="T16" fmla="*/ 0 h 2027"/>
                  <a:gd name="T17" fmla="*/ 1853 w 1853"/>
                  <a:gd name="T18" fmla="*/ 2027 h 2027"/>
                </a:gdLst>
                <a:ahLst/>
                <a:cxnLst>
                  <a:cxn ang="T10">
                    <a:pos x="T0" y="T1"/>
                  </a:cxn>
                  <a:cxn ang="T11">
                    <a:pos x="T2" y="T3"/>
                  </a:cxn>
                  <a:cxn ang="T12">
                    <a:pos x="T4" y="T5"/>
                  </a:cxn>
                  <a:cxn ang="T13">
                    <a:pos x="T6" y="T7"/>
                  </a:cxn>
                  <a:cxn ang="T14">
                    <a:pos x="T8" y="T9"/>
                  </a:cxn>
                </a:cxnLst>
                <a:rect l="T15" t="T16" r="T17" b="T18"/>
                <a:pathLst>
                  <a:path w="1853" h="2027">
                    <a:moveTo>
                      <a:pt x="0" y="1063"/>
                    </a:moveTo>
                    <a:lnTo>
                      <a:pt x="1853" y="0"/>
                    </a:lnTo>
                    <a:lnTo>
                      <a:pt x="1853" y="964"/>
                    </a:lnTo>
                    <a:lnTo>
                      <a:pt x="0" y="2027"/>
                    </a:lnTo>
                    <a:lnTo>
                      <a:pt x="0" y="1063"/>
                    </a:lnTo>
                    <a:close/>
                  </a:path>
                </a:pathLst>
              </a:custGeom>
              <a:solidFill>
                <a:srgbClr val="99CCFF">
                  <a:alpha val="50195"/>
                </a:srgbClr>
              </a:solidFill>
              <a:ln w="6350">
                <a:solidFill>
                  <a:srgbClr val="800000"/>
                </a:solidFill>
                <a:round/>
                <a:headEnd/>
                <a:tailEnd/>
              </a:ln>
            </p:spPr>
            <p:txBody>
              <a:bodyPr/>
              <a:lstStyle/>
              <a:p>
                <a:endParaRPr lang="en-US"/>
              </a:p>
            </p:txBody>
          </p:sp>
          <p:grpSp>
            <p:nvGrpSpPr>
              <p:cNvPr id="12379" name="Group 211"/>
              <p:cNvGrpSpPr>
                <a:grpSpLocks noChangeAspect="1"/>
              </p:cNvGrpSpPr>
              <p:nvPr/>
            </p:nvGrpSpPr>
            <p:grpSpPr bwMode="auto">
              <a:xfrm flipH="1">
                <a:off x="5009" y="1967"/>
                <a:ext cx="178" cy="123"/>
                <a:chOff x="1378" y="1662"/>
                <a:chExt cx="1156" cy="801"/>
              </a:xfrm>
            </p:grpSpPr>
            <p:sp>
              <p:nvSpPr>
                <p:cNvPr id="12414" name="Freeform 212"/>
                <p:cNvSpPr>
                  <a:spLocks noChangeAspect="1"/>
                </p:cNvSpPr>
                <p:nvPr/>
              </p:nvSpPr>
              <p:spPr bwMode="auto">
                <a:xfrm>
                  <a:off x="1378" y="1662"/>
                  <a:ext cx="1156" cy="801"/>
                </a:xfrm>
                <a:custGeom>
                  <a:avLst/>
                  <a:gdLst>
                    <a:gd name="T0" fmla="*/ 0 w 1927"/>
                    <a:gd name="T1" fmla="*/ 52 h 1335"/>
                    <a:gd name="T2" fmla="*/ 89 w 1927"/>
                    <a:gd name="T3" fmla="*/ 0 h 1335"/>
                    <a:gd name="T4" fmla="*/ 90 w 1927"/>
                    <a:gd name="T5" fmla="*/ 10 h 1335"/>
                    <a:gd name="T6" fmla="*/ 0 w 1927"/>
                    <a:gd name="T7" fmla="*/ 62 h 1335"/>
                    <a:gd name="T8" fmla="*/ 0 60000 65536"/>
                    <a:gd name="T9" fmla="*/ 0 60000 65536"/>
                    <a:gd name="T10" fmla="*/ 0 60000 65536"/>
                    <a:gd name="T11" fmla="*/ 0 60000 65536"/>
                    <a:gd name="T12" fmla="*/ 0 w 1927"/>
                    <a:gd name="T13" fmla="*/ 0 h 1335"/>
                    <a:gd name="T14" fmla="*/ 1927 w 1927"/>
                    <a:gd name="T15" fmla="*/ 1335 h 1335"/>
                  </a:gdLst>
                  <a:ahLst/>
                  <a:cxnLst>
                    <a:cxn ang="T8">
                      <a:pos x="T0" y="T1"/>
                    </a:cxn>
                    <a:cxn ang="T9">
                      <a:pos x="T2" y="T3"/>
                    </a:cxn>
                    <a:cxn ang="T10">
                      <a:pos x="T4" y="T5"/>
                    </a:cxn>
                    <a:cxn ang="T11">
                      <a:pos x="T6" y="T7"/>
                    </a:cxn>
                  </a:cxnLst>
                  <a:rect l="T12" t="T13" r="T14" b="T15"/>
                  <a:pathLst>
                    <a:path w="1927" h="1335">
                      <a:moveTo>
                        <a:pt x="0" y="1113"/>
                      </a:moveTo>
                      <a:lnTo>
                        <a:pt x="1907" y="0"/>
                      </a:lnTo>
                      <a:lnTo>
                        <a:pt x="1927" y="228"/>
                      </a:lnTo>
                      <a:lnTo>
                        <a:pt x="0" y="1335"/>
                      </a:lnTo>
                    </a:path>
                  </a:pathLst>
                </a:custGeom>
                <a:solidFill>
                  <a:srgbClr val="FFFF99">
                    <a:alpha val="50195"/>
                  </a:srgbClr>
                </a:solidFill>
                <a:ln w="6350">
                  <a:solidFill>
                    <a:srgbClr val="800000"/>
                  </a:solidFill>
                  <a:round/>
                  <a:headEnd/>
                  <a:tailEnd/>
                </a:ln>
              </p:spPr>
              <p:txBody>
                <a:bodyPr/>
                <a:lstStyle/>
                <a:p>
                  <a:endParaRPr lang="en-US"/>
                </a:p>
              </p:txBody>
            </p:sp>
            <p:sp>
              <p:nvSpPr>
                <p:cNvPr id="12415" name="Line 213"/>
                <p:cNvSpPr>
                  <a:spLocks noChangeAspect="1" noChangeShapeType="1"/>
                </p:cNvSpPr>
                <p:nvPr/>
              </p:nvSpPr>
              <p:spPr bwMode="auto">
                <a:xfrm rot="10800000" flipH="1">
                  <a:off x="1388" y="2335"/>
                  <a:ext cx="0" cy="128"/>
                </a:xfrm>
                <a:prstGeom prst="line">
                  <a:avLst/>
                </a:prstGeom>
                <a:noFill/>
                <a:ln w="6350">
                  <a:solidFill>
                    <a:srgbClr val="800000"/>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2380" name="Group 214"/>
              <p:cNvGrpSpPr>
                <a:grpSpLocks noChangeAspect="1"/>
              </p:cNvGrpSpPr>
              <p:nvPr/>
            </p:nvGrpSpPr>
            <p:grpSpPr bwMode="auto">
              <a:xfrm flipH="1">
                <a:off x="4999" y="1708"/>
                <a:ext cx="202" cy="127"/>
                <a:chOff x="8755" y="2940"/>
                <a:chExt cx="1311" cy="826"/>
              </a:xfrm>
            </p:grpSpPr>
            <p:sp>
              <p:nvSpPr>
                <p:cNvPr id="12409" name="Freeform 215"/>
                <p:cNvSpPr>
                  <a:spLocks noChangeAspect="1"/>
                </p:cNvSpPr>
                <p:nvPr/>
              </p:nvSpPr>
              <p:spPr bwMode="auto">
                <a:xfrm>
                  <a:off x="8849" y="2940"/>
                  <a:ext cx="1135" cy="821"/>
                </a:xfrm>
                <a:custGeom>
                  <a:avLst/>
                  <a:gdLst>
                    <a:gd name="T0" fmla="*/ 0 w 1890"/>
                    <a:gd name="T1" fmla="*/ 50 h 1368"/>
                    <a:gd name="T2" fmla="*/ 89 w 1890"/>
                    <a:gd name="T3" fmla="*/ 0 h 1368"/>
                    <a:gd name="T4" fmla="*/ 89 w 1890"/>
                    <a:gd name="T5" fmla="*/ 13 h 1368"/>
                    <a:gd name="T6" fmla="*/ 0 w 1890"/>
                    <a:gd name="T7" fmla="*/ 64 h 1368"/>
                    <a:gd name="T8" fmla="*/ 0 w 1890"/>
                    <a:gd name="T9" fmla="*/ 50 h 1368"/>
                    <a:gd name="T10" fmla="*/ 0 60000 65536"/>
                    <a:gd name="T11" fmla="*/ 0 60000 65536"/>
                    <a:gd name="T12" fmla="*/ 0 60000 65536"/>
                    <a:gd name="T13" fmla="*/ 0 60000 65536"/>
                    <a:gd name="T14" fmla="*/ 0 60000 65536"/>
                    <a:gd name="T15" fmla="*/ 0 w 1890"/>
                    <a:gd name="T16" fmla="*/ 0 h 1368"/>
                    <a:gd name="T17" fmla="*/ 1890 w 1890"/>
                    <a:gd name="T18" fmla="*/ 1368 h 1368"/>
                  </a:gdLst>
                  <a:ahLst/>
                  <a:cxnLst>
                    <a:cxn ang="T10">
                      <a:pos x="T0" y="T1"/>
                    </a:cxn>
                    <a:cxn ang="T11">
                      <a:pos x="T2" y="T3"/>
                    </a:cxn>
                    <a:cxn ang="T12">
                      <a:pos x="T4" y="T5"/>
                    </a:cxn>
                    <a:cxn ang="T13">
                      <a:pos x="T6" y="T7"/>
                    </a:cxn>
                    <a:cxn ang="T14">
                      <a:pos x="T8" y="T9"/>
                    </a:cxn>
                  </a:cxnLst>
                  <a:rect l="T15" t="T16" r="T17" b="T18"/>
                  <a:pathLst>
                    <a:path w="1890" h="1368">
                      <a:moveTo>
                        <a:pt x="0" y="1081"/>
                      </a:moveTo>
                      <a:lnTo>
                        <a:pt x="1890" y="0"/>
                      </a:lnTo>
                      <a:lnTo>
                        <a:pt x="1890" y="275"/>
                      </a:lnTo>
                      <a:lnTo>
                        <a:pt x="0" y="1368"/>
                      </a:lnTo>
                      <a:lnTo>
                        <a:pt x="0" y="1081"/>
                      </a:lnTo>
                      <a:close/>
                    </a:path>
                  </a:pathLst>
                </a:custGeom>
                <a:solidFill>
                  <a:srgbClr val="FF6600">
                    <a:alpha val="50195"/>
                  </a:srgbClr>
                </a:solidFill>
                <a:ln w="6350">
                  <a:solidFill>
                    <a:srgbClr val="800000"/>
                  </a:solidFill>
                  <a:round/>
                  <a:headEnd/>
                  <a:tailEnd/>
                </a:ln>
              </p:spPr>
              <p:txBody>
                <a:bodyPr/>
                <a:lstStyle/>
                <a:p>
                  <a:endParaRPr lang="en-US"/>
                </a:p>
              </p:txBody>
            </p:sp>
            <p:sp>
              <p:nvSpPr>
                <p:cNvPr id="12410" name="Line 216"/>
                <p:cNvSpPr>
                  <a:spLocks noChangeAspect="1" noChangeShapeType="1"/>
                </p:cNvSpPr>
                <p:nvPr/>
              </p:nvSpPr>
              <p:spPr bwMode="auto">
                <a:xfrm rot="3600000" flipH="1">
                  <a:off x="9409" y="2618"/>
                  <a:ext cx="0" cy="1307"/>
                </a:xfrm>
                <a:prstGeom prst="line">
                  <a:avLst/>
                </a:prstGeom>
                <a:noFill/>
                <a:ln w="6350">
                  <a:solidFill>
                    <a:srgbClr val="8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11" name="Line 217"/>
                <p:cNvSpPr>
                  <a:spLocks noChangeAspect="1" noChangeShapeType="1"/>
                </p:cNvSpPr>
                <p:nvPr/>
              </p:nvSpPr>
              <p:spPr bwMode="auto">
                <a:xfrm rot="10800000" flipH="1">
                  <a:off x="8849" y="3596"/>
                  <a:ext cx="0" cy="170"/>
                </a:xfrm>
                <a:prstGeom prst="line">
                  <a:avLst/>
                </a:prstGeom>
                <a:noFill/>
                <a:ln w="6350">
                  <a:solidFill>
                    <a:srgbClr val="8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12" name="Line 218"/>
                <p:cNvSpPr>
                  <a:spLocks noChangeAspect="1" noChangeShapeType="1"/>
                </p:cNvSpPr>
                <p:nvPr/>
              </p:nvSpPr>
              <p:spPr bwMode="auto">
                <a:xfrm rot="10800000" flipH="1">
                  <a:off x="9984" y="2940"/>
                  <a:ext cx="0" cy="170"/>
                </a:xfrm>
                <a:prstGeom prst="line">
                  <a:avLst/>
                </a:prstGeom>
                <a:noFill/>
                <a:ln w="6350">
                  <a:solidFill>
                    <a:srgbClr val="8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13" name="Line 219"/>
                <p:cNvSpPr>
                  <a:spLocks noChangeAspect="1" noChangeShapeType="1"/>
                </p:cNvSpPr>
                <p:nvPr/>
              </p:nvSpPr>
              <p:spPr bwMode="auto">
                <a:xfrm rot="3600000" flipH="1">
                  <a:off x="9413" y="2780"/>
                  <a:ext cx="0" cy="1306"/>
                </a:xfrm>
                <a:prstGeom prst="line">
                  <a:avLst/>
                </a:prstGeom>
                <a:noFill/>
                <a:ln w="6350">
                  <a:solidFill>
                    <a:srgbClr val="800000"/>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381" name="Freeform 220"/>
              <p:cNvSpPr>
                <a:spLocks noChangeAspect="1"/>
              </p:cNvSpPr>
              <p:nvPr/>
            </p:nvSpPr>
            <p:spPr bwMode="auto">
              <a:xfrm flipH="1">
                <a:off x="5190" y="2016"/>
                <a:ext cx="22" cy="63"/>
              </a:xfrm>
              <a:custGeom>
                <a:avLst/>
                <a:gdLst>
                  <a:gd name="T0" fmla="*/ 0 w 246"/>
                  <a:gd name="T1" fmla="*/ 0 h 694"/>
                  <a:gd name="T2" fmla="*/ 0 w 246"/>
                  <a:gd name="T3" fmla="*/ 0 h 694"/>
                  <a:gd name="T4" fmla="*/ 0 w 246"/>
                  <a:gd name="T5" fmla="*/ 0 h 694"/>
                  <a:gd name="T6" fmla="*/ 0 w 246"/>
                  <a:gd name="T7" fmla="*/ 0 h 694"/>
                  <a:gd name="T8" fmla="*/ 0 w 246"/>
                  <a:gd name="T9" fmla="*/ 0 h 694"/>
                  <a:gd name="T10" fmla="*/ 0 60000 65536"/>
                  <a:gd name="T11" fmla="*/ 0 60000 65536"/>
                  <a:gd name="T12" fmla="*/ 0 60000 65536"/>
                  <a:gd name="T13" fmla="*/ 0 60000 65536"/>
                  <a:gd name="T14" fmla="*/ 0 60000 65536"/>
                  <a:gd name="T15" fmla="*/ 0 w 246"/>
                  <a:gd name="T16" fmla="*/ 0 h 694"/>
                  <a:gd name="T17" fmla="*/ 246 w 246"/>
                  <a:gd name="T18" fmla="*/ 694 h 694"/>
                </a:gdLst>
                <a:ahLst/>
                <a:cxnLst>
                  <a:cxn ang="T10">
                    <a:pos x="T0" y="T1"/>
                  </a:cxn>
                  <a:cxn ang="T11">
                    <a:pos x="T2" y="T3"/>
                  </a:cxn>
                  <a:cxn ang="T12">
                    <a:pos x="T4" y="T5"/>
                  </a:cxn>
                  <a:cxn ang="T13">
                    <a:pos x="T6" y="T7"/>
                  </a:cxn>
                  <a:cxn ang="T14">
                    <a:pos x="T8" y="T9"/>
                  </a:cxn>
                </a:cxnLst>
                <a:rect l="T15" t="T16" r="T17" b="T18"/>
                <a:pathLst>
                  <a:path w="246" h="694">
                    <a:moveTo>
                      <a:pt x="246" y="0"/>
                    </a:moveTo>
                    <a:lnTo>
                      <a:pt x="0" y="143"/>
                    </a:lnTo>
                    <a:lnTo>
                      <a:pt x="0" y="694"/>
                    </a:lnTo>
                    <a:lnTo>
                      <a:pt x="246" y="564"/>
                    </a:lnTo>
                    <a:lnTo>
                      <a:pt x="246" y="0"/>
                    </a:lnTo>
                    <a:close/>
                  </a:path>
                </a:pathLst>
              </a:custGeom>
              <a:solidFill>
                <a:srgbClr val="D2D2D2">
                  <a:alpha val="50195"/>
                </a:srgbClr>
              </a:solidFill>
              <a:ln w="6350">
                <a:solidFill>
                  <a:srgbClr val="800000"/>
                </a:solidFill>
                <a:round/>
                <a:headEnd/>
                <a:tailEnd/>
              </a:ln>
            </p:spPr>
            <p:txBody>
              <a:bodyPr/>
              <a:lstStyle/>
              <a:p>
                <a:endParaRPr lang="en-US"/>
              </a:p>
            </p:txBody>
          </p:sp>
          <p:sp>
            <p:nvSpPr>
              <p:cNvPr id="12382" name="Freeform 221"/>
              <p:cNvSpPr>
                <a:spLocks noChangeAspect="1"/>
              </p:cNvSpPr>
              <p:nvPr/>
            </p:nvSpPr>
            <p:spPr bwMode="auto">
              <a:xfrm flipH="1">
                <a:off x="4986" y="1897"/>
                <a:ext cx="23" cy="64"/>
              </a:xfrm>
              <a:custGeom>
                <a:avLst/>
                <a:gdLst>
                  <a:gd name="T0" fmla="*/ 0 w 246"/>
                  <a:gd name="T1" fmla="*/ 0 h 694"/>
                  <a:gd name="T2" fmla="*/ 0 w 246"/>
                  <a:gd name="T3" fmla="*/ 0 h 694"/>
                  <a:gd name="T4" fmla="*/ 0 w 246"/>
                  <a:gd name="T5" fmla="*/ 0 h 694"/>
                  <a:gd name="T6" fmla="*/ 0 w 246"/>
                  <a:gd name="T7" fmla="*/ 0 h 694"/>
                  <a:gd name="T8" fmla="*/ 0 w 246"/>
                  <a:gd name="T9" fmla="*/ 0 h 694"/>
                  <a:gd name="T10" fmla="*/ 0 60000 65536"/>
                  <a:gd name="T11" fmla="*/ 0 60000 65536"/>
                  <a:gd name="T12" fmla="*/ 0 60000 65536"/>
                  <a:gd name="T13" fmla="*/ 0 60000 65536"/>
                  <a:gd name="T14" fmla="*/ 0 60000 65536"/>
                  <a:gd name="T15" fmla="*/ 0 w 246"/>
                  <a:gd name="T16" fmla="*/ 0 h 694"/>
                  <a:gd name="T17" fmla="*/ 246 w 246"/>
                  <a:gd name="T18" fmla="*/ 694 h 694"/>
                </a:gdLst>
                <a:ahLst/>
                <a:cxnLst>
                  <a:cxn ang="T10">
                    <a:pos x="T0" y="T1"/>
                  </a:cxn>
                  <a:cxn ang="T11">
                    <a:pos x="T2" y="T3"/>
                  </a:cxn>
                  <a:cxn ang="T12">
                    <a:pos x="T4" y="T5"/>
                  </a:cxn>
                  <a:cxn ang="T13">
                    <a:pos x="T6" y="T7"/>
                  </a:cxn>
                  <a:cxn ang="T14">
                    <a:pos x="T8" y="T9"/>
                  </a:cxn>
                </a:cxnLst>
                <a:rect l="T15" t="T16" r="T17" b="T18"/>
                <a:pathLst>
                  <a:path w="246" h="694">
                    <a:moveTo>
                      <a:pt x="246" y="0"/>
                    </a:moveTo>
                    <a:lnTo>
                      <a:pt x="0" y="143"/>
                    </a:lnTo>
                    <a:lnTo>
                      <a:pt x="0" y="694"/>
                    </a:lnTo>
                    <a:lnTo>
                      <a:pt x="246" y="564"/>
                    </a:lnTo>
                    <a:lnTo>
                      <a:pt x="246" y="0"/>
                    </a:lnTo>
                    <a:close/>
                  </a:path>
                </a:pathLst>
              </a:custGeom>
              <a:solidFill>
                <a:srgbClr val="D2D2D2">
                  <a:alpha val="50195"/>
                </a:srgbClr>
              </a:solidFill>
              <a:ln w="6350">
                <a:solidFill>
                  <a:srgbClr val="800000"/>
                </a:solidFill>
                <a:round/>
                <a:headEnd/>
                <a:tailEnd/>
              </a:ln>
            </p:spPr>
            <p:txBody>
              <a:bodyPr/>
              <a:lstStyle/>
              <a:p>
                <a:endParaRPr lang="en-US"/>
              </a:p>
            </p:txBody>
          </p:sp>
          <p:sp>
            <p:nvSpPr>
              <p:cNvPr id="12383" name="Freeform 222"/>
              <p:cNvSpPr>
                <a:spLocks noChangeAspect="1"/>
              </p:cNvSpPr>
              <p:nvPr/>
            </p:nvSpPr>
            <p:spPr bwMode="auto">
              <a:xfrm flipH="1">
                <a:off x="5046" y="1950"/>
                <a:ext cx="93" cy="105"/>
              </a:xfrm>
              <a:custGeom>
                <a:avLst/>
                <a:gdLst>
                  <a:gd name="T0" fmla="*/ 0 w 1001"/>
                  <a:gd name="T1" fmla="*/ 0 h 1136"/>
                  <a:gd name="T2" fmla="*/ 0 w 1001"/>
                  <a:gd name="T3" fmla="*/ 0 h 1136"/>
                  <a:gd name="T4" fmla="*/ 0 w 1001"/>
                  <a:gd name="T5" fmla="*/ 0 h 1136"/>
                  <a:gd name="T6" fmla="*/ 0 w 1001"/>
                  <a:gd name="T7" fmla="*/ 0 h 1136"/>
                  <a:gd name="T8" fmla="*/ 0 w 1001"/>
                  <a:gd name="T9" fmla="*/ 0 h 1136"/>
                  <a:gd name="T10" fmla="*/ 0 60000 65536"/>
                  <a:gd name="T11" fmla="*/ 0 60000 65536"/>
                  <a:gd name="T12" fmla="*/ 0 60000 65536"/>
                  <a:gd name="T13" fmla="*/ 0 60000 65536"/>
                  <a:gd name="T14" fmla="*/ 0 60000 65536"/>
                  <a:gd name="T15" fmla="*/ 0 w 1001"/>
                  <a:gd name="T16" fmla="*/ 0 h 1136"/>
                  <a:gd name="T17" fmla="*/ 1001 w 1001"/>
                  <a:gd name="T18" fmla="*/ 1136 h 1136"/>
                </a:gdLst>
                <a:ahLst/>
                <a:cxnLst>
                  <a:cxn ang="T10">
                    <a:pos x="T0" y="T1"/>
                  </a:cxn>
                  <a:cxn ang="T11">
                    <a:pos x="T2" y="T3"/>
                  </a:cxn>
                  <a:cxn ang="T12">
                    <a:pos x="T4" y="T5"/>
                  </a:cxn>
                  <a:cxn ang="T13">
                    <a:pos x="T6" y="T7"/>
                  </a:cxn>
                  <a:cxn ang="T14">
                    <a:pos x="T8" y="T9"/>
                  </a:cxn>
                </a:cxnLst>
                <a:rect l="T15" t="T16" r="T17" b="T18"/>
                <a:pathLst>
                  <a:path w="1001" h="1136">
                    <a:moveTo>
                      <a:pt x="5" y="581"/>
                    </a:moveTo>
                    <a:lnTo>
                      <a:pt x="995" y="0"/>
                    </a:lnTo>
                    <a:lnTo>
                      <a:pt x="1001" y="554"/>
                    </a:lnTo>
                    <a:lnTo>
                      <a:pt x="0" y="1136"/>
                    </a:lnTo>
                    <a:lnTo>
                      <a:pt x="5" y="581"/>
                    </a:lnTo>
                    <a:close/>
                  </a:path>
                </a:pathLst>
              </a:custGeom>
              <a:solidFill>
                <a:srgbClr val="4EDF25">
                  <a:alpha val="50195"/>
                </a:srgbClr>
              </a:solidFill>
              <a:ln w="6350">
                <a:solidFill>
                  <a:srgbClr val="800000"/>
                </a:solidFill>
                <a:round/>
                <a:headEnd/>
                <a:tailEnd/>
              </a:ln>
            </p:spPr>
            <p:txBody>
              <a:bodyPr/>
              <a:lstStyle/>
              <a:p>
                <a:endParaRPr lang="en-US"/>
              </a:p>
            </p:txBody>
          </p:sp>
          <p:sp>
            <p:nvSpPr>
              <p:cNvPr id="12384" name="Freeform 223"/>
              <p:cNvSpPr>
                <a:spLocks noChangeAspect="1"/>
              </p:cNvSpPr>
              <p:nvPr/>
            </p:nvSpPr>
            <p:spPr bwMode="auto">
              <a:xfrm flipH="1">
                <a:off x="5012" y="1736"/>
                <a:ext cx="174" cy="188"/>
              </a:xfrm>
              <a:custGeom>
                <a:avLst/>
                <a:gdLst>
                  <a:gd name="T0" fmla="*/ 0 w 1134"/>
                  <a:gd name="T1" fmla="*/ 0 h 1228"/>
                  <a:gd name="T2" fmla="*/ 0 w 1134"/>
                  <a:gd name="T3" fmla="*/ 0 h 1228"/>
                  <a:gd name="T4" fmla="*/ 0 w 1134"/>
                  <a:gd name="T5" fmla="*/ 0 h 1228"/>
                  <a:gd name="T6" fmla="*/ 0 w 1134"/>
                  <a:gd name="T7" fmla="*/ 0 h 1228"/>
                  <a:gd name="T8" fmla="*/ 0 w 1134"/>
                  <a:gd name="T9" fmla="*/ 0 h 1228"/>
                  <a:gd name="T10" fmla="*/ 0 w 1134"/>
                  <a:gd name="T11" fmla="*/ 0 h 1228"/>
                  <a:gd name="T12" fmla="*/ 0 w 1134"/>
                  <a:gd name="T13" fmla="*/ 0 h 1228"/>
                  <a:gd name="T14" fmla="*/ 0 w 1134"/>
                  <a:gd name="T15" fmla="*/ 0 h 1228"/>
                  <a:gd name="T16" fmla="*/ 0 60000 65536"/>
                  <a:gd name="T17" fmla="*/ 0 60000 65536"/>
                  <a:gd name="T18" fmla="*/ 0 60000 65536"/>
                  <a:gd name="T19" fmla="*/ 0 60000 65536"/>
                  <a:gd name="T20" fmla="*/ 0 60000 65536"/>
                  <a:gd name="T21" fmla="*/ 0 60000 65536"/>
                  <a:gd name="T22" fmla="*/ 0 60000 65536"/>
                  <a:gd name="T23" fmla="*/ 0 60000 65536"/>
                  <a:gd name="T24" fmla="*/ 0 w 1134"/>
                  <a:gd name="T25" fmla="*/ 0 h 1228"/>
                  <a:gd name="T26" fmla="*/ 1134 w 1134"/>
                  <a:gd name="T27" fmla="*/ 1228 h 122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134" h="1228">
                    <a:moveTo>
                      <a:pt x="12" y="1228"/>
                    </a:moveTo>
                    <a:lnTo>
                      <a:pt x="1125" y="583"/>
                    </a:lnTo>
                    <a:lnTo>
                      <a:pt x="1134" y="7"/>
                    </a:lnTo>
                    <a:lnTo>
                      <a:pt x="1125" y="0"/>
                    </a:lnTo>
                    <a:lnTo>
                      <a:pt x="0" y="648"/>
                    </a:lnTo>
                    <a:lnTo>
                      <a:pt x="4" y="644"/>
                    </a:lnTo>
                    <a:lnTo>
                      <a:pt x="12" y="1224"/>
                    </a:lnTo>
                    <a:lnTo>
                      <a:pt x="8" y="1228"/>
                    </a:lnTo>
                  </a:path>
                </a:pathLst>
              </a:custGeom>
              <a:gradFill rotWithShape="0">
                <a:gsLst>
                  <a:gs pos="0">
                    <a:srgbClr val="339966">
                      <a:alpha val="50000"/>
                    </a:srgbClr>
                  </a:gs>
                  <a:gs pos="100000">
                    <a:srgbClr val="FFFFFF">
                      <a:alpha val="81000"/>
                    </a:srgbClr>
                  </a:gs>
                </a:gsLst>
                <a:lin ang="5400000" scaled="1"/>
              </a:gradFill>
              <a:ln w="6350">
                <a:solidFill>
                  <a:srgbClr val="000000"/>
                </a:solidFill>
                <a:round/>
                <a:headEnd/>
                <a:tailEnd/>
              </a:ln>
            </p:spPr>
            <p:txBody>
              <a:bodyPr/>
              <a:lstStyle/>
              <a:p>
                <a:endParaRPr lang="en-US"/>
              </a:p>
            </p:txBody>
          </p:sp>
          <p:sp>
            <p:nvSpPr>
              <p:cNvPr id="12385" name="Freeform 224"/>
              <p:cNvSpPr>
                <a:spLocks noChangeAspect="1"/>
              </p:cNvSpPr>
              <p:nvPr/>
            </p:nvSpPr>
            <p:spPr bwMode="auto">
              <a:xfrm flipH="1">
                <a:off x="5009" y="1822"/>
                <a:ext cx="181" cy="192"/>
              </a:xfrm>
              <a:custGeom>
                <a:avLst/>
                <a:gdLst>
                  <a:gd name="T0" fmla="*/ 0 w 1963"/>
                  <a:gd name="T1" fmla="*/ 0 h 2084"/>
                  <a:gd name="T2" fmla="*/ 0 w 1963"/>
                  <a:gd name="T3" fmla="*/ 0 h 2084"/>
                  <a:gd name="T4" fmla="*/ 0 w 1963"/>
                  <a:gd name="T5" fmla="*/ 0 h 2084"/>
                  <a:gd name="T6" fmla="*/ 0 w 1963"/>
                  <a:gd name="T7" fmla="*/ 0 h 2084"/>
                  <a:gd name="T8" fmla="*/ 0 w 1963"/>
                  <a:gd name="T9" fmla="*/ 0 h 2084"/>
                  <a:gd name="T10" fmla="*/ 0 60000 65536"/>
                  <a:gd name="T11" fmla="*/ 0 60000 65536"/>
                  <a:gd name="T12" fmla="*/ 0 60000 65536"/>
                  <a:gd name="T13" fmla="*/ 0 60000 65536"/>
                  <a:gd name="T14" fmla="*/ 0 60000 65536"/>
                  <a:gd name="T15" fmla="*/ 0 w 1963"/>
                  <a:gd name="T16" fmla="*/ 0 h 2084"/>
                  <a:gd name="T17" fmla="*/ 1963 w 1963"/>
                  <a:gd name="T18" fmla="*/ 2084 h 2084"/>
                </a:gdLst>
                <a:ahLst/>
                <a:cxnLst>
                  <a:cxn ang="T10">
                    <a:pos x="T0" y="T1"/>
                  </a:cxn>
                  <a:cxn ang="T11">
                    <a:pos x="T2" y="T3"/>
                  </a:cxn>
                  <a:cxn ang="T12">
                    <a:pos x="T4" y="T5"/>
                  </a:cxn>
                  <a:cxn ang="T13">
                    <a:pos x="T6" y="T7"/>
                  </a:cxn>
                  <a:cxn ang="T14">
                    <a:pos x="T8" y="T9"/>
                  </a:cxn>
                </a:cxnLst>
                <a:rect l="T15" t="T16" r="T17" b="T18"/>
                <a:pathLst>
                  <a:path w="1963" h="2084">
                    <a:moveTo>
                      <a:pt x="0" y="2084"/>
                    </a:moveTo>
                    <a:lnTo>
                      <a:pt x="0" y="1140"/>
                    </a:lnTo>
                    <a:lnTo>
                      <a:pt x="1963" y="0"/>
                    </a:lnTo>
                    <a:lnTo>
                      <a:pt x="1963" y="968"/>
                    </a:lnTo>
                    <a:lnTo>
                      <a:pt x="0" y="2084"/>
                    </a:lnTo>
                    <a:close/>
                  </a:path>
                </a:pathLst>
              </a:custGeom>
              <a:solidFill>
                <a:srgbClr val="99CC00">
                  <a:alpha val="50195"/>
                </a:srgbClr>
              </a:solidFill>
              <a:ln w="6350">
                <a:solidFill>
                  <a:srgbClr val="000000"/>
                </a:solidFill>
                <a:round/>
                <a:headEnd/>
                <a:tailEnd/>
              </a:ln>
            </p:spPr>
            <p:txBody>
              <a:bodyPr/>
              <a:lstStyle/>
              <a:p>
                <a:endParaRPr lang="en-US"/>
              </a:p>
            </p:txBody>
          </p:sp>
          <p:sp>
            <p:nvSpPr>
              <p:cNvPr id="12386" name="Freeform 225"/>
              <p:cNvSpPr>
                <a:spLocks noChangeAspect="1"/>
              </p:cNvSpPr>
              <p:nvPr/>
            </p:nvSpPr>
            <p:spPr bwMode="auto">
              <a:xfrm flipH="1">
                <a:off x="5018" y="1844"/>
                <a:ext cx="161" cy="165"/>
              </a:xfrm>
              <a:custGeom>
                <a:avLst/>
                <a:gdLst>
                  <a:gd name="T0" fmla="*/ 0 w 1741"/>
                  <a:gd name="T1" fmla="*/ 0 h 1795"/>
                  <a:gd name="T2" fmla="*/ 0 w 1741"/>
                  <a:gd name="T3" fmla="*/ 0 h 1795"/>
                  <a:gd name="T4" fmla="*/ 0 w 1741"/>
                  <a:gd name="T5" fmla="*/ 0 h 1795"/>
                  <a:gd name="T6" fmla="*/ 0 w 1741"/>
                  <a:gd name="T7" fmla="*/ 0 h 1795"/>
                  <a:gd name="T8" fmla="*/ 0 w 1741"/>
                  <a:gd name="T9" fmla="*/ 0 h 1795"/>
                  <a:gd name="T10" fmla="*/ 0 w 1741"/>
                  <a:gd name="T11" fmla="*/ 0 h 1795"/>
                  <a:gd name="T12" fmla="*/ 0 w 1741"/>
                  <a:gd name="T13" fmla="*/ 0 h 1795"/>
                  <a:gd name="T14" fmla="*/ 0 60000 65536"/>
                  <a:gd name="T15" fmla="*/ 0 60000 65536"/>
                  <a:gd name="T16" fmla="*/ 0 60000 65536"/>
                  <a:gd name="T17" fmla="*/ 0 60000 65536"/>
                  <a:gd name="T18" fmla="*/ 0 60000 65536"/>
                  <a:gd name="T19" fmla="*/ 0 60000 65536"/>
                  <a:gd name="T20" fmla="*/ 0 60000 65536"/>
                  <a:gd name="T21" fmla="*/ 0 w 1741"/>
                  <a:gd name="T22" fmla="*/ 0 h 1795"/>
                  <a:gd name="T23" fmla="*/ 1741 w 1741"/>
                  <a:gd name="T24" fmla="*/ 1795 h 179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41" h="1795">
                    <a:moveTo>
                      <a:pt x="0" y="1795"/>
                    </a:moveTo>
                    <a:lnTo>
                      <a:pt x="0" y="1175"/>
                    </a:lnTo>
                    <a:lnTo>
                      <a:pt x="585" y="303"/>
                    </a:lnTo>
                    <a:lnTo>
                      <a:pt x="1132" y="0"/>
                    </a:lnTo>
                    <a:lnTo>
                      <a:pt x="1741" y="162"/>
                    </a:lnTo>
                    <a:lnTo>
                      <a:pt x="1741" y="782"/>
                    </a:lnTo>
                    <a:lnTo>
                      <a:pt x="0" y="1795"/>
                    </a:lnTo>
                    <a:close/>
                  </a:path>
                </a:pathLst>
              </a:custGeom>
              <a:solidFill>
                <a:srgbClr val="FFC22A">
                  <a:alpha val="50195"/>
                </a:srgbClr>
              </a:solidFill>
              <a:ln w="6350">
                <a:solidFill>
                  <a:srgbClr val="800000"/>
                </a:solidFill>
                <a:round/>
                <a:headEnd/>
                <a:tailEnd/>
              </a:ln>
            </p:spPr>
            <p:txBody>
              <a:bodyPr/>
              <a:lstStyle/>
              <a:p>
                <a:endParaRPr lang="en-US"/>
              </a:p>
            </p:txBody>
          </p:sp>
          <p:grpSp>
            <p:nvGrpSpPr>
              <p:cNvPr id="12387" name="Group 226"/>
              <p:cNvGrpSpPr>
                <a:grpSpLocks noChangeAspect="1"/>
              </p:cNvGrpSpPr>
              <p:nvPr/>
            </p:nvGrpSpPr>
            <p:grpSpPr bwMode="auto">
              <a:xfrm flipH="1">
                <a:off x="5118" y="1885"/>
                <a:ext cx="49" cy="75"/>
                <a:chOff x="11073" y="3190"/>
                <a:chExt cx="315" cy="491"/>
              </a:xfrm>
            </p:grpSpPr>
            <p:sp>
              <p:nvSpPr>
                <p:cNvPr id="12406" name="Oval 227"/>
                <p:cNvSpPr>
                  <a:spLocks noChangeAspect="1" noChangeArrowheads="1"/>
                </p:cNvSpPr>
                <p:nvPr/>
              </p:nvSpPr>
              <p:spPr bwMode="auto">
                <a:xfrm rot="6992900">
                  <a:off x="10985" y="3278"/>
                  <a:ext cx="491" cy="315"/>
                </a:xfrm>
                <a:prstGeom prst="ellipse">
                  <a:avLst/>
                </a:prstGeom>
                <a:solidFill>
                  <a:srgbClr val="FFCC00">
                    <a:alpha val="50195"/>
                  </a:srgbClr>
                </a:solidFill>
                <a:ln w="9525">
                  <a:solidFill>
                    <a:srgbClr val="000000"/>
                  </a:solidFill>
                  <a:round/>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IN" altLang="en-US"/>
                </a:p>
              </p:txBody>
            </p:sp>
            <p:sp>
              <p:nvSpPr>
                <p:cNvPr id="12407" name="Oval 228"/>
                <p:cNvSpPr>
                  <a:spLocks noChangeAspect="1" noChangeArrowheads="1"/>
                </p:cNvSpPr>
                <p:nvPr/>
              </p:nvSpPr>
              <p:spPr bwMode="auto">
                <a:xfrm rot="6992900">
                  <a:off x="11041" y="3313"/>
                  <a:ext cx="380" cy="243"/>
                </a:xfrm>
                <a:prstGeom prst="ellipse">
                  <a:avLst/>
                </a:prstGeom>
                <a:solidFill>
                  <a:srgbClr val="FFFF00">
                    <a:alpha val="50195"/>
                  </a:srgbClr>
                </a:solidFill>
                <a:ln w="9525">
                  <a:solidFill>
                    <a:srgbClr val="000000"/>
                  </a:solidFill>
                  <a:round/>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IN" altLang="en-US"/>
                </a:p>
              </p:txBody>
            </p:sp>
            <p:sp>
              <p:nvSpPr>
                <p:cNvPr id="12408" name="Oval 229"/>
                <p:cNvSpPr>
                  <a:spLocks noChangeAspect="1" noChangeArrowheads="1"/>
                </p:cNvSpPr>
                <p:nvPr/>
              </p:nvSpPr>
              <p:spPr bwMode="auto">
                <a:xfrm rot="6992900">
                  <a:off x="11093" y="3345"/>
                  <a:ext cx="281" cy="180"/>
                </a:xfrm>
                <a:prstGeom prst="ellipse">
                  <a:avLst/>
                </a:prstGeom>
                <a:solidFill>
                  <a:srgbClr val="FFFF99">
                    <a:alpha val="50195"/>
                  </a:srgbClr>
                </a:solidFill>
                <a:ln w="9525">
                  <a:solidFill>
                    <a:srgbClr val="000000"/>
                  </a:solidFill>
                  <a:round/>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IN" altLang="en-US"/>
                </a:p>
              </p:txBody>
            </p:sp>
          </p:grpSp>
          <p:grpSp>
            <p:nvGrpSpPr>
              <p:cNvPr id="12388" name="Group 230"/>
              <p:cNvGrpSpPr>
                <a:grpSpLocks noChangeAspect="1"/>
              </p:cNvGrpSpPr>
              <p:nvPr/>
            </p:nvGrpSpPr>
            <p:grpSpPr bwMode="auto">
              <a:xfrm flipH="1">
                <a:off x="5028" y="1833"/>
                <a:ext cx="48" cy="75"/>
                <a:chOff x="11073" y="3190"/>
                <a:chExt cx="315" cy="491"/>
              </a:xfrm>
            </p:grpSpPr>
            <p:sp>
              <p:nvSpPr>
                <p:cNvPr id="12403" name="Oval 231"/>
                <p:cNvSpPr>
                  <a:spLocks noChangeAspect="1" noChangeArrowheads="1"/>
                </p:cNvSpPr>
                <p:nvPr/>
              </p:nvSpPr>
              <p:spPr bwMode="auto">
                <a:xfrm rot="6992900">
                  <a:off x="10985" y="3278"/>
                  <a:ext cx="491" cy="315"/>
                </a:xfrm>
                <a:prstGeom prst="ellipse">
                  <a:avLst/>
                </a:prstGeom>
                <a:solidFill>
                  <a:srgbClr val="FFCC00">
                    <a:alpha val="50195"/>
                  </a:srgbClr>
                </a:solidFill>
                <a:ln w="9525">
                  <a:solidFill>
                    <a:srgbClr val="000000"/>
                  </a:solidFill>
                  <a:round/>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IN" altLang="en-US"/>
                </a:p>
              </p:txBody>
            </p:sp>
            <p:sp>
              <p:nvSpPr>
                <p:cNvPr id="12404" name="Oval 232"/>
                <p:cNvSpPr>
                  <a:spLocks noChangeAspect="1" noChangeArrowheads="1"/>
                </p:cNvSpPr>
                <p:nvPr/>
              </p:nvSpPr>
              <p:spPr bwMode="auto">
                <a:xfrm rot="6992900">
                  <a:off x="11041" y="3313"/>
                  <a:ext cx="380" cy="243"/>
                </a:xfrm>
                <a:prstGeom prst="ellipse">
                  <a:avLst/>
                </a:prstGeom>
                <a:solidFill>
                  <a:srgbClr val="FFFF00">
                    <a:alpha val="50195"/>
                  </a:srgbClr>
                </a:solidFill>
                <a:ln w="9525">
                  <a:solidFill>
                    <a:srgbClr val="000000"/>
                  </a:solidFill>
                  <a:round/>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IN" altLang="en-US"/>
                </a:p>
              </p:txBody>
            </p:sp>
            <p:sp>
              <p:nvSpPr>
                <p:cNvPr id="12405" name="Oval 233"/>
                <p:cNvSpPr>
                  <a:spLocks noChangeAspect="1" noChangeArrowheads="1"/>
                </p:cNvSpPr>
                <p:nvPr/>
              </p:nvSpPr>
              <p:spPr bwMode="auto">
                <a:xfrm rot="6992900">
                  <a:off x="11093" y="3345"/>
                  <a:ext cx="281" cy="180"/>
                </a:xfrm>
                <a:prstGeom prst="ellipse">
                  <a:avLst/>
                </a:prstGeom>
                <a:solidFill>
                  <a:srgbClr val="FFFF99">
                    <a:alpha val="50195"/>
                  </a:srgbClr>
                </a:solidFill>
                <a:ln w="9525">
                  <a:solidFill>
                    <a:srgbClr val="000000"/>
                  </a:solidFill>
                  <a:round/>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IN" altLang="en-US"/>
                </a:p>
              </p:txBody>
            </p:sp>
          </p:grpSp>
          <p:grpSp>
            <p:nvGrpSpPr>
              <p:cNvPr id="12389" name="Group 234"/>
              <p:cNvGrpSpPr>
                <a:grpSpLocks noChangeAspect="1"/>
              </p:cNvGrpSpPr>
              <p:nvPr/>
            </p:nvGrpSpPr>
            <p:grpSpPr bwMode="auto">
              <a:xfrm flipH="1">
                <a:off x="5189" y="2018"/>
                <a:ext cx="48" cy="144"/>
                <a:chOff x="8672" y="2253"/>
                <a:chExt cx="310" cy="940"/>
              </a:xfrm>
            </p:grpSpPr>
            <p:sp>
              <p:nvSpPr>
                <p:cNvPr id="12397" name="Arc 235"/>
                <p:cNvSpPr>
                  <a:spLocks noChangeAspect="1"/>
                </p:cNvSpPr>
                <p:nvPr/>
              </p:nvSpPr>
              <p:spPr bwMode="auto">
                <a:xfrm rot="1668526" flipH="1">
                  <a:off x="8672" y="2661"/>
                  <a:ext cx="118" cy="212"/>
                </a:xfrm>
                <a:custGeom>
                  <a:avLst/>
                  <a:gdLst>
                    <a:gd name="T0" fmla="*/ 0 w 34577"/>
                    <a:gd name="T1" fmla="*/ 0 h 36269"/>
                    <a:gd name="T2" fmla="*/ 0 w 34577"/>
                    <a:gd name="T3" fmla="*/ 0 h 36269"/>
                    <a:gd name="T4" fmla="*/ 0 w 34577"/>
                    <a:gd name="T5" fmla="*/ 0 h 36269"/>
                    <a:gd name="T6" fmla="*/ 0 60000 65536"/>
                    <a:gd name="T7" fmla="*/ 0 60000 65536"/>
                    <a:gd name="T8" fmla="*/ 0 60000 65536"/>
                    <a:gd name="T9" fmla="*/ 0 w 34577"/>
                    <a:gd name="T10" fmla="*/ 0 h 36269"/>
                    <a:gd name="T11" fmla="*/ 34577 w 34577"/>
                    <a:gd name="T12" fmla="*/ 36269 h 36269"/>
                  </a:gdLst>
                  <a:ahLst/>
                  <a:cxnLst>
                    <a:cxn ang="T6">
                      <a:pos x="T0" y="T1"/>
                    </a:cxn>
                    <a:cxn ang="T7">
                      <a:pos x="T2" y="T3"/>
                    </a:cxn>
                    <a:cxn ang="T8">
                      <a:pos x="T4" y="T5"/>
                    </a:cxn>
                  </a:cxnLst>
                  <a:rect l="T9" t="T10" r="T11" b="T12"/>
                  <a:pathLst>
                    <a:path w="34577" h="36269" fill="none" extrusionOk="0">
                      <a:moveTo>
                        <a:pt x="28831" y="-1"/>
                      </a:moveTo>
                      <a:cubicBezTo>
                        <a:pt x="32525" y="3991"/>
                        <a:pt x="34577" y="9230"/>
                        <a:pt x="34577" y="14669"/>
                      </a:cubicBezTo>
                      <a:cubicBezTo>
                        <a:pt x="34577" y="26598"/>
                        <a:pt x="24906" y="36269"/>
                        <a:pt x="12977" y="36269"/>
                      </a:cubicBezTo>
                      <a:cubicBezTo>
                        <a:pt x="8295" y="36269"/>
                        <a:pt x="3741" y="34748"/>
                        <a:pt x="-1" y="31935"/>
                      </a:cubicBezTo>
                    </a:path>
                    <a:path w="34577" h="36269" stroke="0" extrusionOk="0">
                      <a:moveTo>
                        <a:pt x="28831" y="-1"/>
                      </a:moveTo>
                      <a:cubicBezTo>
                        <a:pt x="32525" y="3991"/>
                        <a:pt x="34577" y="9230"/>
                        <a:pt x="34577" y="14669"/>
                      </a:cubicBezTo>
                      <a:cubicBezTo>
                        <a:pt x="34577" y="26598"/>
                        <a:pt x="24906" y="36269"/>
                        <a:pt x="12977" y="36269"/>
                      </a:cubicBezTo>
                      <a:cubicBezTo>
                        <a:pt x="8295" y="36269"/>
                        <a:pt x="3741" y="34748"/>
                        <a:pt x="-1" y="31935"/>
                      </a:cubicBezTo>
                      <a:lnTo>
                        <a:pt x="12977" y="14669"/>
                      </a:lnTo>
                      <a:lnTo>
                        <a:pt x="28831" y="-1"/>
                      </a:lnTo>
                      <a:close/>
                    </a:path>
                  </a:pathLst>
                </a:custGeom>
                <a:solidFill>
                  <a:srgbClr val="ADCCB9">
                    <a:alpha val="50195"/>
                  </a:srgbClr>
                </a:solidFill>
                <a:ln w="9525">
                  <a:solidFill>
                    <a:srgbClr val="000000"/>
                  </a:solidFill>
                  <a:round/>
                  <a:headEnd/>
                  <a:tailEnd/>
                </a:ln>
              </p:spPr>
              <p:txBody>
                <a:bodyPr/>
                <a:lstStyle/>
                <a:p>
                  <a:endParaRPr lang="en-US"/>
                </a:p>
              </p:txBody>
            </p:sp>
            <p:sp>
              <p:nvSpPr>
                <p:cNvPr id="12398" name="Freeform 236"/>
                <p:cNvSpPr>
                  <a:spLocks noChangeAspect="1"/>
                </p:cNvSpPr>
                <p:nvPr/>
              </p:nvSpPr>
              <p:spPr bwMode="auto">
                <a:xfrm>
                  <a:off x="8750" y="2253"/>
                  <a:ext cx="228" cy="934"/>
                </a:xfrm>
                <a:custGeom>
                  <a:avLst/>
                  <a:gdLst>
                    <a:gd name="T0" fmla="*/ 0 w 228"/>
                    <a:gd name="T1" fmla="*/ 128 h 934"/>
                    <a:gd name="T2" fmla="*/ 228 w 228"/>
                    <a:gd name="T3" fmla="*/ 0 h 934"/>
                    <a:gd name="T4" fmla="*/ 228 w 228"/>
                    <a:gd name="T5" fmla="*/ 802 h 934"/>
                    <a:gd name="T6" fmla="*/ 0 w 228"/>
                    <a:gd name="T7" fmla="*/ 934 h 934"/>
                    <a:gd name="T8" fmla="*/ 0 w 228"/>
                    <a:gd name="T9" fmla="*/ 128 h 934"/>
                    <a:gd name="T10" fmla="*/ 0 60000 65536"/>
                    <a:gd name="T11" fmla="*/ 0 60000 65536"/>
                    <a:gd name="T12" fmla="*/ 0 60000 65536"/>
                    <a:gd name="T13" fmla="*/ 0 60000 65536"/>
                    <a:gd name="T14" fmla="*/ 0 60000 65536"/>
                    <a:gd name="T15" fmla="*/ 0 w 228"/>
                    <a:gd name="T16" fmla="*/ 0 h 934"/>
                    <a:gd name="T17" fmla="*/ 228 w 228"/>
                    <a:gd name="T18" fmla="*/ 934 h 934"/>
                  </a:gdLst>
                  <a:ahLst/>
                  <a:cxnLst>
                    <a:cxn ang="T10">
                      <a:pos x="T0" y="T1"/>
                    </a:cxn>
                    <a:cxn ang="T11">
                      <a:pos x="T2" y="T3"/>
                    </a:cxn>
                    <a:cxn ang="T12">
                      <a:pos x="T4" y="T5"/>
                    </a:cxn>
                    <a:cxn ang="T13">
                      <a:pos x="T6" y="T7"/>
                    </a:cxn>
                    <a:cxn ang="T14">
                      <a:pos x="T8" y="T9"/>
                    </a:cxn>
                  </a:cxnLst>
                  <a:rect l="T15" t="T16" r="T17" b="T18"/>
                  <a:pathLst>
                    <a:path w="228" h="934">
                      <a:moveTo>
                        <a:pt x="0" y="128"/>
                      </a:moveTo>
                      <a:lnTo>
                        <a:pt x="228" y="0"/>
                      </a:lnTo>
                      <a:lnTo>
                        <a:pt x="228" y="802"/>
                      </a:lnTo>
                      <a:lnTo>
                        <a:pt x="0" y="934"/>
                      </a:lnTo>
                      <a:lnTo>
                        <a:pt x="0" y="128"/>
                      </a:lnTo>
                      <a:close/>
                    </a:path>
                  </a:pathLst>
                </a:custGeom>
                <a:solidFill>
                  <a:srgbClr val="ADCCB9">
                    <a:alpha val="50195"/>
                  </a:srgbClr>
                </a:solidFill>
                <a:ln w="9525">
                  <a:solidFill>
                    <a:srgbClr val="000000"/>
                  </a:solidFill>
                  <a:round/>
                  <a:headEnd/>
                  <a:tailEnd/>
                </a:ln>
              </p:spPr>
              <p:txBody>
                <a:bodyPr/>
                <a:lstStyle/>
                <a:p>
                  <a:endParaRPr lang="en-US"/>
                </a:p>
              </p:txBody>
            </p:sp>
            <p:sp>
              <p:nvSpPr>
                <p:cNvPr id="12399" name="Line 237"/>
                <p:cNvSpPr>
                  <a:spLocks noChangeAspect="1" noChangeShapeType="1"/>
                </p:cNvSpPr>
                <p:nvPr/>
              </p:nvSpPr>
              <p:spPr bwMode="auto">
                <a:xfrm>
                  <a:off x="8750" y="2391"/>
                  <a:ext cx="0" cy="80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00" name="Line 238"/>
                <p:cNvSpPr>
                  <a:spLocks noChangeAspect="1" noChangeShapeType="1"/>
                </p:cNvSpPr>
                <p:nvPr/>
              </p:nvSpPr>
              <p:spPr bwMode="auto">
                <a:xfrm flipV="1">
                  <a:off x="8750" y="2253"/>
                  <a:ext cx="222" cy="12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01" name="Line 239"/>
                <p:cNvSpPr>
                  <a:spLocks noChangeAspect="1" noChangeShapeType="1"/>
                </p:cNvSpPr>
                <p:nvPr/>
              </p:nvSpPr>
              <p:spPr bwMode="auto">
                <a:xfrm flipV="1">
                  <a:off x="8760" y="3059"/>
                  <a:ext cx="222" cy="12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02" name="Line 240"/>
                <p:cNvSpPr>
                  <a:spLocks noChangeAspect="1" noChangeShapeType="1"/>
                </p:cNvSpPr>
                <p:nvPr/>
              </p:nvSpPr>
              <p:spPr bwMode="auto">
                <a:xfrm>
                  <a:off x="8978" y="2253"/>
                  <a:ext cx="0" cy="80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2390" name="Group 241"/>
              <p:cNvGrpSpPr>
                <a:grpSpLocks noChangeAspect="1"/>
              </p:cNvGrpSpPr>
              <p:nvPr/>
            </p:nvGrpSpPr>
            <p:grpSpPr bwMode="auto">
              <a:xfrm flipV="1">
                <a:off x="4957" y="1890"/>
                <a:ext cx="48" cy="144"/>
                <a:chOff x="8672" y="2253"/>
                <a:chExt cx="310" cy="940"/>
              </a:xfrm>
            </p:grpSpPr>
            <p:sp>
              <p:nvSpPr>
                <p:cNvPr id="12391" name="Arc 242"/>
                <p:cNvSpPr>
                  <a:spLocks noChangeAspect="1"/>
                </p:cNvSpPr>
                <p:nvPr/>
              </p:nvSpPr>
              <p:spPr bwMode="auto">
                <a:xfrm rot="1668526" flipH="1">
                  <a:off x="8672" y="2661"/>
                  <a:ext cx="118" cy="212"/>
                </a:xfrm>
                <a:custGeom>
                  <a:avLst/>
                  <a:gdLst>
                    <a:gd name="T0" fmla="*/ 0 w 34577"/>
                    <a:gd name="T1" fmla="*/ 0 h 36269"/>
                    <a:gd name="T2" fmla="*/ 0 w 34577"/>
                    <a:gd name="T3" fmla="*/ 0 h 36269"/>
                    <a:gd name="T4" fmla="*/ 0 w 34577"/>
                    <a:gd name="T5" fmla="*/ 0 h 36269"/>
                    <a:gd name="T6" fmla="*/ 0 60000 65536"/>
                    <a:gd name="T7" fmla="*/ 0 60000 65536"/>
                    <a:gd name="T8" fmla="*/ 0 60000 65536"/>
                    <a:gd name="T9" fmla="*/ 0 w 34577"/>
                    <a:gd name="T10" fmla="*/ 0 h 36269"/>
                    <a:gd name="T11" fmla="*/ 34577 w 34577"/>
                    <a:gd name="T12" fmla="*/ 36269 h 36269"/>
                  </a:gdLst>
                  <a:ahLst/>
                  <a:cxnLst>
                    <a:cxn ang="T6">
                      <a:pos x="T0" y="T1"/>
                    </a:cxn>
                    <a:cxn ang="T7">
                      <a:pos x="T2" y="T3"/>
                    </a:cxn>
                    <a:cxn ang="T8">
                      <a:pos x="T4" y="T5"/>
                    </a:cxn>
                  </a:cxnLst>
                  <a:rect l="T9" t="T10" r="T11" b="T12"/>
                  <a:pathLst>
                    <a:path w="34577" h="36269" fill="none" extrusionOk="0">
                      <a:moveTo>
                        <a:pt x="28831" y="-1"/>
                      </a:moveTo>
                      <a:cubicBezTo>
                        <a:pt x="32525" y="3991"/>
                        <a:pt x="34577" y="9230"/>
                        <a:pt x="34577" y="14669"/>
                      </a:cubicBezTo>
                      <a:cubicBezTo>
                        <a:pt x="34577" y="26598"/>
                        <a:pt x="24906" y="36269"/>
                        <a:pt x="12977" y="36269"/>
                      </a:cubicBezTo>
                      <a:cubicBezTo>
                        <a:pt x="8295" y="36269"/>
                        <a:pt x="3741" y="34748"/>
                        <a:pt x="-1" y="31935"/>
                      </a:cubicBezTo>
                    </a:path>
                    <a:path w="34577" h="36269" stroke="0" extrusionOk="0">
                      <a:moveTo>
                        <a:pt x="28831" y="-1"/>
                      </a:moveTo>
                      <a:cubicBezTo>
                        <a:pt x="32525" y="3991"/>
                        <a:pt x="34577" y="9230"/>
                        <a:pt x="34577" y="14669"/>
                      </a:cubicBezTo>
                      <a:cubicBezTo>
                        <a:pt x="34577" y="26598"/>
                        <a:pt x="24906" y="36269"/>
                        <a:pt x="12977" y="36269"/>
                      </a:cubicBezTo>
                      <a:cubicBezTo>
                        <a:pt x="8295" y="36269"/>
                        <a:pt x="3741" y="34748"/>
                        <a:pt x="-1" y="31935"/>
                      </a:cubicBezTo>
                      <a:lnTo>
                        <a:pt x="12977" y="14669"/>
                      </a:lnTo>
                      <a:lnTo>
                        <a:pt x="28831" y="-1"/>
                      </a:lnTo>
                      <a:close/>
                    </a:path>
                  </a:pathLst>
                </a:custGeom>
                <a:solidFill>
                  <a:srgbClr val="ADCCB9">
                    <a:alpha val="50195"/>
                  </a:srgbClr>
                </a:solidFill>
                <a:ln w="9525">
                  <a:solidFill>
                    <a:srgbClr val="000000"/>
                  </a:solidFill>
                  <a:round/>
                  <a:headEnd/>
                  <a:tailEnd/>
                </a:ln>
              </p:spPr>
              <p:txBody>
                <a:bodyPr/>
                <a:lstStyle/>
                <a:p>
                  <a:endParaRPr lang="en-US"/>
                </a:p>
              </p:txBody>
            </p:sp>
            <p:sp>
              <p:nvSpPr>
                <p:cNvPr id="12392" name="Freeform 243"/>
                <p:cNvSpPr>
                  <a:spLocks noChangeAspect="1"/>
                </p:cNvSpPr>
                <p:nvPr/>
              </p:nvSpPr>
              <p:spPr bwMode="auto">
                <a:xfrm>
                  <a:off x="8750" y="2253"/>
                  <a:ext cx="228" cy="934"/>
                </a:xfrm>
                <a:custGeom>
                  <a:avLst/>
                  <a:gdLst>
                    <a:gd name="T0" fmla="*/ 0 w 228"/>
                    <a:gd name="T1" fmla="*/ 128 h 934"/>
                    <a:gd name="T2" fmla="*/ 228 w 228"/>
                    <a:gd name="T3" fmla="*/ 0 h 934"/>
                    <a:gd name="T4" fmla="*/ 228 w 228"/>
                    <a:gd name="T5" fmla="*/ 802 h 934"/>
                    <a:gd name="T6" fmla="*/ 0 w 228"/>
                    <a:gd name="T7" fmla="*/ 934 h 934"/>
                    <a:gd name="T8" fmla="*/ 0 w 228"/>
                    <a:gd name="T9" fmla="*/ 128 h 934"/>
                    <a:gd name="T10" fmla="*/ 0 60000 65536"/>
                    <a:gd name="T11" fmla="*/ 0 60000 65536"/>
                    <a:gd name="T12" fmla="*/ 0 60000 65536"/>
                    <a:gd name="T13" fmla="*/ 0 60000 65536"/>
                    <a:gd name="T14" fmla="*/ 0 60000 65536"/>
                    <a:gd name="T15" fmla="*/ 0 w 228"/>
                    <a:gd name="T16" fmla="*/ 0 h 934"/>
                    <a:gd name="T17" fmla="*/ 228 w 228"/>
                    <a:gd name="T18" fmla="*/ 934 h 934"/>
                  </a:gdLst>
                  <a:ahLst/>
                  <a:cxnLst>
                    <a:cxn ang="T10">
                      <a:pos x="T0" y="T1"/>
                    </a:cxn>
                    <a:cxn ang="T11">
                      <a:pos x="T2" y="T3"/>
                    </a:cxn>
                    <a:cxn ang="T12">
                      <a:pos x="T4" y="T5"/>
                    </a:cxn>
                    <a:cxn ang="T13">
                      <a:pos x="T6" y="T7"/>
                    </a:cxn>
                    <a:cxn ang="T14">
                      <a:pos x="T8" y="T9"/>
                    </a:cxn>
                  </a:cxnLst>
                  <a:rect l="T15" t="T16" r="T17" b="T18"/>
                  <a:pathLst>
                    <a:path w="228" h="934">
                      <a:moveTo>
                        <a:pt x="0" y="128"/>
                      </a:moveTo>
                      <a:lnTo>
                        <a:pt x="228" y="0"/>
                      </a:lnTo>
                      <a:lnTo>
                        <a:pt x="228" y="802"/>
                      </a:lnTo>
                      <a:lnTo>
                        <a:pt x="0" y="934"/>
                      </a:lnTo>
                      <a:lnTo>
                        <a:pt x="0" y="128"/>
                      </a:lnTo>
                      <a:close/>
                    </a:path>
                  </a:pathLst>
                </a:custGeom>
                <a:solidFill>
                  <a:srgbClr val="ADCCB9">
                    <a:alpha val="50195"/>
                  </a:srgbClr>
                </a:solidFill>
                <a:ln w="9525">
                  <a:solidFill>
                    <a:srgbClr val="000000"/>
                  </a:solidFill>
                  <a:round/>
                  <a:headEnd/>
                  <a:tailEnd/>
                </a:ln>
              </p:spPr>
              <p:txBody>
                <a:bodyPr/>
                <a:lstStyle/>
                <a:p>
                  <a:endParaRPr lang="en-US"/>
                </a:p>
              </p:txBody>
            </p:sp>
            <p:sp>
              <p:nvSpPr>
                <p:cNvPr id="12393" name="Line 244"/>
                <p:cNvSpPr>
                  <a:spLocks noChangeAspect="1" noChangeShapeType="1"/>
                </p:cNvSpPr>
                <p:nvPr/>
              </p:nvSpPr>
              <p:spPr bwMode="auto">
                <a:xfrm>
                  <a:off x="8750" y="2391"/>
                  <a:ext cx="0" cy="80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94" name="Line 245"/>
                <p:cNvSpPr>
                  <a:spLocks noChangeAspect="1" noChangeShapeType="1"/>
                </p:cNvSpPr>
                <p:nvPr/>
              </p:nvSpPr>
              <p:spPr bwMode="auto">
                <a:xfrm flipV="1">
                  <a:off x="8750" y="2253"/>
                  <a:ext cx="222" cy="12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95" name="Line 246"/>
                <p:cNvSpPr>
                  <a:spLocks noChangeAspect="1" noChangeShapeType="1"/>
                </p:cNvSpPr>
                <p:nvPr/>
              </p:nvSpPr>
              <p:spPr bwMode="auto">
                <a:xfrm flipV="1">
                  <a:off x="8760" y="3059"/>
                  <a:ext cx="222" cy="12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96" name="Line 247"/>
                <p:cNvSpPr>
                  <a:spLocks noChangeAspect="1" noChangeShapeType="1"/>
                </p:cNvSpPr>
                <p:nvPr/>
              </p:nvSpPr>
              <p:spPr bwMode="auto">
                <a:xfrm>
                  <a:off x="8978" y="2253"/>
                  <a:ext cx="0" cy="80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grpSp>
        </p:grpSp>
      </p:grpSp>
      <p:grpSp>
        <p:nvGrpSpPr>
          <p:cNvPr id="12297" name="Group 289"/>
          <p:cNvGrpSpPr>
            <a:grpSpLocks/>
          </p:cNvGrpSpPr>
          <p:nvPr/>
        </p:nvGrpSpPr>
        <p:grpSpPr bwMode="auto">
          <a:xfrm>
            <a:off x="7893050" y="3065464"/>
            <a:ext cx="1206500" cy="1679575"/>
            <a:chOff x="4345" y="1136"/>
            <a:chExt cx="760" cy="1058"/>
          </a:xfrm>
        </p:grpSpPr>
        <p:sp>
          <p:nvSpPr>
            <p:cNvPr id="12324" name="Freeform 160"/>
            <p:cNvSpPr>
              <a:spLocks noChangeAspect="1"/>
            </p:cNvSpPr>
            <p:nvPr/>
          </p:nvSpPr>
          <p:spPr bwMode="auto">
            <a:xfrm>
              <a:off x="4352" y="1149"/>
              <a:ext cx="753" cy="1045"/>
            </a:xfrm>
            <a:custGeom>
              <a:avLst/>
              <a:gdLst>
                <a:gd name="T0" fmla="*/ 0 w 4766"/>
                <a:gd name="T1" fmla="*/ 0 h 6627"/>
                <a:gd name="T2" fmla="*/ 0 w 4766"/>
                <a:gd name="T3" fmla="*/ 0 h 6627"/>
                <a:gd name="T4" fmla="*/ 0 w 4766"/>
                <a:gd name="T5" fmla="*/ 0 h 6627"/>
                <a:gd name="T6" fmla="*/ 0 w 4766"/>
                <a:gd name="T7" fmla="*/ 0 h 6627"/>
                <a:gd name="T8" fmla="*/ 0 w 4766"/>
                <a:gd name="T9" fmla="*/ 0 h 6627"/>
                <a:gd name="T10" fmla="*/ 0 60000 65536"/>
                <a:gd name="T11" fmla="*/ 0 60000 65536"/>
                <a:gd name="T12" fmla="*/ 0 60000 65536"/>
                <a:gd name="T13" fmla="*/ 0 60000 65536"/>
                <a:gd name="T14" fmla="*/ 0 60000 65536"/>
                <a:gd name="T15" fmla="*/ 0 w 4766"/>
                <a:gd name="T16" fmla="*/ 0 h 6627"/>
                <a:gd name="T17" fmla="*/ 4766 w 4766"/>
                <a:gd name="T18" fmla="*/ 6627 h 6627"/>
              </a:gdLst>
              <a:ahLst/>
              <a:cxnLst>
                <a:cxn ang="T10">
                  <a:pos x="T0" y="T1"/>
                </a:cxn>
                <a:cxn ang="T11">
                  <a:pos x="T2" y="T3"/>
                </a:cxn>
                <a:cxn ang="T12">
                  <a:pos x="T4" y="T5"/>
                </a:cxn>
                <a:cxn ang="T13">
                  <a:pos x="T6" y="T7"/>
                </a:cxn>
                <a:cxn ang="T14">
                  <a:pos x="T8" y="T9"/>
                </a:cxn>
              </a:cxnLst>
              <a:rect l="T15" t="T16" r="T17" b="T18"/>
              <a:pathLst>
                <a:path w="4766" h="6627">
                  <a:moveTo>
                    <a:pt x="0" y="0"/>
                  </a:moveTo>
                  <a:lnTo>
                    <a:pt x="4748" y="2737"/>
                  </a:lnTo>
                  <a:lnTo>
                    <a:pt x="4766" y="6627"/>
                  </a:lnTo>
                  <a:lnTo>
                    <a:pt x="0" y="3891"/>
                  </a:lnTo>
                  <a:lnTo>
                    <a:pt x="0" y="0"/>
                  </a:lnTo>
                  <a:close/>
                </a:path>
              </a:pathLst>
            </a:custGeom>
            <a:solidFill>
              <a:srgbClr val="CCFFCC">
                <a:alpha val="50195"/>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2325" name="Line 161"/>
            <p:cNvSpPr>
              <a:spLocks noChangeAspect="1" noChangeShapeType="1"/>
            </p:cNvSpPr>
            <p:nvPr/>
          </p:nvSpPr>
          <p:spPr bwMode="auto">
            <a:xfrm>
              <a:off x="4345" y="1751"/>
              <a:ext cx="751" cy="433"/>
            </a:xfrm>
            <a:prstGeom prst="line">
              <a:avLst/>
            </a:prstGeom>
            <a:noFill/>
            <a:ln w="38100">
              <a:solidFill>
                <a:srgbClr val="969696"/>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26" name="Line 162"/>
            <p:cNvSpPr>
              <a:spLocks noChangeAspect="1" noChangeShapeType="1"/>
            </p:cNvSpPr>
            <p:nvPr/>
          </p:nvSpPr>
          <p:spPr bwMode="auto">
            <a:xfrm flipV="1">
              <a:off x="4345" y="1142"/>
              <a:ext cx="0" cy="609"/>
            </a:xfrm>
            <a:prstGeom prst="line">
              <a:avLst/>
            </a:prstGeom>
            <a:noFill/>
            <a:ln w="38100">
              <a:solidFill>
                <a:srgbClr val="969696"/>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2327" name="Group 164"/>
            <p:cNvGrpSpPr>
              <a:grpSpLocks noChangeAspect="1"/>
            </p:cNvGrpSpPr>
            <p:nvPr/>
          </p:nvGrpSpPr>
          <p:grpSpPr bwMode="auto">
            <a:xfrm>
              <a:off x="4434" y="1452"/>
              <a:ext cx="507" cy="499"/>
              <a:chOff x="5579" y="6870"/>
              <a:chExt cx="3213" cy="3163"/>
            </a:xfrm>
          </p:grpSpPr>
          <p:sp>
            <p:nvSpPr>
              <p:cNvPr id="12331" name="Line 165"/>
              <p:cNvSpPr>
                <a:spLocks noChangeAspect="1" noChangeShapeType="1"/>
              </p:cNvSpPr>
              <p:nvPr/>
            </p:nvSpPr>
            <p:spPr bwMode="auto">
              <a:xfrm rot="-3600000">
                <a:off x="6724" y="8223"/>
                <a:ext cx="0" cy="188"/>
              </a:xfrm>
              <a:prstGeom prst="line">
                <a:avLst/>
              </a:prstGeom>
              <a:noFill/>
              <a:ln w="6350">
                <a:solidFill>
                  <a:srgbClr val="800000"/>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2332" name="Group 166"/>
              <p:cNvGrpSpPr>
                <a:grpSpLocks noChangeAspect="1"/>
              </p:cNvGrpSpPr>
              <p:nvPr/>
            </p:nvGrpSpPr>
            <p:grpSpPr bwMode="auto">
              <a:xfrm>
                <a:off x="6609" y="7574"/>
                <a:ext cx="190" cy="664"/>
                <a:chOff x="2729" y="5566"/>
                <a:chExt cx="190" cy="664"/>
              </a:xfrm>
            </p:grpSpPr>
            <p:sp>
              <p:nvSpPr>
                <p:cNvPr id="12366" name="Freeform 167"/>
                <p:cNvSpPr>
                  <a:spLocks noChangeAspect="1"/>
                </p:cNvSpPr>
                <p:nvPr/>
              </p:nvSpPr>
              <p:spPr bwMode="auto">
                <a:xfrm>
                  <a:off x="2746" y="5566"/>
                  <a:ext cx="157" cy="664"/>
                </a:xfrm>
                <a:custGeom>
                  <a:avLst/>
                  <a:gdLst>
                    <a:gd name="T0" fmla="*/ 12 w 262"/>
                    <a:gd name="T1" fmla="*/ 7 h 1107"/>
                    <a:gd name="T2" fmla="*/ 0 w 262"/>
                    <a:gd name="T3" fmla="*/ 0 h 1107"/>
                    <a:gd name="T4" fmla="*/ 0 w 262"/>
                    <a:gd name="T5" fmla="*/ 45 h 1107"/>
                    <a:gd name="T6" fmla="*/ 12 w 262"/>
                    <a:gd name="T7" fmla="*/ 52 h 1107"/>
                    <a:gd name="T8" fmla="*/ 12 w 262"/>
                    <a:gd name="T9" fmla="*/ 7 h 1107"/>
                    <a:gd name="T10" fmla="*/ 0 60000 65536"/>
                    <a:gd name="T11" fmla="*/ 0 60000 65536"/>
                    <a:gd name="T12" fmla="*/ 0 60000 65536"/>
                    <a:gd name="T13" fmla="*/ 0 60000 65536"/>
                    <a:gd name="T14" fmla="*/ 0 60000 65536"/>
                    <a:gd name="T15" fmla="*/ 0 w 262"/>
                    <a:gd name="T16" fmla="*/ 0 h 1107"/>
                    <a:gd name="T17" fmla="*/ 262 w 262"/>
                    <a:gd name="T18" fmla="*/ 1107 h 1107"/>
                  </a:gdLst>
                  <a:ahLst/>
                  <a:cxnLst>
                    <a:cxn ang="T10">
                      <a:pos x="T0" y="T1"/>
                    </a:cxn>
                    <a:cxn ang="T11">
                      <a:pos x="T2" y="T3"/>
                    </a:cxn>
                    <a:cxn ang="T12">
                      <a:pos x="T4" y="T5"/>
                    </a:cxn>
                    <a:cxn ang="T13">
                      <a:pos x="T6" y="T7"/>
                    </a:cxn>
                    <a:cxn ang="T14">
                      <a:pos x="T8" y="T9"/>
                    </a:cxn>
                  </a:cxnLst>
                  <a:rect l="T15" t="T16" r="T17" b="T18"/>
                  <a:pathLst>
                    <a:path w="262" h="1107">
                      <a:moveTo>
                        <a:pt x="262" y="143"/>
                      </a:moveTo>
                      <a:lnTo>
                        <a:pt x="0" y="0"/>
                      </a:lnTo>
                      <a:lnTo>
                        <a:pt x="0" y="964"/>
                      </a:lnTo>
                      <a:lnTo>
                        <a:pt x="262" y="1107"/>
                      </a:lnTo>
                      <a:lnTo>
                        <a:pt x="262" y="143"/>
                      </a:lnTo>
                      <a:close/>
                    </a:path>
                  </a:pathLst>
                </a:custGeom>
                <a:solidFill>
                  <a:srgbClr val="00FFFF">
                    <a:alpha val="50195"/>
                  </a:srgbClr>
                </a:solidFill>
                <a:ln w="6350">
                  <a:solidFill>
                    <a:srgbClr val="800000"/>
                  </a:solidFill>
                  <a:round/>
                  <a:headEnd/>
                  <a:tailEnd/>
                </a:ln>
              </p:spPr>
              <p:txBody>
                <a:bodyPr/>
                <a:lstStyle/>
                <a:p>
                  <a:endParaRPr lang="en-US"/>
                </a:p>
              </p:txBody>
            </p:sp>
            <p:sp>
              <p:nvSpPr>
                <p:cNvPr id="12367" name="Line 168"/>
                <p:cNvSpPr>
                  <a:spLocks noChangeAspect="1" noChangeShapeType="1"/>
                </p:cNvSpPr>
                <p:nvPr/>
              </p:nvSpPr>
              <p:spPr bwMode="auto">
                <a:xfrm>
                  <a:off x="2746" y="5566"/>
                  <a:ext cx="0" cy="578"/>
                </a:xfrm>
                <a:prstGeom prst="line">
                  <a:avLst/>
                </a:prstGeom>
                <a:noFill/>
                <a:ln w="6350">
                  <a:solidFill>
                    <a:srgbClr val="8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68" name="Line 169"/>
                <p:cNvSpPr>
                  <a:spLocks noChangeAspect="1" noChangeShapeType="1"/>
                </p:cNvSpPr>
                <p:nvPr/>
              </p:nvSpPr>
              <p:spPr bwMode="auto">
                <a:xfrm rot="-3600000">
                  <a:off x="2823" y="6095"/>
                  <a:ext cx="0" cy="188"/>
                </a:xfrm>
                <a:prstGeom prst="line">
                  <a:avLst/>
                </a:prstGeom>
                <a:noFill/>
                <a:ln w="6350">
                  <a:solidFill>
                    <a:srgbClr val="8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69" name="Line 170"/>
                <p:cNvSpPr>
                  <a:spLocks noChangeAspect="1" noChangeShapeType="1"/>
                </p:cNvSpPr>
                <p:nvPr/>
              </p:nvSpPr>
              <p:spPr bwMode="auto">
                <a:xfrm rot="-3600000">
                  <a:off x="2825" y="5521"/>
                  <a:ext cx="0" cy="188"/>
                </a:xfrm>
                <a:prstGeom prst="line">
                  <a:avLst/>
                </a:prstGeom>
                <a:noFill/>
                <a:ln w="6350">
                  <a:solidFill>
                    <a:srgbClr val="8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70" name="Line 171"/>
                <p:cNvSpPr>
                  <a:spLocks noChangeAspect="1" noChangeShapeType="1"/>
                </p:cNvSpPr>
                <p:nvPr/>
              </p:nvSpPr>
              <p:spPr bwMode="auto">
                <a:xfrm>
                  <a:off x="2903" y="5652"/>
                  <a:ext cx="0" cy="578"/>
                </a:xfrm>
                <a:prstGeom prst="line">
                  <a:avLst/>
                </a:prstGeom>
                <a:noFill/>
                <a:ln w="6350">
                  <a:solidFill>
                    <a:srgbClr val="800000"/>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333" name="Freeform 172"/>
              <p:cNvSpPr>
                <a:spLocks noChangeAspect="1"/>
              </p:cNvSpPr>
              <p:nvPr/>
            </p:nvSpPr>
            <p:spPr bwMode="auto">
              <a:xfrm>
                <a:off x="6630" y="8157"/>
                <a:ext cx="496" cy="471"/>
              </a:xfrm>
              <a:custGeom>
                <a:avLst/>
                <a:gdLst>
                  <a:gd name="T0" fmla="*/ 38 w 827"/>
                  <a:gd name="T1" fmla="*/ 22 h 784"/>
                  <a:gd name="T2" fmla="*/ 0 w 827"/>
                  <a:gd name="T3" fmla="*/ 0 h 784"/>
                  <a:gd name="T4" fmla="*/ 0 w 827"/>
                  <a:gd name="T5" fmla="*/ 15 h 784"/>
                  <a:gd name="T6" fmla="*/ 38 w 827"/>
                  <a:gd name="T7" fmla="*/ 37 h 784"/>
                  <a:gd name="T8" fmla="*/ 38 w 827"/>
                  <a:gd name="T9" fmla="*/ 22 h 784"/>
                  <a:gd name="T10" fmla="*/ 0 60000 65536"/>
                  <a:gd name="T11" fmla="*/ 0 60000 65536"/>
                  <a:gd name="T12" fmla="*/ 0 60000 65536"/>
                  <a:gd name="T13" fmla="*/ 0 60000 65536"/>
                  <a:gd name="T14" fmla="*/ 0 60000 65536"/>
                  <a:gd name="T15" fmla="*/ 0 w 827"/>
                  <a:gd name="T16" fmla="*/ 0 h 784"/>
                  <a:gd name="T17" fmla="*/ 827 w 827"/>
                  <a:gd name="T18" fmla="*/ 784 h 784"/>
                </a:gdLst>
                <a:ahLst/>
                <a:cxnLst>
                  <a:cxn ang="T10">
                    <a:pos x="T0" y="T1"/>
                  </a:cxn>
                  <a:cxn ang="T11">
                    <a:pos x="T2" y="T3"/>
                  </a:cxn>
                  <a:cxn ang="T12">
                    <a:pos x="T4" y="T5"/>
                  </a:cxn>
                  <a:cxn ang="T13">
                    <a:pos x="T6" y="T7"/>
                  </a:cxn>
                  <a:cxn ang="T14">
                    <a:pos x="T8" y="T9"/>
                  </a:cxn>
                </a:cxnLst>
                <a:rect l="T15" t="T16" r="T17" b="T18"/>
                <a:pathLst>
                  <a:path w="827" h="784">
                    <a:moveTo>
                      <a:pt x="827" y="470"/>
                    </a:moveTo>
                    <a:lnTo>
                      <a:pt x="0" y="0"/>
                    </a:lnTo>
                    <a:lnTo>
                      <a:pt x="0" y="314"/>
                    </a:lnTo>
                    <a:lnTo>
                      <a:pt x="827" y="784"/>
                    </a:lnTo>
                    <a:lnTo>
                      <a:pt x="827" y="470"/>
                    </a:lnTo>
                    <a:close/>
                  </a:path>
                </a:pathLst>
              </a:custGeom>
              <a:solidFill>
                <a:srgbClr val="3366FF">
                  <a:alpha val="50195"/>
                </a:srgbClr>
              </a:solidFill>
              <a:ln w="6350">
                <a:solidFill>
                  <a:srgbClr val="800000"/>
                </a:solidFill>
                <a:round/>
                <a:headEnd/>
                <a:tailEnd/>
              </a:ln>
            </p:spPr>
            <p:txBody>
              <a:bodyPr/>
              <a:lstStyle/>
              <a:p>
                <a:endParaRPr lang="en-US"/>
              </a:p>
            </p:txBody>
          </p:sp>
          <p:sp>
            <p:nvSpPr>
              <p:cNvPr id="12334" name="Freeform 173"/>
              <p:cNvSpPr>
                <a:spLocks noChangeAspect="1"/>
              </p:cNvSpPr>
              <p:nvPr/>
            </p:nvSpPr>
            <p:spPr bwMode="auto">
              <a:xfrm>
                <a:off x="6613" y="7779"/>
                <a:ext cx="880" cy="1081"/>
              </a:xfrm>
              <a:custGeom>
                <a:avLst/>
                <a:gdLst>
                  <a:gd name="T0" fmla="*/ 0 w 1468"/>
                  <a:gd name="T1" fmla="*/ 0 h 1801"/>
                  <a:gd name="T2" fmla="*/ 0 w 1468"/>
                  <a:gd name="T3" fmla="*/ 45 h 1801"/>
                  <a:gd name="T4" fmla="*/ 68 w 1468"/>
                  <a:gd name="T5" fmla="*/ 84 h 1801"/>
                  <a:gd name="T6" fmla="*/ 68 w 1468"/>
                  <a:gd name="T7" fmla="*/ 40 h 1801"/>
                  <a:gd name="T8" fmla="*/ 0 w 1468"/>
                  <a:gd name="T9" fmla="*/ 0 h 1801"/>
                  <a:gd name="T10" fmla="*/ 0 60000 65536"/>
                  <a:gd name="T11" fmla="*/ 0 60000 65536"/>
                  <a:gd name="T12" fmla="*/ 0 60000 65536"/>
                  <a:gd name="T13" fmla="*/ 0 60000 65536"/>
                  <a:gd name="T14" fmla="*/ 0 60000 65536"/>
                  <a:gd name="T15" fmla="*/ 0 w 1468"/>
                  <a:gd name="T16" fmla="*/ 0 h 1801"/>
                  <a:gd name="T17" fmla="*/ 1468 w 1468"/>
                  <a:gd name="T18" fmla="*/ 1801 h 1801"/>
                </a:gdLst>
                <a:ahLst/>
                <a:cxnLst>
                  <a:cxn ang="T10">
                    <a:pos x="T0" y="T1"/>
                  </a:cxn>
                  <a:cxn ang="T11">
                    <a:pos x="T2" y="T3"/>
                  </a:cxn>
                  <a:cxn ang="T12">
                    <a:pos x="T4" y="T5"/>
                  </a:cxn>
                  <a:cxn ang="T13">
                    <a:pos x="T6" y="T7"/>
                  </a:cxn>
                  <a:cxn ang="T14">
                    <a:pos x="T8" y="T9"/>
                  </a:cxn>
                </a:cxnLst>
                <a:rect l="T15" t="T16" r="T17" b="T18"/>
                <a:pathLst>
                  <a:path w="1468" h="1801">
                    <a:moveTo>
                      <a:pt x="0" y="0"/>
                    </a:moveTo>
                    <a:lnTo>
                      <a:pt x="0" y="964"/>
                    </a:lnTo>
                    <a:lnTo>
                      <a:pt x="1468" y="1801"/>
                    </a:lnTo>
                    <a:lnTo>
                      <a:pt x="1468" y="859"/>
                    </a:lnTo>
                    <a:lnTo>
                      <a:pt x="0" y="0"/>
                    </a:lnTo>
                    <a:close/>
                  </a:path>
                </a:pathLst>
              </a:custGeom>
              <a:solidFill>
                <a:srgbClr val="FFE57F">
                  <a:alpha val="50195"/>
                </a:srgbClr>
              </a:solidFill>
              <a:ln w="6350">
                <a:solidFill>
                  <a:srgbClr val="800000"/>
                </a:solidFill>
                <a:round/>
                <a:headEnd/>
                <a:tailEnd/>
              </a:ln>
            </p:spPr>
            <p:txBody>
              <a:bodyPr/>
              <a:lstStyle/>
              <a:p>
                <a:endParaRPr lang="en-US"/>
              </a:p>
            </p:txBody>
          </p:sp>
          <p:sp>
            <p:nvSpPr>
              <p:cNvPr id="12335" name="Line 174"/>
              <p:cNvSpPr>
                <a:spLocks noChangeAspect="1" noChangeShapeType="1"/>
              </p:cNvSpPr>
              <p:nvPr/>
            </p:nvSpPr>
            <p:spPr bwMode="auto">
              <a:xfrm>
                <a:off x="5739" y="8287"/>
                <a:ext cx="2945" cy="170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36" name="Freeform 175"/>
              <p:cNvSpPr>
                <a:spLocks noChangeAspect="1"/>
              </p:cNvSpPr>
              <p:nvPr/>
            </p:nvSpPr>
            <p:spPr bwMode="auto">
              <a:xfrm>
                <a:off x="5739" y="7852"/>
                <a:ext cx="2938" cy="2034"/>
              </a:xfrm>
              <a:custGeom>
                <a:avLst/>
                <a:gdLst>
                  <a:gd name="T0" fmla="*/ 229 w 4896"/>
                  <a:gd name="T1" fmla="*/ 158 h 3390"/>
                  <a:gd name="T2" fmla="*/ 196 w 4896"/>
                  <a:gd name="T3" fmla="*/ 139 h 3390"/>
                  <a:gd name="T4" fmla="*/ 196 w 4896"/>
                  <a:gd name="T5" fmla="*/ 131 h 3390"/>
                  <a:gd name="T6" fmla="*/ 188 w 4896"/>
                  <a:gd name="T7" fmla="*/ 127 h 3390"/>
                  <a:gd name="T8" fmla="*/ 188 w 4896"/>
                  <a:gd name="T9" fmla="*/ 135 h 3390"/>
                  <a:gd name="T10" fmla="*/ 37 w 4896"/>
                  <a:gd name="T11" fmla="*/ 48 h 3390"/>
                  <a:gd name="T12" fmla="*/ 38 w 4896"/>
                  <a:gd name="T13" fmla="*/ 42 h 3390"/>
                  <a:gd name="T14" fmla="*/ 31 w 4896"/>
                  <a:gd name="T15" fmla="*/ 37 h 3390"/>
                  <a:gd name="T16" fmla="*/ 31 w 4896"/>
                  <a:gd name="T17" fmla="*/ 44 h 3390"/>
                  <a:gd name="T18" fmla="*/ 0 w 4896"/>
                  <a:gd name="T19" fmla="*/ 25 h 3390"/>
                  <a:gd name="T20" fmla="*/ 0 w 4896"/>
                  <a:gd name="T21" fmla="*/ 0 h 3390"/>
                  <a:gd name="T22" fmla="*/ 229 w 4896"/>
                  <a:gd name="T23" fmla="*/ 131 h 3390"/>
                  <a:gd name="T24" fmla="*/ 229 w 4896"/>
                  <a:gd name="T25" fmla="*/ 158 h 339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896"/>
                  <a:gd name="T40" fmla="*/ 0 h 3390"/>
                  <a:gd name="T41" fmla="*/ 4896 w 4896"/>
                  <a:gd name="T42" fmla="*/ 3390 h 339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896" h="3390">
                    <a:moveTo>
                      <a:pt x="4896" y="3390"/>
                    </a:moveTo>
                    <a:lnTo>
                      <a:pt x="4190" y="2967"/>
                    </a:lnTo>
                    <a:lnTo>
                      <a:pt x="4190" y="2817"/>
                    </a:lnTo>
                    <a:lnTo>
                      <a:pt x="4042" y="2732"/>
                    </a:lnTo>
                    <a:lnTo>
                      <a:pt x="4042" y="2893"/>
                    </a:lnTo>
                    <a:lnTo>
                      <a:pt x="801" y="1032"/>
                    </a:lnTo>
                    <a:lnTo>
                      <a:pt x="812" y="891"/>
                    </a:lnTo>
                    <a:lnTo>
                      <a:pt x="668" y="799"/>
                    </a:lnTo>
                    <a:lnTo>
                      <a:pt x="664" y="957"/>
                    </a:lnTo>
                    <a:lnTo>
                      <a:pt x="0" y="527"/>
                    </a:lnTo>
                    <a:lnTo>
                      <a:pt x="0" y="0"/>
                    </a:lnTo>
                    <a:lnTo>
                      <a:pt x="4896" y="2817"/>
                    </a:lnTo>
                    <a:lnTo>
                      <a:pt x="4896" y="3390"/>
                    </a:lnTo>
                    <a:close/>
                  </a:path>
                </a:pathLst>
              </a:custGeom>
              <a:solidFill>
                <a:srgbClr val="3366FF">
                  <a:alpha val="50195"/>
                </a:srgbClr>
              </a:solidFill>
              <a:ln w="6350">
                <a:solidFill>
                  <a:srgbClr val="800000"/>
                </a:solidFill>
                <a:round/>
                <a:headEnd/>
                <a:tailEnd/>
              </a:ln>
            </p:spPr>
            <p:txBody>
              <a:bodyPr/>
              <a:lstStyle/>
              <a:p>
                <a:endParaRPr lang="en-US"/>
              </a:p>
            </p:txBody>
          </p:sp>
          <p:sp>
            <p:nvSpPr>
              <p:cNvPr id="12337" name="Freeform 176"/>
              <p:cNvSpPr>
                <a:spLocks noChangeAspect="1"/>
              </p:cNvSpPr>
              <p:nvPr/>
            </p:nvSpPr>
            <p:spPr bwMode="auto">
              <a:xfrm>
                <a:off x="5797" y="7550"/>
                <a:ext cx="656" cy="692"/>
              </a:xfrm>
              <a:custGeom>
                <a:avLst/>
                <a:gdLst>
                  <a:gd name="T0" fmla="*/ 0 w 1092"/>
                  <a:gd name="T1" fmla="*/ 25 h 1153"/>
                  <a:gd name="T2" fmla="*/ 26 w 1092"/>
                  <a:gd name="T3" fmla="*/ 0 h 1153"/>
                  <a:gd name="T4" fmla="*/ 51 w 1092"/>
                  <a:gd name="T5" fmla="*/ 15 h 1153"/>
                  <a:gd name="T6" fmla="*/ 51 w 1092"/>
                  <a:gd name="T7" fmla="*/ 53 h 1153"/>
                  <a:gd name="T8" fmla="*/ 0 w 1092"/>
                  <a:gd name="T9" fmla="*/ 25 h 1153"/>
                  <a:gd name="T10" fmla="*/ 0 60000 65536"/>
                  <a:gd name="T11" fmla="*/ 0 60000 65536"/>
                  <a:gd name="T12" fmla="*/ 0 60000 65536"/>
                  <a:gd name="T13" fmla="*/ 0 60000 65536"/>
                  <a:gd name="T14" fmla="*/ 0 60000 65536"/>
                  <a:gd name="T15" fmla="*/ 0 w 1092"/>
                  <a:gd name="T16" fmla="*/ 0 h 1153"/>
                  <a:gd name="T17" fmla="*/ 1092 w 1092"/>
                  <a:gd name="T18" fmla="*/ 1153 h 1153"/>
                </a:gdLst>
                <a:ahLst/>
                <a:cxnLst>
                  <a:cxn ang="T10">
                    <a:pos x="T0" y="T1"/>
                  </a:cxn>
                  <a:cxn ang="T11">
                    <a:pos x="T2" y="T3"/>
                  </a:cxn>
                  <a:cxn ang="T12">
                    <a:pos x="T4" y="T5"/>
                  </a:cxn>
                  <a:cxn ang="T13">
                    <a:pos x="T6" y="T7"/>
                  </a:cxn>
                  <a:cxn ang="T14">
                    <a:pos x="T8" y="T9"/>
                  </a:cxn>
                </a:cxnLst>
                <a:rect l="T15" t="T16" r="T17" b="T18"/>
                <a:pathLst>
                  <a:path w="1092" h="1153">
                    <a:moveTo>
                      <a:pt x="0" y="536"/>
                    </a:moveTo>
                    <a:lnTo>
                      <a:pt x="548" y="0"/>
                    </a:lnTo>
                    <a:lnTo>
                      <a:pt x="1092" y="324"/>
                    </a:lnTo>
                    <a:lnTo>
                      <a:pt x="1092" y="1153"/>
                    </a:lnTo>
                    <a:lnTo>
                      <a:pt x="0" y="536"/>
                    </a:lnTo>
                    <a:close/>
                  </a:path>
                </a:pathLst>
              </a:custGeom>
              <a:solidFill>
                <a:srgbClr val="FF9DE9">
                  <a:alpha val="50195"/>
                </a:srgbClr>
              </a:solidFill>
              <a:ln w="6350">
                <a:solidFill>
                  <a:srgbClr val="800000"/>
                </a:solidFill>
                <a:round/>
                <a:headEnd/>
                <a:tailEnd/>
              </a:ln>
            </p:spPr>
            <p:txBody>
              <a:bodyPr/>
              <a:lstStyle/>
              <a:p>
                <a:endParaRPr lang="en-US"/>
              </a:p>
            </p:txBody>
          </p:sp>
          <p:sp>
            <p:nvSpPr>
              <p:cNvPr id="12338" name="Freeform 177"/>
              <p:cNvSpPr>
                <a:spLocks noChangeAspect="1"/>
              </p:cNvSpPr>
              <p:nvPr/>
            </p:nvSpPr>
            <p:spPr bwMode="auto">
              <a:xfrm>
                <a:off x="6460" y="7040"/>
                <a:ext cx="145" cy="1313"/>
              </a:xfrm>
              <a:custGeom>
                <a:avLst/>
                <a:gdLst>
                  <a:gd name="T0" fmla="*/ 0 w 242"/>
                  <a:gd name="T1" fmla="*/ 0 h 2188"/>
                  <a:gd name="T2" fmla="*/ 1 w 242"/>
                  <a:gd name="T3" fmla="*/ 95 h 2188"/>
                  <a:gd name="T4" fmla="*/ 11 w 242"/>
                  <a:gd name="T5" fmla="*/ 102 h 2188"/>
                  <a:gd name="T6" fmla="*/ 11 w 242"/>
                  <a:gd name="T7" fmla="*/ 6 h 2188"/>
                  <a:gd name="T8" fmla="*/ 0 w 242"/>
                  <a:gd name="T9" fmla="*/ 0 h 2188"/>
                  <a:gd name="T10" fmla="*/ 0 60000 65536"/>
                  <a:gd name="T11" fmla="*/ 0 60000 65536"/>
                  <a:gd name="T12" fmla="*/ 0 60000 65536"/>
                  <a:gd name="T13" fmla="*/ 0 60000 65536"/>
                  <a:gd name="T14" fmla="*/ 0 60000 65536"/>
                  <a:gd name="T15" fmla="*/ 0 w 242"/>
                  <a:gd name="T16" fmla="*/ 0 h 2188"/>
                  <a:gd name="T17" fmla="*/ 242 w 242"/>
                  <a:gd name="T18" fmla="*/ 2188 h 2188"/>
                </a:gdLst>
                <a:ahLst/>
                <a:cxnLst>
                  <a:cxn ang="T10">
                    <a:pos x="T0" y="T1"/>
                  </a:cxn>
                  <a:cxn ang="T11">
                    <a:pos x="T2" y="T3"/>
                  </a:cxn>
                  <a:cxn ang="T12">
                    <a:pos x="T4" y="T5"/>
                  </a:cxn>
                  <a:cxn ang="T13">
                    <a:pos x="T6" y="T7"/>
                  </a:cxn>
                  <a:cxn ang="T14">
                    <a:pos x="T8" y="T9"/>
                  </a:cxn>
                </a:cxnLst>
                <a:rect l="T15" t="T16" r="T17" b="T18"/>
                <a:pathLst>
                  <a:path w="242" h="2188">
                    <a:moveTo>
                      <a:pt x="0" y="0"/>
                    </a:moveTo>
                    <a:lnTo>
                      <a:pt x="4" y="2036"/>
                    </a:lnTo>
                    <a:lnTo>
                      <a:pt x="242" y="2188"/>
                    </a:lnTo>
                    <a:lnTo>
                      <a:pt x="242" y="136"/>
                    </a:lnTo>
                    <a:lnTo>
                      <a:pt x="0" y="0"/>
                    </a:lnTo>
                    <a:close/>
                  </a:path>
                </a:pathLst>
              </a:custGeom>
              <a:solidFill>
                <a:srgbClr val="FF9900">
                  <a:alpha val="50195"/>
                </a:srgbClr>
              </a:solidFill>
              <a:ln w="6350">
                <a:solidFill>
                  <a:srgbClr val="800000"/>
                </a:solidFill>
                <a:round/>
                <a:headEnd/>
                <a:tailEnd/>
              </a:ln>
            </p:spPr>
            <p:txBody>
              <a:bodyPr/>
              <a:lstStyle/>
              <a:p>
                <a:endParaRPr lang="en-US"/>
              </a:p>
            </p:txBody>
          </p:sp>
          <p:sp>
            <p:nvSpPr>
              <p:cNvPr id="12339" name="Freeform 178"/>
              <p:cNvSpPr>
                <a:spLocks noChangeAspect="1"/>
              </p:cNvSpPr>
              <p:nvPr/>
            </p:nvSpPr>
            <p:spPr bwMode="auto">
              <a:xfrm>
                <a:off x="8684" y="9623"/>
                <a:ext cx="86" cy="379"/>
              </a:xfrm>
              <a:custGeom>
                <a:avLst/>
                <a:gdLst>
                  <a:gd name="T0" fmla="*/ 0 w 142"/>
                  <a:gd name="T1" fmla="*/ 0 h 632"/>
                  <a:gd name="T2" fmla="*/ 7 w 142"/>
                  <a:gd name="T3" fmla="*/ 5 h 632"/>
                  <a:gd name="T4" fmla="*/ 7 w 142"/>
                  <a:gd name="T5" fmla="*/ 29 h 632"/>
                  <a:gd name="T6" fmla="*/ 0 w 142"/>
                  <a:gd name="T7" fmla="*/ 26 h 632"/>
                  <a:gd name="T8" fmla="*/ 0 w 142"/>
                  <a:gd name="T9" fmla="*/ 0 h 632"/>
                  <a:gd name="T10" fmla="*/ 0 60000 65536"/>
                  <a:gd name="T11" fmla="*/ 0 60000 65536"/>
                  <a:gd name="T12" fmla="*/ 0 60000 65536"/>
                  <a:gd name="T13" fmla="*/ 0 60000 65536"/>
                  <a:gd name="T14" fmla="*/ 0 60000 65536"/>
                  <a:gd name="T15" fmla="*/ 0 w 142"/>
                  <a:gd name="T16" fmla="*/ 0 h 632"/>
                  <a:gd name="T17" fmla="*/ 142 w 142"/>
                  <a:gd name="T18" fmla="*/ 632 h 632"/>
                </a:gdLst>
                <a:ahLst/>
                <a:cxnLst>
                  <a:cxn ang="T10">
                    <a:pos x="T0" y="T1"/>
                  </a:cxn>
                  <a:cxn ang="T11">
                    <a:pos x="T2" y="T3"/>
                  </a:cxn>
                  <a:cxn ang="T12">
                    <a:pos x="T4" y="T5"/>
                  </a:cxn>
                  <a:cxn ang="T13">
                    <a:pos x="T6" y="T7"/>
                  </a:cxn>
                  <a:cxn ang="T14">
                    <a:pos x="T8" y="T9"/>
                  </a:cxn>
                </a:cxnLst>
                <a:rect l="T15" t="T16" r="T17" b="T18"/>
                <a:pathLst>
                  <a:path w="142" h="632">
                    <a:moveTo>
                      <a:pt x="0" y="0"/>
                    </a:moveTo>
                    <a:lnTo>
                      <a:pt x="142" y="97"/>
                    </a:lnTo>
                    <a:lnTo>
                      <a:pt x="137" y="632"/>
                    </a:lnTo>
                    <a:lnTo>
                      <a:pt x="0" y="560"/>
                    </a:lnTo>
                    <a:lnTo>
                      <a:pt x="0" y="0"/>
                    </a:lnTo>
                    <a:close/>
                  </a:path>
                </a:pathLst>
              </a:custGeom>
              <a:solidFill>
                <a:srgbClr val="A6DF9D">
                  <a:alpha val="50195"/>
                </a:srgbClr>
              </a:solidFill>
              <a:ln w="6350">
                <a:solidFill>
                  <a:srgbClr val="800000"/>
                </a:solidFill>
                <a:round/>
                <a:headEnd/>
                <a:tailEnd/>
              </a:ln>
            </p:spPr>
            <p:txBody>
              <a:bodyPr/>
              <a:lstStyle/>
              <a:p>
                <a:endParaRPr lang="en-US"/>
              </a:p>
            </p:txBody>
          </p:sp>
          <p:sp>
            <p:nvSpPr>
              <p:cNvPr id="12340" name="Freeform 179"/>
              <p:cNvSpPr>
                <a:spLocks noChangeAspect="1"/>
              </p:cNvSpPr>
              <p:nvPr/>
            </p:nvSpPr>
            <p:spPr bwMode="auto">
              <a:xfrm>
                <a:off x="6580" y="8457"/>
                <a:ext cx="1177" cy="1007"/>
              </a:xfrm>
              <a:custGeom>
                <a:avLst/>
                <a:gdLst>
                  <a:gd name="T0" fmla="*/ 91 w 1962"/>
                  <a:gd name="T1" fmla="*/ 53 h 1679"/>
                  <a:gd name="T2" fmla="*/ 91 w 1962"/>
                  <a:gd name="T3" fmla="*/ 78 h 1679"/>
                  <a:gd name="T4" fmla="*/ 1 w 1962"/>
                  <a:gd name="T5" fmla="*/ 26 h 1679"/>
                  <a:gd name="T6" fmla="*/ 0 w 1962"/>
                  <a:gd name="T7" fmla="*/ 0 h 1679"/>
                  <a:gd name="T8" fmla="*/ 91 w 1962"/>
                  <a:gd name="T9" fmla="*/ 53 h 1679"/>
                  <a:gd name="T10" fmla="*/ 0 60000 65536"/>
                  <a:gd name="T11" fmla="*/ 0 60000 65536"/>
                  <a:gd name="T12" fmla="*/ 0 60000 65536"/>
                  <a:gd name="T13" fmla="*/ 0 60000 65536"/>
                  <a:gd name="T14" fmla="*/ 0 60000 65536"/>
                  <a:gd name="T15" fmla="*/ 0 w 1962"/>
                  <a:gd name="T16" fmla="*/ 0 h 1679"/>
                  <a:gd name="T17" fmla="*/ 1962 w 1962"/>
                  <a:gd name="T18" fmla="*/ 1679 h 1679"/>
                </a:gdLst>
                <a:ahLst/>
                <a:cxnLst>
                  <a:cxn ang="T10">
                    <a:pos x="T0" y="T1"/>
                  </a:cxn>
                  <a:cxn ang="T11">
                    <a:pos x="T2" y="T3"/>
                  </a:cxn>
                  <a:cxn ang="T12">
                    <a:pos x="T4" y="T5"/>
                  </a:cxn>
                  <a:cxn ang="T13">
                    <a:pos x="T6" y="T7"/>
                  </a:cxn>
                  <a:cxn ang="T14">
                    <a:pos x="T8" y="T9"/>
                  </a:cxn>
                </a:cxnLst>
                <a:rect l="T15" t="T16" r="T17" b="T18"/>
                <a:pathLst>
                  <a:path w="1962" h="1679">
                    <a:moveTo>
                      <a:pt x="1962" y="1128"/>
                    </a:moveTo>
                    <a:lnTo>
                      <a:pt x="1962" y="1679"/>
                    </a:lnTo>
                    <a:lnTo>
                      <a:pt x="9" y="563"/>
                    </a:lnTo>
                    <a:lnTo>
                      <a:pt x="0" y="0"/>
                    </a:lnTo>
                    <a:lnTo>
                      <a:pt x="1962" y="1128"/>
                    </a:lnTo>
                    <a:close/>
                  </a:path>
                </a:pathLst>
              </a:custGeom>
              <a:solidFill>
                <a:srgbClr val="FFFF00">
                  <a:alpha val="50195"/>
                </a:srgbClr>
              </a:solidFill>
              <a:ln w="6350">
                <a:solidFill>
                  <a:srgbClr val="800000"/>
                </a:solidFill>
                <a:round/>
                <a:headEnd/>
                <a:tailEnd/>
              </a:ln>
            </p:spPr>
            <p:txBody>
              <a:bodyPr/>
              <a:lstStyle/>
              <a:p>
                <a:endParaRPr lang="en-US"/>
              </a:p>
            </p:txBody>
          </p:sp>
          <p:sp>
            <p:nvSpPr>
              <p:cNvPr id="12341" name="Freeform 180"/>
              <p:cNvSpPr>
                <a:spLocks noChangeAspect="1"/>
              </p:cNvSpPr>
              <p:nvPr/>
            </p:nvSpPr>
            <p:spPr bwMode="auto">
              <a:xfrm>
                <a:off x="7498" y="8297"/>
                <a:ext cx="167" cy="663"/>
              </a:xfrm>
              <a:custGeom>
                <a:avLst/>
                <a:gdLst>
                  <a:gd name="T0" fmla="*/ 13 w 278"/>
                  <a:gd name="T1" fmla="*/ 52 h 1106"/>
                  <a:gd name="T2" fmla="*/ 0 w 278"/>
                  <a:gd name="T3" fmla="*/ 44 h 1106"/>
                  <a:gd name="T4" fmla="*/ 0 w 278"/>
                  <a:gd name="T5" fmla="*/ 0 h 1106"/>
                  <a:gd name="T6" fmla="*/ 4 w 278"/>
                  <a:gd name="T7" fmla="*/ 2 h 1106"/>
                  <a:gd name="T8" fmla="*/ 5 w 278"/>
                  <a:gd name="T9" fmla="*/ 10 h 1106"/>
                  <a:gd name="T10" fmla="*/ 8 w 278"/>
                  <a:gd name="T11" fmla="*/ 12 h 1106"/>
                  <a:gd name="T12" fmla="*/ 9 w 278"/>
                  <a:gd name="T13" fmla="*/ 5 h 1106"/>
                  <a:gd name="T14" fmla="*/ 13 w 278"/>
                  <a:gd name="T15" fmla="*/ 8 h 1106"/>
                  <a:gd name="T16" fmla="*/ 13 w 278"/>
                  <a:gd name="T17" fmla="*/ 52 h 110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78"/>
                  <a:gd name="T28" fmla="*/ 0 h 1106"/>
                  <a:gd name="T29" fmla="*/ 278 w 278"/>
                  <a:gd name="T30" fmla="*/ 1106 h 110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78" h="1106">
                    <a:moveTo>
                      <a:pt x="278" y="1106"/>
                    </a:moveTo>
                    <a:lnTo>
                      <a:pt x="0" y="944"/>
                    </a:lnTo>
                    <a:lnTo>
                      <a:pt x="0" y="0"/>
                    </a:lnTo>
                    <a:lnTo>
                      <a:pt x="77" y="47"/>
                    </a:lnTo>
                    <a:lnTo>
                      <a:pt x="97" y="210"/>
                    </a:lnTo>
                    <a:lnTo>
                      <a:pt x="185" y="255"/>
                    </a:lnTo>
                    <a:lnTo>
                      <a:pt x="189" y="113"/>
                    </a:lnTo>
                    <a:lnTo>
                      <a:pt x="278" y="162"/>
                    </a:lnTo>
                    <a:lnTo>
                      <a:pt x="278" y="1106"/>
                    </a:lnTo>
                    <a:close/>
                  </a:path>
                </a:pathLst>
              </a:custGeom>
              <a:solidFill>
                <a:srgbClr val="808000">
                  <a:alpha val="50195"/>
                </a:srgbClr>
              </a:solidFill>
              <a:ln w="6350">
                <a:solidFill>
                  <a:srgbClr val="000000"/>
                </a:solidFill>
                <a:round/>
                <a:headEnd/>
                <a:tailEnd/>
              </a:ln>
            </p:spPr>
            <p:txBody>
              <a:bodyPr/>
              <a:lstStyle/>
              <a:p>
                <a:endParaRPr lang="en-US"/>
              </a:p>
            </p:txBody>
          </p:sp>
          <p:grpSp>
            <p:nvGrpSpPr>
              <p:cNvPr id="12342" name="Group 181"/>
              <p:cNvGrpSpPr>
                <a:grpSpLocks noChangeAspect="1"/>
              </p:cNvGrpSpPr>
              <p:nvPr/>
            </p:nvGrpSpPr>
            <p:grpSpPr bwMode="auto">
              <a:xfrm>
                <a:off x="7498" y="8327"/>
                <a:ext cx="183" cy="143"/>
                <a:chOff x="12726" y="9289"/>
                <a:chExt cx="306" cy="239"/>
              </a:xfrm>
            </p:grpSpPr>
            <p:sp>
              <p:nvSpPr>
                <p:cNvPr id="12361" name="Line 182"/>
                <p:cNvSpPr>
                  <a:spLocks noChangeAspect="1" noChangeShapeType="1"/>
                </p:cNvSpPr>
                <p:nvPr/>
              </p:nvSpPr>
              <p:spPr bwMode="auto">
                <a:xfrm rot="1800000">
                  <a:off x="12811" y="9493"/>
                  <a:ext cx="121" cy="0"/>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62" name="Line 183"/>
                <p:cNvSpPr>
                  <a:spLocks noChangeAspect="1" noChangeShapeType="1"/>
                </p:cNvSpPr>
                <p:nvPr/>
              </p:nvSpPr>
              <p:spPr bwMode="auto">
                <a:xfrm flipH="1" flipV="1">
                  <a:off x="12923" y="9358"/>
                  <a:ext cx="0" cy="170"/>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63" name="Line 184"/>
                <p:cNvSpPr>
                  <a:spLocks noChangeAspect="1" noChangeShapeType="1"/>
                </p:cNvSpPr>
                <p:nvPr/>
              </p:nvSpPr>
              <p:spPr bwMode="auto">
                <a:xfrm rot="1800000">
                  <a:off x="12726" y="9289"/>
                  <a:ext cx="113" cy="0"/>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64" name="Line 185"/>
                <p:cNvSpPr>
                  <a:spLocks noChangeAspect="1" noChangeShapeType="1"/>
                </p:cNvSpPr>
                <p:nvPr/>
              </p:nvSpPr>
              <p:spPr bwMode="auto">
                <a:xfrm flipH="1">
                  <a:off x="12831" y="9306"/>
                  <a:ext cx="0" cy="170"/>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65" name="Line 186"/>
                <p:cNvSpPr>
                  <a:spLocks noChangeAspect="1" noChangeShapeType="1"/>
                </p:cNvSpPr>
                <p:nvPr/>
              </p:nvSpPr>
              <p:spPr bwMode="auto">
                <a:xfrm rot="1800000">
                  <a:off x="12919" y="9396"/>
                  <a:ext cx="113" cy="0"/>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343" name="Line 187"/>
              <p:cNvSpPr>
                <a:spLocks noChangeAspect="1" noChangeShapeType="1"/>
              </p:cNvSpPr>
              <p:nvPr/>
            </p:nvSpPr>
            <p:spPr bwMode="auto">
              <a:xfrm>
                <a:off x="7580" y="7611"/>
                <a:ext cx="0" cy="799"/>
              </a:xfrm>
              <a:prstGeom prst="line">
                <a:avLst/>
              </a:prstGeom>
              <a:noFill/>
              <a:ln w="19050">
                <a:solidFill>
                  <a:srgbClr val="339966"/>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44" name="Freeform 188"/>
              <p:cNvSpPr>
                <a:spLocks noChangeAspect="1"/>
              </p:cNvSpPr>
              <p:nvPr/>
            </p:nvSpPr>
            <p:spPr bwMode="auto">
              <a:xfrm>
                <a:off x="7678" y="8580"/>
                <a:ext cx="881" cy="879"/>
              </a:xfrm>
              <a:custGeom>
                <a:avLst/>
                <a:gdLst>
                  <a:gd name="T0" fmla="*/ 68 w 1468"/>
                  <a:gd name="T1" fmla="*/ 68 h 1465"/>
                  <a:gd name="T2" fmla="*/ 1 w 1468"/>
                  <a:gd name="T3" fmla="*/ 29 h 1465"/>
                  <a:gd name="T4" fmla="*/ 0 w 1468"/>
                  <a:gd name="T5" fmla="*/ 0 h 1465"/>
                  <a:gd name="T6" fmla="*/ 68 w 1468"/>
                  <a:gd name="T7" fmla="*/ 39 h 1465"/>
                  <a:gd name="T8" fmla="*/ 68 w 1468"/>
                  <a:gd name="T9" fmla="*/ 68 h 1465"/>
                  <a:gd name="T10" fmla="*/ 0 60000 65536"/>
                  <a:gd name="T11" fmla="*/ 0 60000 65536"/>
                  <a:gd name="T12" fmla="*/ 0 60000 65536"/>
                  <a:gd name="T13" fmla="*/ 0 60000 65536"/>
                  <a:gd name="T14" fmla="*/ 0 60000 65536"/>
                  <a:gd name="T15" fmla="*/ 0 w 1468"/>
                  <a:gd name="T16" fmla="*/ 0 h 1465"/>
                  <a:gd name="T17" fmla="*/ 1468 w 1468"/>
                  <a:gd name="T18" fmla="*/ 1465 h 1465"/>
                </a:gdLst>
                <a:ahLst/>
                <a:cxnLst>
                  <a:cxn ang="T10">
                    <a:pos x="T0" y="T1"/>
                  </a:cxn>
                  <a:cxn ang="T11">
                    <a:pos x="T2" y="T3"/>
                  </a:cxn>
                  <a:cxn ang="T12">
                    <a:pos x="T4" y="T5"/>
                  </a:cxn>
                  <a:cxn ang="T13">
                    <a:pos x="T6" y="T7"/>
                  </a:cxn>
                  <a:cxn ang="T14">
                    <a:pos x="T8" y="T9"/>
                  </a:cxn>
                </a:cxnLst>
                <a:rect l="T15" t="T16" r="T17" b="T18"/>
                <a:pathLst>
                  <a:path w="1468" h="1465">
                    <a:moveTo>
                      <a:pt x="1468" y="1465"/>
                    </a:moveTo>
                    <a:lnTo>
                      <a:pt x="4" y="627"/>
                    </a:lnTo>
                    <a:lnTo>
                      <a:pt x="0" y="0"/>
                    </a:lnTo>
                    <a:lnTo>
                      <a:pt x="1468" y="845"/>
                    </a:lnTo>
                    <a:lnTo>
                      <a:pt x="1468" y="1465"/>
                    </a:lnTo>
                    <a:close/>
                  </a:path>
                </a:pathLst>
              </a:custGeom>
              <a:solidFill>
                <a:srgbClr val="FFF16B">
                  <a:alpha val="50195"/>
                </a:srgbClr>
              </a:solidFill>
              <a:ln w="6350">
                <a:solidFill>
                  <a:srgbClr val="800000"/>
                </a:solidFill>
                <a:round/>
                <a:headEnd/>
                <a:tailEnd/>
              </a:ln>
            </p:spPr>
            <p:txBody>
              <a:bodyPr/>
              <a:lstStyle/>
              <a:p>
                <a:endParaRPr lang="en-US"/>
              </a:p>
            </p:txBody>
          </p:sp>
          <p:sp>
            <p:nvSpPr>
              <p:cNvPr id="12345" name="Freeform 189"/>
              <p:cNvSpPr>
                <a:spLocks noChangeAspect="1"/>
              </p:cNvSpPr>
              <p:nvPr/>
            </p:nvSpPr>
            <p:spPr bwMode="auto">
              <a:xfrm>
                <a:off x="6462" y="6874"/>
                <a:ext cx="1203" cy="838"/>
              </a:xfrm>
              <a:custGeom>
                <a:avLst/>
                <a:gdLst>
                  <a:gd name="T0" fmla="*/ 0 w 1960"/>
                  <a:gd name="T1" fmla="*/ 0 h 1396"/>
                  <a:gd name="T2" fmla="*/ 0 w 1960"/>
                  <a:gd name="T3" fmla="*/ 13 h 1396"/>
                  <a:gd name="T4" fmla="*/ 93 w 1960"/>
                  <a:gd name="T5" fmla="*/ 60 h 1396"/>
                  <a:gd name="T6" fmla="*/ 93 w 1960"/>
                  <a:gd name="T7" fmla="*/ 53 h 1396"/>
                  <a:gd name="T8" fmla="*/ 100 w 1960"/>
                  <a:gd name="T9" fmla="*/ 55 h 1396"/>
                  <a:gd name="T10" fmla="*/ 99 w 1960"/>
                  <a:gd name="T11" fmla="*/ 62 h 1396"/>
                  <a:gd name="T12" fmla="*/ 105 w 1960"/>
                  <a:gd name="T13" fmla="*/ 65 h 1396"/>
                  <a:gd name="T14" fmla="*/ 105 w 1960"/>
                  <a:gd name="T15" fmla="*/ 53 h 1396"/>
                  <a:gd name="T16" fmla="*/ 0 w 1960"/>
                  <a:gd name="T17" fmla="*/ 0 h 139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960"/>
                  <a:gd name="T28" fmla="*/ 0 h 1396"/>
                  <a:gd name="T29" fmla="*/ 1960 w 1960"/>
                  <a:gd name="T30" fmla="*/ 1396 h 139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960" h="1396">
                    <a:moveTo>
                      <a:pt x="0" y="0"/>
                    </a:moveTo>
                    <a:lnTo>
                      <a:pt x="0" y="283"/>
                    </a:lnTo>
                    <a:lnTo>
                      <a:pt x="1745" y="1279"/>
                    </a:lnTo>
                    <a:lnTo>
                      <a:pt x="1745" y="1121"/>
                    </a:lnTo>
                    <a:lnTo>
                      <a:pt x="1865" y="1180"/>
                    </a:lnTo>
                    <a:lnTo>
                      <a:pt x="1857" y="1339"/>
                    </a:lnTo>
                    <a:lnTo>
                      <a:pt x="1960" y="1396"/>
                    </a:lnTo>
                    <a:lnTo>
                      <a:pt x="1960" y="1121"/>
                    </a:lnTo>
                    <a:lnTo>
                      <a:pt x="0" y="0"/>
                    </a:lnTo>
                    <a:close/>
                  </a:path>
                </a:pathLst>
              </a:custGeom>
              <a:solidFill>
                <a:srgbClr val="FF9900">
                  <a:alpha val="50195"/>
                </a:srgbClr>
              </a:solidFill>
              <a:ln w="6350">
                <a:solidFill>
                  <a:srgbClr val="800000"/>
                </a:solidFill>
                <a:round/>
                <a:headEnd/>
                <a:tailEnd/>
              </a:ln>
            </p:spPr>
            <p:txBody>
              <a:bodyPr/>
              <a:lstStyle/>
              <a:p>
                <a:endParaRPr lang="en-US"/>
              </a:p>
            </p:txBody>
          </p:sp>
          <p:sp>
            <p:nvSpPr>
              <p:cNvPr id="12346" name="Line 190"/>
              <p:cNvSpPr>
                <a:spLocks noChangeAspect="1" noChangeShapeType="1"/>
              </p:cNvSpPr>
              <p:nvPr/>
            </p:nvSpPr>
            <p:spPr bwMode="auto">
              <a:xfrm rot="10800000" flipH="1">
                <a:off x="6458" y="6870"/>
                <a:ext cx="0" cy="170"/>
              </a:xfrm>
              <a:prstGeom prst="line">
                <a:avLst/>
              </a:prstGeom>
              <a:noFill/>
              <a:ln w="6350">
                <a:solidFill>
                  <a:srgbClr val="8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47" name="Freeform 191"/>
              <p:cNvSpPr>
                <a:spLocks noChangeAspect="1"/>
              </p:cNvSpPr>
              <p:nvPr/>
            </p:nvSpPr>
            <p:spPr bwMode="auto">
              <a:xfrm>
                <a:off x="5579" y="8094"/>
                <a:ext cx="688" cy="909"/>
              </a:xfrm>
              <a:custGeom>
                <a:avLst/>
                <a:gdLst>
                  <a:gd name="T0" fmla="*/ 8 w 1148"/>
                  <a:gd name="T1" fmla="*/ 3 h 1516"/>
                  <a:gd name="T2" fmla="*/ 17 w 1148"/>
                  <a:gd name="T3" fmla="*/ 0 h 1516"/>
                  <a:gd name="T4" fmla="*/ 26 w 1148"/>
                  <a:gd name="T5" fmla="*/ 3 h 1516"/>
                  <a:gd name="T6" fmla="*/ 35 w 1148"/>
                  <a:gd name="T7" fmla="*/ 9 h 1516"/>
                  <a:gd name="T8" fmla="*/ 42 w 1148"/>
                  <a:gd name="T9" fmla="*/ 17 h 1516"/>
                  <a:gd name="T10" fmla="*/ 49 w 1148"/>
                  <a:gd name="T11" fmla="*/ 30 h 1516"/>
                  <a:gd name="T12" fmla="*/ 53 w 1148"/>
                  <a:gd name="T13" fmla="*/ 44 h 1516"/>
                  <a:gd name="T14" fmla="*/ 53 w 1148"/>
                  <a:gd name="T15" fmla="*/ 53 h 1516"/>
                  <a:gd name="T16" fmla="*/ 51 w 1148"/>
                  <a:gd name="T17" fmla="*/ 64 h 1516"/>
                  <a:gd name="T18" fmla="*/ 46 w 1148"/>
                  <a:gd name="T19" fmla="*/ 69 h 1516"/>
                  <a:gd name="T20" fmla="*/ 39 w 1148"/>
                  <a:gd name="T21" fmla="*/ 71 h 1516"/>
                  <a:gd name="T22" fmla="*/ 33 w 1148"/>
                  <a:gd name="T23" fmla="*/ 69 h 1516"/>
                  <a:gd name="T24" fmla="*/ 26 w 1148"/>
                  <a:gd name="T25" fmla="*/ 67 h 1516"/>
                  <a:gd name="T26" fmla="*/ 21 w 1148"/>
                  <a:gd name="T27" fmla="*/ 64 h 1516"/>
                  <a:gd name="T28" fmla="*/ 14 w 1148"/>
                  <a:gd name="T29" fmla="*/ 57 h 1516"/>
                  <a:gd name="T30" fmla="*/ 8 w 1148"/>
                  <a:gd name="T31" fmla="*/ 49 h 1516"/>
                  <a:gd name="T32" fmla="*/ 3 w 1148"/>
                  <a:gd name="T33" fmla="*/ 40 h 1516"/>
                  <a:gd name="T34" fmla="*/ 1 w 1148"/>
                  <a:gd name="T35" fmla="*/ 29 h 1516"/>
                  <a:gd name="T36" fmla="*/ 0 w 1148"/>
                  <a:gd name="T37" fmla="*/ 17 h 1516"/>
                  <a:gd name="T38" fmla="*/ 2 w 1148"/>
                  <a:gd name="T39" fmla="*/ 10 h 1516"/>
                  <a:gd name="T40" fmla="*/ 6 w 1148"/>
                  <a:gd name="T41" fmla="*/ 5 h 1516"/>
                  <a:gd name="T42" fmla="*/ 8 w 1148"/>
                  <a:gd name="T43" fmla="*/ 3 h 151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148"/>
                  <a:gd name="T67" fmla="*/ 0 h 1516"/>
                  <a:gd name="T68" fmla="*/ 1148 w 1148"/>
                  <a:gd name="T69" fmla="*/ 1516 h 151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148" h="1516">
                    <a:moveTo>
                      <a:pt x="176" y="61"/>
                    </a:moveTo>
                    <a:lnTo>
                      <a:pt x="352" y="0"/>
                    </a:lnTo>
                    <a:lnTo>
                      <a:pt x="560" y="65"/>
                    </a:lnTo>
                    <a:lnTo>
                      <a:pt x="744" y="193"/>
                    </a:lnTo>
                    <a:lnTo>
                      <a:pt x="899" y="361"/>
                    </a:lnTo>
                    <a:lnTo>
                      <a:pt x="1051" y="638"/>
                    </a:lnTo>
                    <a:lnTo>
                      <a:pt x="1148" y="933"/>
                    </a:lnTo>
                    <a:lnTo>
                      <a:pt x="1148" y="1145"/>
                    </a:lnTo>
                    <a:lnTo>
                      <a:pt x="1092" y="1380"/>
                    </a:lnTo>
                    <a:lnTo>
                      <a:pt x="978" y="1489"/>
                    </a:lnTo>
                    <a:lnTo>
                      <a:pt x="841" y="1516"/>
                    </a:lnTo>
                    <a:lnTo>
                      <a:pt x="705" y="1489"/>
                    </a:lnTo>
                    <a:lnTo>
                      <a:pt x="560" y="1449"/>
                    </a:lnTo>
                    <a:lnTo>
                      <a:pt x="461" y="1380"/>
                    </a:lnTo>
                    <a:lnTo>
                      <a:pt x="293" y="1229"/>
                    </a:lnTo>
                    <a:lnTo>
                      <a:pt x="172" y="1057"/>
                    </a:lnTo>
                    <a:lnTo>
                      <a:pt x="68" y="865"/>
                    </a:lnTo>
                    <a:lnTo>
                      <a:pt x="4" y="621"/>
                    </a:lnTo>
                    <a:lnTo>
                      <a:pt x="0" y="381"/>
                    </a:lnTo>
                    <a:lnTo>
                      <a:pt x="52" y="205"/>
                    </a:lnTo>
                    <a:lnTo>
                      <a:pt x="136" y="109"/>
                    </a:lnTo>
                    <a:lnTo>
                      <a:pt x="176" y="6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round/>
                    <a:headEnd/>
                    <a:tailEnd/>
                  </a14:hiddenLine>
                </a:ext>
              </a:extLst>
            </p:spPr>
            <p:txBody>
              <a:bodyPr/>
              <a:lstStyle/>
              <a:p>
                <a:endParaRPr lang="en-US"/>
              </a:p>
            </p:txBody>
          </p:sp>
          <p:sp>
            <p:nvSpPr>
              <p:cNvPr id="12348" name="Freeform 192"/>
              <p:cNvSpPr>
                <a:spLocks noChangeAspect="1"/>
              </p:cNvSpPr>
              <p:nvPr/>
            </p:nvSpPr>
            <p:spPr bwMode="auto">
              <a:xfrm>
                <a:off x="7680" y="8227"/>
                <a:ext cx="872" cy="833"/>
              </a:xfrm>
              <a:custGeom>
                <a:avLst/>
                <a:gdLst>
                  <a:gd name="T0" fmla="*/ 872 w 872"/>
                  <a:gd name="T1" fmla="*/ 833 h 833"/>
                  <a:gd name="T2" fmla="*/ 0 w 872"/>
                  <a:gd name="T3" fmla="*/ 329 h 833"/>
                  <a:gd name="T4" fmla="*/ 1 w 872"/>
                  <a:gd name="T5" fmla="*/ 0 h 833"/>
                  <a:gd name="T6" fmla="*/ 872 w 872"/>
                  <a:gd name="T7" fmla="*/ 481 h 833"/>
                  <a:gd name="T8" fmla="*/ 872 w 872"/>
                  <a:gd name="T9" fmla="*/ 833 h 833"/>
                  <a:gd name="T10" fmla="*/ 0 60000 65536"/>
                  <a:gd name="T11" fmla="*/ 0 60000 65536"/>
                  <a:gd name="T12" fmla="*/ 0 60000 65536"/>
                  <a:gd name="T13" fmla="*/ 0 60000 65536"/>
                  <a:gd name="T14" fmla="*/ 0 60000 65536"/>
                  <a:gd name="T15" fmla="*/ 0 w 872"/>
                  <a:gd name="T16" fmla="*/ 0 h 833"/>
                  <a:gd name="T17" fmla="*/ 872 w 872"/>
                  <a:gd name="T18" fmla="*/ 833 h 833"/>
                </a:gdLst>
                <a:ahLst/>
                <a:cxnLst>
                  <a:cxn ang="T10">
                    <a:pos x="T0" y="T1"/>
                  </a:cxn>
                  <a:cxn ang="T11">
                    <a:pos x="T2" y="T3"/>
                  </a:cxn>
                  <a:cxn ang="T12">
                    <a:pos x="T4" y="T5"/>
                  </a:cxn>
                  <a:cxn ang="T13">
                    <a:pos x="T6" y="T7"/>
                  </a:cxn>
                  <a:cxn ang="T14">
                    <a:pos x="T8" y="T9"/>
                  </a:cxn>
                </a:cxnLst>
                <a:rect l="T15" t="T16" r="T17" b="T18"/>
                <a:pathLst>
                  <a:path w="872" h="833">
                    <a:moveTo>
                      <a:pt x="872" y="833"/>
                    </a:moveTo>
                    <a:lnTo>
                      <a:pt x="0" y="329"/>
                    </a:lnTo>
                    <a:lnTo>
                      <a:pt x="1" y="0"/>
                    </a:lnTo>
                    <a:lnTo>
                      <a:pt x="872" y="481"/>
                    </a:lnTo>
                    <a:lnTo>
                      <a:pt x="872" y="833"/>
                    </a:lnTo>
                    <a:close/>
                  </a:path>
                </a:pathLst>
              </a:custGeom>
              <a:solidFill>
                <a:srgbClr val="FFF16B">
                  <a:alpha val="50195"/>
                </a:srgbClr>
              </a:solidFill>
              <a:ln w="6350">
                <a:solidFill>
                  <a:srgbClr val="800000"/>
                </a:solidFill>
                <a:round/>
                <a:headEnd/>
                <a:tailEnd/>
              </a:ln>
            </p:spPr>
            <p:txBody>
              <a:bodyPr/>
              <a:lstStyle/>
              <a:p>
                <a:endParaRPr lang="en-US"/>
              </a:p>
            </p:txBody>
          </p:sp>
          <p:sp>
            <p:nvSpPr>
              <p:cNvPr id="12349" name="Freeform 193"/>
              <p:cNvSpPr>
                <a:spLocks noChangeAspect="1"/>
              </p:cNvSpPr>
              <p:nvPr/>
            </p:nvSpPr>
            <p:spPr bwMode="auto">
              <a:xfrm>
                <a:off x="8562" y="8888"/>
                <a:ext cx="115" cy="379"/>
              </a:xfrm>
              <a:custGeom>
                <a:avLst/>
                <a:gdLst>
                  <a:gd name="T0" fmla="*/ 0 w 142"/>
                  <a:gd name="T1" fmla="*/ 0 h 632"/>
                  <a:gd name="T2" fmla="*/ 40 w 142"/>
                  <a:gd name="T3" fmla="*/ 5 h 632"/>
                  <a:gd name="T4" fmla="*/ 39 w 142"/>
                  <a:gd name="T5" fmla="*/ 29 h 632"/>
                  <a:gd name="T6" fmla="*/ 0 w 142"/>
                  <a:gd name="T7" fmla="*/ 26 h 632"/>
                  <a:gd name="T8" fmla="*/ 0 w 142"/>
                  <a:gd name="T9" fmla="*/ 0 h 632"/>
                  <a:gd name="T10" fmla="*/ 0 60000 65536"/>
                  <a:gd name="T11" fmla="*/ 0 60000 65536"/>
                  <a:gd name="T12" fmla="*/ 0 60000 65536"/>
                  <a:gd name="T13" fmla="*/ 0 60000 65536"/>
                  <a:gd name="T14" fmla="*/ 0 60000 65536"/>
                  <a:gd name="T15" fmla="*/ 0 w 142"/>
                  <a:gd name="T16" fmla="*/ 0 h 632"/>
                  <a:gd name="T17" fmla="*/ 142 w 142"/>
                  <a:gd name="T18" fmla="*/ 632 h 632"/>
                </a:gdLst>
                <a:ahLst/>
                <a:cxnLst>
                  <a:cxn ang="T10">
                    <a:pos x="T0" y="T1"/>
                  </a:cxn>
                  <a:cxn ang="T11">
                    <a:pos x="T2" y="T3"/>
                  </a:cxn>
                  <a:cxn ang="T12">
                    <a:pos x="T4" y="T5"/>
                  </a:cxn>
                  <a:cxn ang="T13">
                    <a:pos x="T6" y="T7"/>
                  </a:cxn>
                  <a:cxn ang="T14">
                    <a:pos x="T8" y="T9"/>
                  </a:cxn>
                </a:cxnLst>
                <a:rect l="T15" t="T16" r="T17" b="T18"/>
                <a:pathLst>
                  <a:path w="142" h="632">
                    <a:moveTo>
                      <a:pt x="0" y="0"/>
                    </a:moveTo>
                    <a:lnTo>
                      <a:pt x="142" y="97"/>
                    </a:lnTo>
                    <a:lnTo>
                      <a:pt x="137" y="632"/>
                    </a:lnTo>
                    <a:lnTo>
                      <a:pt x="0" y="560"/>
                    </a:lnTo>
                    <a:lnTo>
                      <a:pt x="0" y="0"/>
                    </a:lnTo>
                    <a:close/>
                  </a:path>
                </a:pathLst>
              </a:custGeom>
              <a:solidFill>
                <a:srgbClr val="FF0000">
                  <a:alpha val="50195"/>
                </a:srgbClr>
              </a:solidFill>
              <a:ln w="6350">
                <a:solidFill>
                  <a:srgbClr val="800000"/>
                </a:solidFill>
                <a:round/>
                <a:headEnd/>
                <a:tailEnd/>
              </a:ln>
            </p:spPr>
            <p:txBody>
              <a:bodyPr/>
              <a:lstStyle/>
              <a:p>
                <a:endParaRPr lang="en-US"/>
              </a:p>
            </p:txBody>
          </p:sp>
          <p:grpSp>
            <p:nvGrpSpPr>
              <p:cNvPr id="12350" name="Group 194"/>
              <p:cNvGrpSpPr>
                <a:grpSpLocks noChangeAspect="1"/>
              </p:cNvGrpSpPr>
              <p:nvPr/>
            </p:nvGrpSpPr>
            <p:grpSpPr bwMode="auto">
              <a:xfrm>
                <a:off x="5739" y="7895"/>
                <a:ext cx="722" cy="993"/>
                <a:chOff x="5739" y="7895"/>
                <a:chExt cx="722" cy="993"/>
              </a:xfrm>
            </p:grpSpPr>
            <p:sp>
              <p:nvSpPr>
                <p:cNvPr id="12357" name="Arc 195"/>
                <p:cNvSpPr>
                  <a:spLocks noChangeAspect="1"/>
                </p:cNvSpPr>
                <p:nvPr/>
              </p:nvSpPr>
              <p:spPr bwMode="auto">
                <a:xfrm rot="-1668526">
                  <a:off x="6035" y="7895"/>
                  <a:ext cx="426" cy="968"/>
                </a:xfrm>
                <a:custGeom>
                  <a:avLst/>
                  <a:gdLst>
                    <a:gd name="T0" fmla="*/ 0 w 32554"/>
                    <a:gd name="T1" fmla="*/ 0 h 43200"/>
                    <a:gd name="T2" fmla="*/ 0 w 32554"/>
                    <a:gd name="T3" fmla="*/ 0 h 43200"/>
                    <a:gd name="T4" fmla="*/ 0 w 32554"/>
                    <a:gd name="T5" fmla="*/ 0 h 43200"/>
                    <a:gd name="T6" fmla="*/ 0 60000 65536"/>
                    <a:gd name="T7" fmla="*/ 0 60000 65536"/>
                    <a:gd name="T8" fmla="*/ 0 60000 65536"/>
                    <a:gd name="T9" fmla="*/ 0 w 32554"/>
                    <a:gd name="T10" fmla="*/ 0 h 43200"/>
                    <a:gd name="T11" fmla="*/ 32554 w 32554"/>
                    <a:gd name="T12" fmla="*/ 43200 h 43200"/>
                  </a:gdLst>
                  <a:ahLst/>
                  <a:cxnLst>
                    <a:cxn ang="T6">
                      <a:pos x="T0" y="T1"/>
                    </a:cxn>
                    <a:cxn ang="T7">
                      <a:pos x="T2" y="T3"/>
                    </a:cxn>
                    <a:cxn ang="T8">
                      <a:pos x="T4" y="T5"/>
                    </a:cxn>
                  </a:cxnLst>
                  <a:rect l="T9" t="T10" r="T11" b="T12"/>
                  <a:pathLst>
                    <a:path w="32554" h="43200" fill="none" extrusionOk="0">
                      <a:moveTo>
                        <a:pt x="-1" y="2983"/>
                      </a:moveTo>
                      <a:cubicBezTo>
                        <a:pt x="3319" y="1030"/>
                        <a:pt x="7101" y="-1"/>
                        <a:pt x="10954" y="0"/>
                      </a:cubicBezTo>
                      <a:cubicBezTo>
                        <a:pt x="22883" y="0"/>
                        <a:pt x="32554" y="9670"/>
                        <a:pt x="32554" y="21600"/>
                      </a:cubicBezTo>
                      <a:cubicBezTo>
                        <a:pt x="32554" y="33529"/>
                        <a:pt x="22883" y="43200"/>
                        <a:pt x="10954" y="43200"/>
                      </a:cubicBezTo>
                      <a:cubicBezTo>
                        <a:pt x="7298" y="43200"/>
                        <a:pt x="3703" y="42272"/>
                        <a:pt x="504" y="40504"/>
                      </a:cubicBezTo>
                    </a:path>
                    <a:path w="32554" h="43200" stroke="0" extrusionOk="0">
                      <a:moveTo>
                        <a:pt x="-1" y="2983"/>
                      </a:moveTo>
                      <a:cubicBezTo>
                        <a:pt x="3319" y="1030"/>
                        <a:pt x="7101" y="-1"/>
                        <a:pt x="10954" y="0"/>
                      </a:cubicBezTo>
                      <a:cubicBezTo>
                        <a:pt x="22883" y="0"/>
                        <a:pt x="32554" y="9670"/>
                        <a:pt x="32554" y="21600"/>
                      </a:cubicBezTo>
                      <a:cubicBezTo>
                        <a:pt x="32554" y="33529"/>
                        <a:pt x="22883" y="43200"/>
                        <a:pt x="10954" y="43200"/>
                      </a:cubicBezTo>
                      <a:cubicBezTo>
                        <a:pt x="7298" y="43200"/>
                        <a:pt x="3703" y="42272"/>
                        <a:pt x="504" y="40504"/>
                      </a:cubicBezTo>
                      <a:lnTo>
                        <a:pt x="10954" y="21600"/>
                      </a:lnTo>
                      <a:lnTo>
                        <a:pt x="-1" y="2983"/>
                      </a:lnTo>
                      <a:close/>
                    </a:path>
                  </a:pathLst>
                </a:custGeom>
                <a:solidFill>
                  <a:srgbClr val="FFCC00">
                    <a:alpha val="50195"/>
                  </a:srgbClr>
                </a:solidFill>
                <a:ln w="6350">
                  <a:solidFill>
                    <a:srgbClr val="000000"/>
                  </a:solidFill>
                  <a:round/>
                  <a:headEnd/>
                  <a:tailEnd/>
                </a:ln>
              </p:spPr>
              <p:txBody>
                <a:bodyPr/>
                <a:lstStyle/>
                <a:p>
                  <a:endParaRPr lang="en-US"/>
                </a:p>
              </p:txBody>
            </p:sp>
            <p:sp>
              <p:nvSpPr>
                <p:cNvPr id="12358" name="Arc 196"/>
                <p:cNvSpPr>
                  <a:spLocks noChangeAspect="1"/>
                </p:cNvSpPr>
                <p:nvPr/>
              </p:nvSpPr>
              <p:spPr bwMode="auto">
                <a:xfrm rot="-1668526">
                  <a:off x="5883" y="7952"/>
                  <a:ext cx="547" cy="936"/>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21599" y="0"/>
                      </a:moveTo>
                      <a:cubicBezTo>
                        <a:pt x="33529" y="0"/>
                        <a:pt x="43200" y="9670"/>
                        <a:pt x="43200" y="21600"/>
                      </a:cubicBezTo>
                      <a:cubicBezTo>
                        <a:pt x="43200" y="33529"/>
                        <a:pt x="33529" y="43200"/>
                        <a:pt x="21600" y="43200"/>
                      </a:cubicBezTo>
                      <a:cubicBezTo>
                        <a:pt x="9670" y="43200"/>
                        <a:pt x="0" y="33529"/>
                        <a:pt x="0" y="21600"/>
                      </a:cubicBezTo>
                      <a:cubicBezTo>
                        <a:pt x="-1" y="12546"/>
                        <a:pt x="5645" y="4453"/>
                        <a:pt x="14142" y="1328"/>
                      </a:cubicBezTo>
                    </a:path>
                    <a:path w="43200" h="43200" stroke="0" extrusionOk="0">
                      <a:moveTo>
                        <a:pt x="21599" y="0"/>
                      </a:moveTo>
                      <a:cubicBezTo>
                        <a:pt x="33529" y="0"/>
                        <a:pt x="43200" y="9670"/>
                        <a:pt x="43200" y="21600"/>
                      </a:cubicBezTo>
                      <a:cubicBezTo>
                        <a:pt x="43200" y="33529"/>
                        <a:pt x="33529" y="43200"/>
                        <a:pt x="21600" y="43200"/>
                      </a:cubicBezTo>
                      <a:cubicBezTo>
                        <a:pt x="9670" y="43200"/>
                        <a:pt x="0" y="33529"/>
                        <a:pt x="0" y="21600"/>
                      </a:cubicBezTo>
                      <a:cubicBezTo>
                        <a:pt x="-1" y="12546"/>
                        <a:pt x="5645" y="4453"/>
                        <a:pt x="14142" y="1328"/>
                      </a:cubicBezTo>
                      <a:lnTo>
                        <a:pt x="21600" y="21600"/>
                      </a:lnTo>
                      <a:lnTo>
                        <a:pt x="21599" y="0"/>
                      </a:lnTo>
                      <a:close/>
                    </a:path>
                  </a:pathLst>
                </a:custGeom>
                <a:solidFill>
                  <a:srgbClr val="FFCC00">
                    <a:alpha val="50195"/>
                  </a:srgbClr>
                </a:solidFill>
                <a:ln w="6350">
                  <a:solidFill>
                    <a:srgbClr val="000000"/>
                  </a:solidFill>
                  <a:round/>
                  <a:headEnd/>
                  <a:tailEnd/>
                </a:ln>
              </p:spPr>
              <p:txBody>
                <a:bodyPr/>
                <a:lstStyle/>
                <a:p>
                  <a:endParaRPr lang="en-US"/>
                </a:p>
              </p:txBody>
            </p:sp>
            <p:sp>
              <p:nvSpPr>
                <p:cNvPr id="12359" name="Arc 197"/>
                <p:cNvSpPr>
                  <a:spLocks noChangeAspect="1"/>
                </p:cNvSpPr>
                <p:nvPr/>
              </p:nvSpPr>
              <p:spPr bwMode="auto">
                <a:xfrm rot="-1668526">
                  <a:off x="6096" y="8324"/>
                  <a:ext cx="111" cy="187"/>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21599" y="0"/>
                      </a:moveTo>
                      <a:cubicBezTo>
                        <a:pt x="33529" y="0"/>
                        <a:pt x="43200" y="9670"/>
                        <a:pt x="43200" y="21600"/>
                      </a:cubicBezTo>
                      <a:cubicBezTo>
                        <a:pt x="43200" y="33529"/>
                        <a:pt x="33529" y="43200"/>
                        <a:pt x="21600" y="43200"/>
                      </a:cubicBezTo>
                      <a:cubicBezTo>
                        <a:pt x="9670" y="43200"/>
                        <a:pt x="0" y="33529"/>
                        <a:pt x="0" y="21600"/>
                      </a:cubicBezTo>
                      <a:cubicBezTo>
                        <a:pt x="-1" y="12158"/>
                        <a:pt x="6132" y="3811"/>
                        <a:pt x="15141" y="988"/>
                      </a:cubicBezTo>
                    </a:path>
                    <a:path w="43200" h="43200" stroke="0" extrusionOk="0">
                      <a:moveTo>
                        <a:pt x="21599" y="0"/>
                      </a:moveTo>
                      <a:cubicBezTo>
                        <a:pt x="33529" y="0"/>
                        <a:pt x="43200" y="9670"/>
                        <a:pt x="43200" y="21600"/>
                      </a:cubicBezTo>
                      <a:cubicBezTo>
                        <a:pt x="43200" y="33529"/>
                        <a:pt x="33529" y="43200"/>
                        <a:pt x="21600" y="43200"/>
                      </a:cubicBezTo>
                      <a:cubicBezTo>
                        <a:pt x="9670" y="43200"/>
                        <a:pt x="0" y="33529"/>
                        <a:pt x="0" y="21600"/>
                      </a:cubicBezTo>
                      <a:cubicBezTo>
                        <a:pt x="-1" y="12158"/>
                        <a:pt x="6132" y="3811"/>
                        <a:pt x="15141" y="988"/>
                      </a:cubicBezTo>
                      <a:lnTo>
                        <a:pt x="21600" y="21600"/>
                      </a:lnTo>
                      <a:lnTo>
                        <a:pt x="21599" y="0"/>
                      </a:lnTo>
                      <a:close/>
                    </a:path>
                  </a:pathLst>
                </a:custGeom>
                <a:solidFill>
                  <a:srgbClr val="808080">
                    <a:alpha val="50195"/>
                  </a:srgbClr>
                </a:solidFill>
                <a:ln w="6350">
                  <a:solidFill>
                    <a:srgbClr val="000000"/>
                  </a:solidFill>
                  <a:round/>
                  <a:headEnd/>
                  <a:tailEnd/>
                </a:ln>
              </p:spPr>
              <p:txBody>
                <a:bodyPr/>
                <a:lstStyle/>
                <a:p>
                  <a:endParaRPr lang="en-US"/>
                </a:p>
              </p:txBody>
            </p:sp>
            <p:sp>
              <p:nvSpPr>
                <p:cNvPr id="12360" name="Line 198"/>
                <p:cNvSpPr>
                  <a:spLocks noChangeAspect="1" noChangeShapeType="1"/>
                </p:cNvSpPr>
                <p:nvPr/>
              </p:nvSpPr>
              <p:spPr bwMode="auto">
                <a:xfrm>
                  <a:off x="5739" y="8182"/>
                  <a:ext cx="0" cy="10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351" name="Arc 199"/>
              <p:cNvSpPr>
                <a:spLocks noChangeAspect="1"/>
              </p:cNvSpPr>
              <p:nvPr/>
            </p:nvSpPr>
            <p:spPr bwMode="auto">
              <a:xfrm rot="1855976">
                <a:off x="8603" y="9024"/>
                <a:ext cx="189" cy="200"/>
              </a:xfrm>
              <a:custGeom>
                <a:avLst/>
                <a:gdLst>
                  <a:gd name="T0" fmla="*/ 0 w 28112"/>
                  <a:gd name="T1" fmla="*/ 0 h 38539"/>
                  <a:gd name="T2" fmla="*/ 0 w 28112"/>
                  <a:gd name="T3" fmla="*/ 0 h 38539"/>
                  <a:gd name="T4" fmla="*/ 0 w 28112"/>
                  <a:gd name="T5" fmla="*/ 0 h 38539"/>
                  <a:gd name="T6" fmla="*/ 0 60000 65536"/>
                  <a:gd name="T7" fmla="*/ 0 60000 65536"/>
                  <a:gd name="T8" fmla="*/ 0 60000 65536"/>
                  <a:gd name="T9" fmla="*/ 0 w 28112"/>
                  <a:gd name="T10" fmla="*/ 0 h 38539"/>
                  <a:gd name="T11" fmla="*/ 28112 w 28112"/>
                  <a:gd name="T12" fmla="*/ 38539 h 38539"/>
                </a:gdLst>
                <a:ahLst/>
                <a:cxnLst>
                  <a:cxn ang="T6">
                    <a:pos x="T0" y="T1"/>
                  </a:cxn>
                  <a:cxn ang="T7">
                    <a:pos x="T2" y="T3"/>
                  </a:cxn>
                  <a:cxn ang="T8">
                    <a:pos x="T4" y="T5"/>
                  </a:cxn>
                </a:cxnLst>
                <a:rect l="T9" t="T10" r="T11" b="T12"/>
                <a:pathLst>
                  <a:path w="28112" h="38539" fill="none" extrusionOk="0">
                    <a:moveTo>
                      <a:pt x="-1" y="1005"/>
                    </a:moveTo>
                    <a:cubicBezTo>
                      <a:pt x="2106" y="338"/>
                      <a:pt x="4302" y="-1"/>
                      <a:pt x="6512" y="0"/>
                    </a:cubicBezTo>
                    <a:cubicBezTo>
                      <a:pt x="18441" y="0"/>
                      <a:pt x="28112" y="9670"/>
                      <a:pt x="28112" y="21600"/>
                    </a:cubicBezTo>
                    <a:cubicBezTo>
                      <a:pt x="28112" y="28202"/>
                      <a:pt x="25091" y="34443"/>
                      <a:pt x="19913" y="38539"/>
                    </a:cubicBezTo>
                  </a:path>
                  <a:path w="28112" h="38539" stroke="0" extrusionOk="0">
                    <a:moveTo>
                      <a:pt x="-1" y="1005"/>
                    </a:moveTo>
                    <a:cubicBezTo>
                      <a:pt x="2106" y="338"/>
                      <a:pt x="4302" y="-1"/>
                      <a:pt x="6512" y="0"/>
                    </a:cubicBezTo>
                    <a:cubicBezTo>
                      <a:pt x="18441" y="0"/>
                      <a:pt x="28112" y="9670"/>
                      <a:pt x="28112" y="21600"/>
                    </a:cubicBezTo>
                    <a:cubicBezTo>
                      <a:pt x="28112" y="28202"/>
                      <a:pt x="25091" y="34443"/>
                      <a:pt x="19913" y="38539"/>
                    </a:cubicBezTo>
                    <a:lnTo>
                      <a:pt x="6512" y="21600"/>
                    </a:lnTo>
                    <a:lnTo>
                      <a:pt x="-1" y="1005"/>
                    </a:lnTo>
                    <a:close/>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352" name="Group 200"/>
              <p:cNvGrpSpPr>
                <a:grpSpLocks noChangeAspect="1"/>
              </p:cNvGrpSpPr>
              <p:nvPr/>
            </p:nvGrpSpPr>
            <p:grpSpPr bwMode="auto">
              <a:xfrm>
                <a:off x="7738" y="9040"/>
                <a:ext cx="722" cy="993"/>
                <a:chOff x="5739" y="7895"/>
                <a:chExt cx="722" cy="993"/>
              </a:xfrm>
            </p:grpSpPr>
            <p:sp>
              <p:nvSpPr>
                <p:cNvPr id="12353" name="Arc 201"/>
                <p:cNvSpPr>
                  <a:spLocks noChangeAspect="1"/>
                </p:cNvSpPr>
                <p:nvPr/>
              </p:nvSpPr>
              <p:spPr bwMode="auto">
                <a:xfrm rot="-1668526">
                  <a:off x="6035" y="7895"/>
                  <a:ext cx="426" cy="968"/>
                </a:xfrm>
                <a:custGeom>
                  <a:avLst/>
                  <a:gdLst>
                    <a:gd name="T0" fmla="*/ 0 w 32554"/>
                    <a:gd name="T1" fmla="*/ 0 h 43200"/>
                    <a:gd name="T2" fmla="*/ 0 w 32554"/>
                    <a:gd name="T3" fmla="*/ 0 h 43200"/>
                    <a:gd name="T4" fmla="*/ 0 w 32554"/>
                    <a:gd name="T5" fmla="*/ 0 h 43200"/>
                    <a:gd name="T6" fmla="*/ 0 60000 65536"/>
                    <a:gd name="T7" fmla="*/ 0 60000 65536"/>
                    <a:gd name="T8" fmla="*/ 0 60000 65536"/>
                    <a:gd name="T9" fmla="*/ 0 w 32554"/>
                    <a:gd name="T10" fmla="*/ 0 h 43200"/>
                    <a:gd name="T11" fmla="*/ 32554 w 32554"/>
                    <a:gd name="T12" fmla="*/ 43200 h 43200"/>
                  </a:gdLst>
                  <a:ahLst/>
                  <a:cxnLst>
                    <a:cxn ang="T6">
                      <a:pos x="T0" y="T1"/>
                    </a:cxn>
                    <a:cxn ang="T7">
                      <a:pos x="T2" y="T3"/>
                    </a:cxn>
                    <a:cxn ang="T8">
                      <a:pos x="T4" y="T5"/>
                    </a:cxn>
                  </a:cxnLst>
                  <a:rect l="T9" t="T10" r="T11" b="T12"/>
                  <a:pathLst>
                    <a:path w="32554" h="43200" fill="none" extrusionOk="0">
                      <a:moveTo>
                        <a:pt x="-1" y="2983"/>
                      </a:moveTo>
                      <a:cubicBezTo>
                        <a:pt x="3319" y="1030"/>
                        <a:pt x="7101" y="-1"/>
                        <a:pt x="10954" y="0"/>
                      </a:cubicBezTo>
                      <a:cubicBezTo>
                        <a:pt x="22883" y="0"/>
                        <a:pt x="32554" y="9670"/>
                        <a:pt x="32554" y="21600"/>
                      </a:cubicBezTo>
                      <a:cubicBezTo>
                        <a:pt x="32554" y="33529"/>
                        <a:pt x="22883" y="43200"/>
                        <a:pt x="10954" y="43200"/>
                      </a:cubicBezTo>
                      <a:cubicBezTo>
                        <a:pt x="7298" y="43200"/>
                        <a:pt x="3703" y="42272"/>
                        <a:pt x="504" y="40504"/>
                      </a:cubicBezTo>
                    </a:path>
                    <a:path w="32554" h="43200" stroke="0" extrusionOk="0">
                      <a:moveTo>
                        <a:pt x="-1" y="2983"/>
                      </a:moveTo>
                      <a:cubicBezTo>
                        <a:pt x="3319" y="1030"/>
                        <a:pt x="7101" y="-1"/>
                        <a:pt x="10954" y="0"/>
                      </a:cubicBezTo>
                      <a:cubicBezTo>
                        <a:pt x="22883" y="0"/>
                        <a:pt x="32554" y="9670"/>
                        <a:pt x="32554" y="21600"/>
                      </a:cubicBezTo>
                      <a:cubicBezTo>
                        <a:pt x="32554" y="33529"/>
                        <a:pt x="22883" y="43200"/>
                        <a:pt x="10954" y="43200"/>
                      </a:cubicBezTo>
                      <a:cubicBezTo>
                        <a:pt x="7298" y="43200"/>
                        <a:pt x="3703" y="42272"/>
                        <a:pt x="504" y="40504"/>
                      </a:cubicBezTo>
                      <a:lnTo>
                        <a:pt x="10954" y="21600"/>
                      </a:lnTo>
                      <a:lnTo>
                        <a:pt x="-1" y="2983"/>
                      </a:lnTo>
                      <a:close/>
                    </a:path>
                  </a:pathLst>
                </a:custGeom>
                <a:solidFill>
                  <a:srgbClr val="FFCC00">
                    <a:alpha val="50195"/>
                  </a:srgbClr>
                </a:solidFill>
                <a:ln w="6350">
                  <a:solidFill>
                    <a:srgbClr val="000000"/>
                  </a:solidFill>
                  <a:round/>
                  <a:headEnd/>
                  <a:tailEnd/>
                </a:ln>
              </p:spPr>
              <p:txBody>
                <a:bodyPr/>
                <a:lstStyle/>
                <a:p>
                  <a:endParaRPr lang="en-US"/>
                </a:p>
              </p:txBody>
            </p:sp>
            <p:sp>
              <p:nvSpPr>
                <p:cNvPr id="12354" name="Arc 202"/>
                <p:cNvSpPr>
                  <a:spLocks noChangeAspect="1"/>
                </p:cNvSpPr>
                <p:nvPr/>
              </p:nvSpPr>
              <p:spPr bwMode="auto">
                <a:xfrm rot="-1668526">
                  <a:off x="5883" y="7952"/>
                  <a:ext cx="547" cy="936"/>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21599" y="0"/>
                      </a:moveTo>
                      <a:cubicBezTo>
                        <a:pt x="33529" y="0"/>
                        <a:pt x="43200" y="9670"/>
                        <a:pt x="43200" y="21600"/>
                      </a:cubicBezTo>
                      <a:cubicBezTo>
                        <a:pt x="43200" y="33529"/>
                        <a:pt x="33529" y="43200"/>
                        <a:pt x="21600" y="43200"/>
                      </a:cubicBezTo>
                      <a:cubicBezTo>
                        <a:pt x="9670" y="43200"/>
                        <a:pt x="0" y="33529"/>
                        <a:pt x="0" y="21600"/>
                      </a:cubicBezTo>
                      <a:cubicBezTo>
                        <a:pt x="-1" y="12546"/>
                        <a:pt x="5645" y="4453"/>
                        <a:pt x="14142" y="1328"/>
                      </a:cubicBezTo>
                    </a:path>
                    <a:path w="43200" h="43200" stroke="0" extrusionOk="0">
                      <a:moveTo>
                        <a:pt x="21599" y="0"/>
                      </a:moveTo>
                      <a:cubicBezTo>
                        <a:pt x="33529" y="0"/>
                        <a:pt x="43200" y="9670"/>
                        <a:pt x="43200" y="21600"/>
                      </a:cubicBezTo>
                      <a:cubicBezTo>
                        <a:pt x="43200" y="33529"/>
                        <a:pt x="33529" y="43200"/>
                        <a:pt x="21600" y="43200"/>
                      </a:cubicBezTo>
                      <a:cubicBezTo>
                        <a:pt x="9670" y="43200"/>
                        <a:pt x="0" y="33529"/>
                        <a:pt x="0" y="21600"/>
                      </a:cubicBezTo>
                      <a:cubicBezTo>
                        <a:pt x="-1" y="12546"/>
                        <a:pt x="5645" y="4453"/>
                        <a:pt x="14142" y="1328"/>
                      </a:cubicBezTo>
                      <a:lnTo>
                        <a:pt x="21600" y="21600"/>
                      </a:lnTo>
                      <a:lnTo>
                        <a:pt x="21599" y="0"/>
                      </a:lnTo>
                      <a:close/>
                    </a:path>
                  </a:pathLst>
                </a:custGeom>
                <a:solidFill>
                  <a:srgbClr val="FFCC00">
                    <a:alpha val="50195"/>
                  </a:srgbClr>
                </a:solidFill>
                <a:ln w="6350">
                  <a:solidFill>
                    <a:srgbClr val="000000"/>
                  </a:solidFill>
                  <a:round/>
                  <a:headEnd/>
                  <a:tailEnd/>
                </a:ln>
              </p:spPr>
              <p:txBody>
                <a:bodyPr/>
                <a:lstStyle/>
                <a:p>
                  <a:endParaRPr lang="en-US"/>
                </a:p>
              </p:txBody>
            </p:sp>
            <p:sp>
              <p:nvSpPr>
                <p:cNvPr id="12355" name="Arc 203"/>
                <p:cNvSpPr>
                  <a:spLocks noChangeAspect="1"/>
                </p:cNvSpPr>
                <p:nvPr/>
              </p:nvSpPr>
              <p:spPr bwMode="auto">
                <a:xfrm rot="-1668526">
                  <a:off x="6096" y="8324"/>
                  <a:ext cx="111" cy="187"/>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21599" y="0"/>
                      </a:moveTo>
                      <a:cubicBezTo>
                        <a:pt x="33529" y="0"/>
                        <a:pt x="43200" y="9670"/>
                        <a:pt x="43200" y="21600"/>
                      </a:cubicBezTo>
                      <a:cubicBezTo>
                        <a:pt x="43200" y="33529"/>
                        <a:pt x="33529" y="43200"/>
                        <a:pt x="21600" y="43200"/>
                      </a:cubicBezTo>
                      <a:cubicBezTo>
                        <a:pt x="9670" y="43200"/>
                        <a:pt x="0" y="33529"/>
                        <a:pt x="0" y="21600"/>
                      </a:cubicBezTo>
                      <a:cubicBezTo>
                        <a:pt x="-1" y="12158"/>
                        <a:pt x="6132" y="3811"/>
                        <a:pt x="15141" y="988"/>
                      </a:cubicBezTo>
                    </a:path>
                    <a:path w="43200" h="43200" stroke="0" extrusionOk="0">
                      <a:moveTo>
                        <a:pt x="21599" y="0"/>
                      </a:moveTo>
                      <a:cubicBezTo>
                        <a:pt x="33529" y="0"/>
                        <a:pt x="43200" y="9670"/>
                        <a:pt x="43200" y="21600"/>
                      </a:cubicBezTo>
                      <a:cubicBezTo>
                        <a:pt x="43200" y="33529"/>
                        <a:pt x="33529" y="43200"/>
                        <a:pt x="21600" y="43200"/>
                      </a:cubicBezTo>
                      <a:cubicBezTo>
                        <a:pt x="9670" y="43200"/>
                        <a:pt x="0" y="33529"/>
                        <a:pt x="0" y="21600"/>
                      </a:cubicBezTo>
                      <a:cubicBezTo>
                        <a:pt x="-1" y="12158"/>
                        <a:pt x="6132" y="3811"/>
                        <a:pt x="15141" y="988"/>
                      </a:cubicBezTo>
                      <a:lnTo>
                        <a:pt x="21600" y="21600"/>
                      </a:lnTo>
                      <a:lnTo>
                        <a:pt x="21599" y="0"/>
                      </a:lnTo>
                      <a:close/>
                    </a:path>
                  </a:pathLst>
                </a:custGeom>
                <a:solidFill>
                  <a:srgbClr val="808080">
                    <a:alpha val="50195"/>
                  </a:srgbClr>
                </a:solidFill>
                <a:ln w="6350">
                  <a:solidFill>
                    <a:srgbClr val="000000"/>
                  </a:solidFill>
                  <a:round/>
                  <a:headEnd/>
                  <a:tailEnd/>
                </a:ln>
              </p:spPr>
              <p:txBody>
                <a:bodyPr/>
                <a:lstStyle/>
                <a:p>
                  <a:endParaRPr lang="en-US"/>
                </a:p>
              </p:txBody>
            </p:sp>
            <p:sp>
              <p:nvSpPr>
                <p:cNvPr id="12356" name="Line 204"/>
                <p:cNvSpPr>
                  <a:spLocks noChangeAspect="1" noChangeShapeType="1"/>
                </p:cNvSpPr>
                <p:nvPr/>
              </p:nvSpPr>
              <p:spPr bwMode="auto">
                <a:xfrm>
                  <a:off x="5739" y="8182"/>
                  <a:ext cx="0" cy="10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grpSp>
        </p:grpSp>
        <p:sp>
          <p:nvSpPr>
            <p:cNvPr id="12328" name="Line 261"/>
            <p:cNvSpPr>
              <a:spLocks noChangeAspect="1" noChangeShapeType="1"/>
            </p:cNvSpPr>
            <p:nvPr/>
          </p:nvSpPr>
          <p:spPr bwMode="auto">
            <a:xfrm>
              <a:off x="4345" y="1141"/>
              <a:ext cx="751" cy="433"/>
            </a:xfrm>
            <a:prstGeom prst="line">
              <a:avLst/>
            </a:prstGeom>
            <a:noFill/>
            <a:ln w="38100">
              <a:solidFill>
                <a:srgbClr val="969696"/>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29" name="Line 265"/>
            <p:cNvSpPr>
              <a:spLocks noChangeAspect="1" noChangeShapeType="1"/>
            </p:cNvSpPr>
            <p:nvPr/>
          </p:nvSpPr>
          <p:spPr bwMode="auto">
            <a:xfrm>
              <a:off x="4346" y="1136"/>
              <a:ext cx="751" cy="434"/>
            </a:xfrm>
            <a:prstGeom prst="line">
              <a:avLst/>
            </a:prstGeom>
            <a:noFill/>
            <a:ln w="38100">
              <a:solidFill>
                <a:srgbClr val="969696"/>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30" name="Line 288"/>
            <p:cNvSpPr>
              <a:spLocks noChangeAspect="1" noChangeShapeType="1"/>
            </p:cNvSpPr>
            <p:nvPr/>
          </p:nvSpPr>
          <p:spPr bwMode="auto">
            <a:xfrm flipV="1">
              <a:off x="5101" y="1579"/>
              <a:ext cx="0" cy="609"/>
            </a:xfrm>
            <a:prstGeom prst="line">
              <a:avLst/>
            </a:prstGeom>
            <a:noFill/>
            <a:ln w="38100">
              <a:solidFill>
                <a:srgbClr val="969696"/>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2298" name="Group 291"/>
          <p:cNvGrpSpPr>
            <a:grpSpLocks/>
          </p:cNvGrpSpPr>
          <p:nvPr/>
        </p:nvGrpSpPr>
        <p:grpSpPr bwMode="auto">
          <a:xfrm>
            <a:off x="7885114" y="2070100"/>
            <a:ext cx="1203325" cy="1684338"/>
            <a:chOff x="4699" y="384"/>
            <a:chExt cx="758" cy="1061"/>
          </a:xfrm>
        </p:grpSpPr>
        <p:sp>
          <p:nvSpPr>
            <p:cNvPr id="12300" name="Freeform 263"/>
            <p:cNvSpPr>
              <a:spLocks noChangeAspect="1"/>
            </p:cNvSpPr>
            <p:nvPr/>
          </p:nvSpPr>
          <p:spPr bwMode="auto">
            <a:xfrm>
              <a:off x="4704" y="384"/>
              <a:ext cx="753" cy="1045"/>
            </a:xfrm>
            <a:custGeom>
              <a:avLst/>
              <a:gdLst>
                <a:gd name="T0" fmla="*/ 0 w 4766"/>
                <a:gd name="T1" fmla="*/ 0 h 6627"/>
                <a:gd name="T2" fmla="*/ 0 w 4766"/>
                <a:gd name="T3" fmla="*/ 0 h 6627"/>
                <a:gd name="T4" fmla="*/ 0 w 4766"/>
                <a:gd name="T5" fmla="*/ 0 h 6627"/>
                <a:gd name="T6" fmla="*/ 0 w 4766"/>
                <a:gd name="T7" fmla="*/ 0 h 6627"/>
                <a:gd name="T8" fmla="*/ 0 w 4766"/>
                <a:gd name="T9" fmla="*/ 0 h 6627"/>
                <a:gd name="T10" fmla="*/ 0 60000 65536"/>
                <a:gd name="T11" fmla="*/ 0 60000 65536"/>
                <a:gd name="T12" fmla="*/ 0 60000 65536"/>
                <a:gd name="T13" fmla="*/ 0 60000 65536"/>
                <a:gd name="T14" fmla="*/ 0 60000 65536"/>
                <a:gd name="T15" fmla="*/ 0 w 4766"/>
                <a:gd name="T16" fmla="*/ 0 h 6627"/>
                <a:gd name="T17" fmla="*/ 4766 w 4766"/>
                <a:gd name="T18" fmla="*/ 6627 h 6627"/>
              </a:gdLst>
              <a:ahLst/>
              <a:cxnLst>
                <a:cxn ang="T10">
                  <a:pos x="T0" y="T1"/>
                </a:cxn>
                <a:cxn ang="T11">
                  <a:pos x="T2" y="T3"/>
                </a:cxn>
                <a:cxn ang="T12">
                  <a:pos x="T4" y="T5"/>
                </a:cxn>
                <a:cxn ang="T13">
                  <a:pos x="T6" y="T7"/>
                </a:cxn>
                <a:cxn ang="T14">
                  <a:pos x="T8" y="T9"/>
                </a:cxn>
              </a:cxnLst>
              <a:rect l="T15" t="T16" r="T17" b="T18"/>
              <a:pathLst>
                <a:path w="4766" h="6627">
                  <a:moveTo>
                    <a:pt x="0" y="0"/>
                  </a:moveTo>
                  <a:lnTo>
                    <a:pt x="4748" y="2737"/>
                  </a:lnTo>
                  <a:lnTo>
                    <a:pt x="4766" y="6627"/>
                  </a:lnTo>
                  <a:lnTo>
                    <a:pt x="0" y="3891"/>
                  </a:lnTo>
                  <a:lnTo>
                    <a:pt x="0" y="0"/>
                  </a:lnTo>
                  <a:close/>
                </a:path>
              </a:pathLst>
            </a:custGeom>
            <a:solidFill>
              <a:srgbClr val="CCFFCC">
                <a:alpha val="50195"/>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2301" name="Line 264"/>
            <p:cNvSpPr>
              <a:spLocks noChangeAspect="1" noChangeShapeType="1"/>
            </p:cNvSpPr>
            <p:nvPr/>
          </p:nvSpPr>
          <p:spPr bwMode="auto">
            <a:xfrm>
              <a:off x="4704" y="384"/>
              <a:ext cx="751" cy="434"/>
            </a:xfrm>
            <a:prstGeom prst="line">
              <a:avLst/>
            </a:prstGeom>
            <a:noFill/>
            <a:ln w="38100">
              <a:solidFill>
                <a:srgbClr val="969696"/>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02" name="Line 266"/>
            <p:cNvSpPr>
              <a:spLocks noChangeAspect="1" noChangeShapeType="1"/>
            </p:cNvSpPr>
            <p:nvPr/>
          </p:nvSpPr>
          <p:spPr bwMode="auto">
            <a:xfrm flipV="1">
              <a:off x="4706" y="394"/>
              <a:ext cx="0" cy="608"/>
            </a:xfrm>
            <a:prstGeom prst="line">
              <a:avLst/>
            </a:prstGeom>
            <a:noFill/>
            <a:ln w="38100">
              <a:solidFill>
                <a:srgbClr val="969696"/>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03" name="Line 267"/>
            <p:cNvSpPr>
              <a:spLocks noChangeAspect="1" noChangeShapeType="1"/>
            </p:cNvSpPr>
            <p:nvPr/>
          </p:nvSpPr>
          <p:spPr bwMode="auto">
            <a:xfrm flipV="1">
              <a:off x="5455" y="831"/>
              <a:ext cx="0" cy="608"/>
            </a:xfrm>
            <a:prstGeom prst="line">
              <a:avLst/>
            </a:prstGeom>
            <a:noFill/>
            <a:ln w="38100">
              <a:solidFill>
                <a:srgbClr val="969696"/>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2304" name="Group 268"/>
            <p:cNvGrpSpPr>
              <a:grpSpLocks/>
            </p:cNvGrpSpPr>
            <p:nvPr/>
          </p:nvGrpSpPr>
          <p:grpSpPr bwMode="auto">
            <a:xfrm>
              <a:off x="4826" y="568"/>
              <a:ext cx="475" cy="628"/>
              <a:chOff x="7808" y="2531"/>
              <a:chExt cx="1187" cy="1572"/>
            </a:xfrm>
          </p:grpSpPr>
          <p:sp>
            <p:nvSpPr>
              <p:cNvPr id="12306" name="Freeform 269"/>
              <p:cNvSpPr>
                <a:spLocks noChangeAspect="1"/>
              </p:cNvSpPr>
              <p:nvPr/>
            </p:nvSpPr>
            <p:spPr bwMode="auto">
              <a:xfrm>
                <a:off x="8072" y="2884"/>
                <a:ext cx="480" cy="804"/>
              </a:xfrm>
              <a:custGeom>
                <a:avLst/>
                <a:gdLst>
                  <a:gd name="T0" fmla="*/ 4 w 480"/>
                  <a:gd name="T1" fmla="*/ 0 h 804"/>
                  <a:gd name="T2" fmla="*/ 476 w 480"/>
                  <a:gd name="T3" fmla="*/ 264 h 804"/>
                  <a:gd name="T4" fmla="*/ 480 w 480"/>
                  <a:gd name="T5" fmla="*/ 804 h 804"/>
                  <a:gd name="T6" fmla="*/ 0 w 480"/>
                  <a:gd name="T7" fmla="*/ 524 h 804"/>
                  <a:gd name="T8" fmla="*/ 4 w 480"/>
                  <a:gd name="T9" fmla="*/ 0 h 804"/>
                  <a:gd name="T10" fmla="*/ 0 60000 65536"/>
                  <a:gd name="T11" fmla="*/ 0 60000 65536"/>
                  <a:gd name="T12" fmla="*/ 0 60000 65536"/>
                  <a:gd name="T13" fmla="*/ 0 60000 65536"/>
                  <a:gd name="T14" fmla="*/ 0 60000 65536"/>
                  <a:gd name="T15" fmla="*/ 0 w 480"/>
                  <a:gd name="T16" fmla="*/ 0 h 804"/>
                  <a:gd name="T17" fmla="*/ 480 w 480"/>
                  <a:gd name="T18" fmla="*/ 804 h 804"/>
                </a:gdLst>
                <a:ahLst/>
                <a:cxnLst>
                  <a:cxn ang="T10">
                    <a:pos x="T0" y="T1"/>
                  </a:cxn>
                  <a:cxn ang="T11">
                    <a:pos x="T2" y="T3"/>
                  </a:cxn>
                  <a:cxn ang="T12">
                    <a:pos x="T4" y="T5"/>
                  </a:cxn>
                  <a:cxn ang="T13">
                    <a:pos x="T6" y="T7"/>
                  </a:cxn>
                  <a:cxn ang="T14">
                    <a:pos x="T8" y="T9"/>
                  </a:cxn>
                </a:cxnLst>
                <a:rect l="T15" t="T16" r="T17" b="T18"/>
                <a:pathLst>
                  <a:path w="480" h="804">
                    <a:moveTo>
                      <a:pt x="4" y="0"/>
                    </a:moveTo>
                    <a:lnTo>
                      <a:pt x="476" y="264"/>
                    </a:lnTo>
                    <a:lnTo>
                      <a:pt x="480" y="804"/>
                    </a:lnTo>
                    <a:lnTo>
                      <a:pt x="0" y="524"/>
                    </a:lnTo>
                    <a:lnTo>
                      <a:pt x="4" y="0"/>
                    </a:lnTo>
                    <a:close/>
                  </a:path>
                </a:pathLst>
              </a:custGeom>
              <a:solidFill>
                <a:srgbClr val="FFED69">
                  <a:alpha val="50195"/>
                </a:srgbClr>
              </a:solidFill>
              <a:ln w="12700">
                <a:solidFill>
                  <a:srgbClr val="800000"/>
                </a:solidFill>
                <a:round/>
                <a:headEnd/>
                <a:tailEnd/>
              </a:ln>
            </p:spPr>
            <p:txBody>
              <a:bodyPr/>
              <a:lstStyle/>
              <a:p>
                <a:endParaRPr lang="en-US"/>
              </a:p>
            </p:txBody>
          </p:sp>
          <p:grpSp>
            <p:nvGrpSpPr>
              <p:cNvPr id="12307" name="Group 270"/>
              <p:cNvGrpSpPr>
                <a:grpSpLocks noChangeAspect="1"/>
              </p:cNvGrpSpPr>
              <p:nvPr/>
            </p:nvGrpSpPr>
            <p:grpSpPr bwMode="auto">
              <a:xfrm>
                <a:off x="7808" y="2531"/>
                <a:ext cx="1187" cy="1572"/>
                <a:chOff x="8901" y="7709"/>
                <a:chExt cx="1320" cy="1749"/>
              </a:xfrm>
            </p:grpSpPr>
            <p:sp>
              <p:nvSpPr>
                <p:cNvPr id="12315" name="Line 271"/>
                <p:cNvSpPr>
                  <a:spLocks noChangeAspect="1" noChangeShapeType="1"/>
                </p:cNvSpPr>
                <p:nvPr/>
              </p:nvSpPr>
              <p:spPr bwMode="auto">
                <a:xfrm rot="20769578" flipH="1">
                  <a:off x="8987" y="8024"/>
                  <a:ext cx="149" cy="65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16" name="Freeform 272"/>
                <p:cNvSpPr>
                  <a:spLocks noChangeAspect="1"/>
                </p:cNvSpPr>
                <p:nvPr/>
              </p:nvSpPr>
              <p:spPr bwMode="auto">
                <a:xfrm>
                  <a:off x="8901" y="7899"/>
                  <a:ext cx="1271" cy="1385"/>
                </a:xfrm>
                <a:custGeom>
                  <a:avLst/>
                  <a:gdLst>
                    <a:gd name="T0" fmla="*/ 0 w 1271"/>
                    <a:gd name="T1" fmla="*/ 0 h 1385"/>
                    <a:gd name="T2" fmla="*/ 1271 w 1271"/>
                    <a:gd name="T3" fmla="*/ 725 h 1385"/>
                    <a:gd name="T4" fmla="*/ 1263 w 1271"/>
                    <a:gd name="T5" fmla="*/ 1385 h 1385"/>
                    <a:gd name="T6" fmla="*/ 1263 w 1271"/>
                    <a:gd name="T7" fmla="*/ 1385 h 1385"/>
                    <a:gd name="T8" fmla="*/ 0 w 1271"/>
                    <a:gd name="T9" fmla="*/ 650 h 1385"/>
                    <a:gd name="T10" fmla="*/ 0 w 1271"/>
                    <a:gd name="T11" fmla="*/ 0 h 1385"/>
                    <a:gd name="T12" fmla="*/ 0 60000 65536"/>
                    <a:gd name="T13" fmla="*/ 0 60000 65536"/>
                    <a:gd name="T14" fmla="*/ 0 60000 65536"/>
                    <a:gd name="T15" fmla="*/ 0 60000 65536"/>
                    <a:gd name="T16" fmla="*/ 0 60000 65536"/>
                    <a:gd name="T17" fmla="*/ 0 60000 65536"/>
                    <a:gd name="T18" fmla="*/ 0 w 1271"/>
                    <a:gd name="T19" fmla="*/ 0 h 1385"/>
                    <a:gd name="T20" fmla="*/ 1271 w 1271"/>
                    <a:gd name="T21" fmla="*/ 1385 h 1385"/>
                  </a:gdLst>
                  <a:ahLst/>
                  <a:cxnLst>
                    <a:cxn ang="T12">
                      <a:pos x="T0" y="T1"/>
                    </a:cxn>
                    <a:cxn ang="T13">
                      <a:pos x="T2" y="T3"/>
                    </a:cxn>
                    <a:cxn ang="T14">
                      <a:pos x="T4" y="T5"/>
                    </a:cxn>
                    <a:cxn ang="T15">
                      <a:pos x="T6" y="T7"/>
                    </a:cxn>
                    <a:cxn ang="T16">
                      <a:pos x="T8" y="T9"/>
                    </a:cxn>
                    <a:cxn ang="T17">
                      <a:pos x="T10" y="T11"/>
                    </a:cxn>
                  </a:cxnLst>
                  <a:rect l="T18" t="T19" r="T20" b="T21"/>
                  <a:pathLst>
                    <a:path w="1271" h="1385">
                      <a:moveTo>
                        <a:pt x="0" y="0"/>
                      </a:moveTo>
                      <a:lnTo>
                        <a:pt x="1271" y="725"/>
                      </a:lnTo>
                      <a:lnTo>
                        <a:pt x="1263" y="1385"/>
                      </a:lnTo>
                      <a:lnTo>
                        <a:pt x="0" y="650"/>
                      </a:lnTo>
                      <a:lnTo>
                        <a:pt x="0" y="0"/>
                      </a:lnTo>
                      <a:close/>
                    </a:path>
                  </a:pathLst>
                </a:custGeom>
                <a:solidFill>
                  <a:srgbClr val="FFFFC5">
                    <a:alpha val="50195"/>
                  </a:srgbClr>
                </a:solidFill>
                <a:ln w="12700">
                  <a:solidFill>
                    <a:srgbClr val="810604"/>
                  </a:solidFill>
                  <a:round/>
                  <a:headEnd/>
                  <a:tailEnd/>
                </a:ln>
              </p:spPr>
              <p:txBody>
                <a:bodyPr/>
                <a:lstStyle/>
                <a:p>
                  <a:endParaRPr lang="en-US"/>
                </a:p>
              </p:txBody>
            </p:sp>
            <p:sp>
              <p:nvSpPr>
                <p:cNvPr id="12317" name="Freeform 273"/>
                <p:cNvSpPr>
                  <a:spLocks noChangeAspect="1"/>
                </p:cNvSpPr>
                <p:nvPr/>
              </p:nvSpPr>
              <p:spPr bwMode="auto">
                <a:xfrm>
                  <a:off x="8936" y="8606"/>
                  <a:ext cx="274" cy="336"/>
                </a:xfrm>
                <a:custGeom>
                  <a:avLst/>
                  <a:gdLst>
                    <a:gd name="T0" fmla="*/ 1 w 274"/>
                    <a:gd name="T1" fmla="*/ 0 h 336"/>
                    <a:gd name="T2" fmla="*/ 273 w 274"/>
                    <a:gd name="T3" fmla="*/ 166 h 336"/>
                    <a:gd name="T4" fmla="*/ 274 w 274"/>
                    <a:gd name="T5" fmla="*/ 336 h 336"/>
                    <a:gd name="T6" fmla="*/ 0 w 274"/>
                    <a:gd name="T7" fmla="*/ 174 h 336"/>
                    <a:gd name="T8" fmla="*/ 1 w 274"/>
                    <a:gd name="T9" fmla="*/ 0 h 336"/>
                    <a:gd name="T10" fmla="*/ 0 60000 65536"/>
                    <a:gd name="T11" fmla="*/ 0 60000 65536"/>
                    <a:gd name="T12" fmla="*/ 0 60000 65536"/>
                    <a:gd name="T13" fmla="*/ 0 60000 65536"/>
                    <a:gd name="T14" fmla="*/ 0 60000 65536"/>
                    <a:gd name="T15" fmla="*/ 0 w 274"/>
                    <a:gd name="T16" fmla="*/ 0 h 336"/>
                    <a:gd name="T17" fmla="*/ 274 w 274"/>
                    <a:gd name="T18" fmla="*/ 336 h 336"/>
                  </a:gdLst>
                  <a:ahLst/>
                  <a:cxnLst>
                    <a:cxn ang="T10">
                      <a:pos x="T0" y="T1"/>
                    </a:cxn>
                    <a:cxn ang="T11">
                      <a:pos x="T2" y="T3"/>
                    </a:cxn>
                    <a:cxn ang="T12">
                      <a:pos x="T4" y="T5"/>
                    </a:cxn>
                    <a:cxn ang="T13">
                      <a:pos x="T6" y="T7"/>
                    </a:cxn>
                    <a:cxn ang="T14">
                      <a:pos x="T8" y="T9"/>
                    </a:cxn>
                  </a:cxnLst>
                  <a:rect l="T15" t="T16" r="T17" b="T18"/>
                  <a:pathLst>
                    <a:path w="274" h="336">
                      <a:moveTo>
                        <a:pt x="1" y="0"/>
                      </a:moveTo>
                      <a:lnTo>
                        <a:pt x="273" y="166"/>
                      </a:lnTo>
                      <a:lnTo>
                        <a:pt x="274" y="336"/>
                      </a:lnTo>
                      <a:lnTo>
                        <a:pt x="0" y="174"/>
                      </a:lnTo>
                      <a:lnTo>
                        <a:pt x="1" y="0"/>
                      </a:lnTo>
                      <a:close/>
                    </a:path>
                  </a:pathLst>
                </a:custGeom>
                <a:solidFill>
                  <a:srgbClr val="C9E5CF">
                    <a:alpha val="50195"/>
                  </a:srgbClr>
                </a:solidFill>
                <a:ln w="12700">
                  <a:solidFill>
                    <a:srgbClr val="000000"/>
                  </a:solidFill>
                  <a:round/>
                  <a:headEnd/>
                  <a:tailEnd/>
                </a:ln>
              </p:spPr>
              <p:txBody>
                <a:bodyPr/>
                <a:lstStyle/>
                <a:p>
                  <a:endParaRPr lang="en-US"/>
                </a:p>
              </p:txBody>
            </p:sp>
            <p:sp>
              <p:nvSpPr>
                <p:cNvPr id="12318" name="Freeform 274"/>
                <p:cNvSpPr>
                  <a:spLocks noChangeAspect="1"/>
                </p:cNvSpPr>
                <p:nvPr/>
              </p:nvSpPr>
              <p:spPr bwMode="auto">
                <a:xfrm>
                  <a:off x="8932" y="7709"/>
                  <a:ext cx="274" cy="336"/>
                </a:xfrm>
                <a:custGeom>
                  <a:avLst/>
                  <a:gdLst>
                    <a:gd name="T0" fmla="*/ 1 w 274"/>
                    <a:gd name="T1" fmla="*/ 0 h 336"/>
                    <a:gd name="T2" fmla="*/ 273 w 274"/>
                    <a:gd name="T3" fmla="*/ 166 h 336"/>
                    <a:gd name="T4" fmla="*/ 274 w 274"/>
                    <a:gd name="T5" fmla="*/ 336 h 336"/>
                    <a:gd name="T6" fmla="*/ 0 w 274"/>
                    <a:gd name="T7" fmla="*/ 174 h 336"/>
                    <a:gd name="T8" fmla="*/ 1 w 274"/>
                    <a:gd name="T9" fmla="*/ 0 h 336"/>
                    <a:gd name="T10" fmla="*/ 0 60000 65536"/>
                    <a:gd name="T11" fmla="*/ 0 60000 65536"/>
                    <a:gd name="T12" fmla="*/ 0 60000 65536"/>
                    <a:gd name="T13" fmla="*/ 0 60000 65536"/>
                    <a:gd name="T14" fmla="*/ 0 60000 65536"/>
                    <a:gd name="T15" fmla="*/ 0 w 274"/>
                    <a:gd name="T16" fmla="*/ 0 h 336"/>
                    <a:gd name="T17" fmla="*/ 274 w 274"/>
                    <a:gd name="T18" fmla="*/ 336 h 336"/>
                  </a:gdLst>
                  <a:ahLst/>
                  <a:cxnLst>
                    <a:cxn ang="T10">
                      <a:pos x="T0" y="T1"/>
                    </a:cxn>
                    <a:cxn ang="T11">
                      <a:pos x="T2" y="T3"/>
                    </a:cxn>
                    <a:cxn ang="T12">
                      <a:pos x="T4" y="T5"/>
                    </a:cxn>
                    <a:cxn ang="T13">
                      <a:pos x="T6" y="T7"/>
                    </a:cxn>
                    <a:cxn ang="T14">
                      <a:pos x="T8" y="T9"/>
                    </a:cxn>
                  </a:cxnLst>
                  <a:rect l="T15" t="T16" r="T17" b="T18"/>
                  <a:pathLst>
                    <a:path w="274" h="336">
                      <a:moveTo>
                        <a:pt x="1" y="0"/>
                      </a:moveTo>
                      <a:lnTo>
                        <a:pt x="273" y="166"/>
                      </a:lnTo>
                      <a:lnTo>
                        <a:pt x="274" y="336"/>
                      </a:lnTo>
                      <a:lnTo>
                        <a:pt x="0" y="174"/>
                      </a:lnTo>
                      <a:lnTo>
                        <a:pt x="1" y="0"/>
                      </a:lnTo>
                      <a:close/>
                    </a:path>
                  </a:pathLst>
                </a:custGeom>
                <a:solidFill>
                  <a:srgbClr val="C9E5CF">
                    <a:alpha val="50195"/>
                  </a:srgbClr>
                </a:solidFill>
                <a:ln w="12700">
                  <a:solidFill>
                    <a:srgbClr val="000000"/>
                  </a:solidFill>
                  <a:round/>
                  <a:headEnd/>
                  <a:tailEnd/>
                </a:ln>
              </p:spPr>
              <p:txBody>
                <a:bodyPr/>
                <a:lstStyle/>
                <a:p>
                  <a:endParaRPr lang="en-US"/>
                </a:p>
              </p:txBody>
            </p:sp>
            <p:sp>
              <p:nvSpPr>
                <p:cNvPr id="12319" name="Freeform 275"/>
                <p:cNvSpPr>
                  <a:spLocks noChangeAspect="1"/>
                </p:cNvSpPr>
                <p:nvPr/>
              </p:nvSpPr>
              <p:spPr bwMode="auto">
                <a:xfrm>
                  <a:off x="9834" y="9122"/>
                  <a:ext cx="274" cy="336"/>
                </a:xfrm>
                <a:custGeom>
                  <a:avLst/>
                  <a:gdLst>
                    <a:gd name="T0" fmla="*/ 1 w 274"/>
                    <a:gd name="T1" fmla="*/ 0 h 336"/>
                    <a:gd name="T2" fmla="*/ 273 w 274"/>
                    <a:gd name="T3" fmla="*/ 166 h 336"/>
                    <a:gd name="T4" fmla="*/ 274 w 274"/>
                    <a:gd name="T5" fmla="*/ 336 h 336"/>
                    <a:gd name="T6" fmla="*/ 0 w 274"/>
                    <a:gd name="T7" fmla="*/ 174 h 336"/>
                    <a:gd name="T8" fmla="*/ 1 w 274"/>
                    <a:gd name="T9" fmla="*/ 0 h 336"/>
                    <a:gd name="T10" fmla="*/ 0 60000 65536"/>
                    <a:gd name="T11" fmla="*/ 0 60000 65536"/>
                    <a:gd name="T12" fmla="*/ 0 60000 65536"/>
                    <a:gd name="T13" fmla="*/ 0 60000 65536"/>
                    <a:gd name="T14" fmla="*/ 0 60000 65536"/>
                    <a:gd name="T15" fmla="*/ 0 w 274"/>
                    <a:gd name="T16" fmla="*/ 0 h 336"/>
                    <a:gd name="T17" fmla="*/ 274 w 274"/>
                    <a:gd name="T18" fmla="*/ 336 h 336"/>
                  </a:gdLst>
                  <a:ahLst/>
                  <a:cxnLst>
                    <a:cxn ang="T10">
                      <a:pos x="T0" y="T1"/>
                    </a:cxn>
                    <a:cxn ang="T11">
                      <a:pos x="T2" y="T3"/>
                    </a:cxn>
                    <a:cxn ang="T12">
                      <a:pos x="T4" y="T5"/>
                    </a:cxn>
                    <a:cxn ang="T13">
                      <a:pos x="T6" y="T7"/>
                    </a:cxn>
                    <a:cxn ang="T14">
                      <a:pos x="T8" y="T9"/>
                    </a:cxn>
                  </a:cxnLst>
                  <a:rect l="T15" t="T16" r="T17" b="T18"/>
                  <a:pathLst>
                    <a:path w="274" h="336">
                      <a:moveTo>
                        <a:pt x="1" y="0"/>
                      </a:moveTo>
                      <a:lnTo>
                        <a:pt x="273" y="166"/>
                      </a:lnTo>
                      <a:lnTo>
                        <a:pt x="274" y="336"/>
                      </a:lnTo>
                      <a:lnTo>
                        <a:pt x="0" y="174"/>
                      </a:lnTo>
                      <a:lnTo>
                        <a:pt x="1" y="0"/>
                      </a:lnTo>
                      <a:close/>
                    </a:path>
                  </a:pathLst>
                </a:custGeom>
                <a:solidFill>
                  <a:srgbClr val="C9E5CF">
                    <a:alpha val="50195"/>
                  </a:srgbClr>
                </a:solidFill>
                <a:ln w="12700">
                  <a:solidFill>
                    <a:srgbClr val="000000"/>
                  </a:solidFill>
                  <a:round/>
                  <a:headEnd/>
                  <a:tailEnd/>
                </a:ln>
              </p:spPr>
              <p:txBody>
                <a:bodyPr/>
                <a:lstStyle/>
                <a:p>
                  <a:endParaRPr lang="en-US"/>
                </a:p>
              </p:txBody>
            </p:sp>
            <p:sp>
              <p:nvSpPr>
                <p:cNvPr id="12320" name="Freeform 276"/>
                <p:cNvSpPr>
                  <a:spLocks noChangeAspect="1"/>
                </p:cNvSpPr>
                <p:nvPr/>
              </p:nvSpPr>
              <p:spPr bwMode="auto">
                <a:xfrm>
                  <a:off x="9829" y="8213"/>
                  <a:ext cx="274" cy="336"/>
                </a:xfrm>
                <a:custGeom>
                  <a:avLst/>
                  <a:gdLst>
                    <a:gd name="T0" fmla="*/ 1 w 274"/>
                    <a:gd name="T1" fmla="*/ 0 h 336"/>
                    <a:gd name="T2" fmla="*/ 273 w 274"/>
                    <a:gd name="T3" fmla="*/ 166 h 336"/>
                    <a:gd name="T4" fmla="*/ 274 w 274"/>
                    <a:gd name="T5" fmla="*/ 336 h 336"/>
                    <a:gd name="T6" fmla="*/ 0 w 274"/>
                    <a:gd name="T7" fmla="*/ 174 h 336"/>
                    <a:gd name="T8" fmla="*/ 1 w 274"/>
                    <a:gd name="T9" fmla="*/ 0 h 336"/>
                    <a:gd name="T10" fmla="*/ 0 60000 65536"/>
                    <a:gd name="T11" fmla="*/ 0 60000 65536"/>
                    <a:gd name="T12" fmla="*/ 0 60000 65536"/>
                    <a:gd name="T13" fmla="*/ 0 60000 65536"/>
                    <a:gd name="T14" fmla="*/ 0 60000 65536"/>
                    <a:gd name="T15" fmla="*/ 0 w 274"/>
                    <a:gd name="T16" fmla="*/ 0 h 336"/>
                    <a:gd name="T17" fmla="*/ 274 w 274"/>
                    <a:gd name="T18" fmla="*/ 336 h 336"/>
                  </a:gdLst>
                  <a:ahLst/>
                  <a:cxnLst>
                    <a:cxn ang="T10">
                      <a:pos x="T0" y="T1"/>
                    </a:cxn>
                    <a:cxn ang="T11">
                      <a:pos x="T2" y="T3"/>
                    </a:cxn>
                    <a:cxn ang="T12">
                      <a:pos x="T4" y="T5"/>
                    </a:cxn>
                    <a:cxn ang="T13">
                      <a:pos x="T6" y="T7"/>
                    </a:cxn>
                    <a:cxn ang="T14">
                      <a:pos x="T8" y="T9"/>
                    </a:cxn>
                  </a:cxnLst>
                  <a:rect l="T15" t="T16" r="T17" b="T18"/>
                  <a:pathLst>
                    <a:path w="274" h="336">
                      <a:moveTo>
                        <a:pt x="1" y="0"/>
                      </a:moveTo>
                      <a:lnTo>
                        <a:pt x="273" y="166"/>
                      </a:lnTo>
                      <a:lnTo>
                        <a:pt x="274" y="336"/>
                      </a:lnTo>
                      <a:lnTo>
                        <a:pt x="0" y="174"/>
                      </a:lnTo>
                      <a:lnTo>
                        <a:pt x="1" y="0"/>
                      </a:lnTo>
                      <a:close/>
                    </a:path>
                  </a:pathLst>
                </a:custGeom>
                <a:solidFill>
                  <a:srgbClr val="C9E5CF">
                    <a:alpha val="50195"/>
                  </a:srgbClr>
                </a:solidFill>
                <a:ln w="12700">
                  <a:solidFill>
                    <a:srgbClr val="000000"/>
                  </a:solidFill>
                  <a:round/>
                  <a:headEnd/>
                  <a:tailEnd/>
                </a:ln>
              </p:spPr>
              <p:txBody>
                <a:bodyPr/>
                <a:lstStyle/>
                <a:p>
                  <a:endParaRPr lang="en-US"/>
                </a:p>
              </p:txBody>
            </p:sp>
            <p:sp>
              <p:nvSpPr>
                <p:cNvPr id="12321" name="Freeform 277"/>
                <p:cNvSpPr>
                  <a:spLocks noChangeAspect="1"/>
                </p:cNvSpPr>
                <p:nvPr/>
              </p:nvSpPr>
              <p:spPr bwMode="auto">
                <a:xfrm>
                  <a:off x="9277" y="7998"/>
                  <a:ext cx="499" cy="362"/>
                </a:xfrm>
                <a:custGeom>
                  <a:avLst/>
                  <a:gdLst>
                    <a:gd name="T0" fmla="*/ 2 w 499"/>
                    <a:gd name="T1" fmla="*/ 0 h 362"/>
                    <a:gd name="T2" fmla="*/ 499 w 499"/>
                    <a:gd name="T3" fmla="*/ 274 h 362"/>
                    <a:gd name="T4" fmla="*/ 499 w 499"/>
                    <a:gd name="T5" fmla="*/ 362 h 362"/>
                    <a:gd name="T6" fmla="*/ 0 w 499"/>
                    <a:gd name="T7" fmla="*/ 86 h 362"/>
                    <a:gd name="T8" fmla="*/ 2 w 499"/>
                    <a:gd name="T9" fmla="*/ 0 h 362"/>
                    <a:gd name="T10" fmla="*/ 0 60000 65536"/>
                    <a:gd name="T11" fmla="*/ 0 60000 65536"/>
                    <a:gd name="T12" fmla="*/ 0 60000 65536"/>
                    <a:gd name="T13" fmla="*/ 0 60000 65536"/>
                    <a:gd name="T14" fmla="*/ 0 60000 65536"/>
                    <a:gd name="T15" fmla="*/ 0 w 499"/>
                    <a:gd name="T16" fmla="*/ 0 h 362"/>
                    <a:gd name="T17" fmla="*/ 499 w 499"/>
                    <a:gd name="T18" fmla="*/ 362 h 362"/>
                  </a:gdLst>
                  <a:ahLst/>
                  <a:cxnLst>
                    <a:cxn ang="T10">
                      <a:pos x="T0" y="T1"/>
                    </a:cxn>
                    <a:cxn ang="T11">
                      <a:pos x="T2" y="T3"/>
                    </a:cxn>
                    <a:cxn ang="T12">
                      <a:pos x="T4" y="T5"/>
                    </a:cxn>
                    <a:cxn ang="T13">
                      <a:pos x="T6" y="T7"/>
                    </a:cxn>
                    <a:cxn ang="T14">
                      <a:pos x="T8" y="T9"/>
                    </a:cxn>
                  </a:cxnLst>
                  <a:rect l="T15" t="T16" r="T17" b="T18"/>
                  <a:pathLst>
                    <a:path w="499" h="362">
                      <a:moveTo>
                        <a:pt x="2" y="0"/>
                      </a:moveTo>
                      <a:lnTo>
                        <a:pt x="499" y="274"/>
                      </a:lnTo>
                      <a:lnTo>
                        <a:pt x="499" y="362"/>
                      </a:lnTo>
                      <a:lnTo>
                        <a:pt x="0" y="86"/>
                      </a:lnTo>
                      <a:lnTo>
                        <a:pt x="2" y="0"/>
                      </a:lnTo>
                      <a:close/>
                    </a:path>
                  </a:pathLst>
                </a:custGeom>
                <a:solidFill>
                  <a:srgbClr val="D6DED6">
                    <a:alpha val="50195"/>
                  </a:srgbClr>
                </a:solidFill>
                <a:ln w="12700">
                  <a:solidFill>
                    <a:srgbClr val="810604"/>
                  </a:solidFill>
                  <a:round/>
                  <a:headEnd/>
                  <a:tailEnd/>
                </a:ln>
              </p:spPr>
              <p:txBody>
                <a:bodyPr/>
                <a:lstStyle/>
                <a:p>
                  <a:endParaRPr lang="en-US"/>
                </a:p>
              </p:txBody>
            </p:sp>
            <p:sp>
              <p:nvSpPr>
                <p:cNvPr id="12322" name="Freeform 278"/>
                <p:cNvSpPr>
                  <a:spLocks noChangeAspect="1"/>
                </p:cNvSpPr>
                <p:nvPr/>
              </p:nvSpPr>
              <p:spPr bwMode="auto">
                <a:xfrm>
                  <a:off x="9261" y="8792"/>
                  <a:ext cx="499" cy="362"/>
                </a:xfrm>
                <a:custGeom>
                  <a:avLst/>
                  <a:gdLst>
                    <a:gd name="T0" fmla="*/ 2 w 499"/>
                    <a:gd name="T1" fmla="*/ 0 h 362"/>
                    <a:gd name="T2" fmla="*/ 499 w 499"/>
                    <a:gd name="T3" fmla="*/ 274 h 362"/>
                    <a:gd name="T4" fmla="*/ 499 w 499"/>
                    <a:gd name="T5" fmla="*/ 362 h 362"/>
                    <a:gd name="T6" fmla="*/ 0 w 499"/>
                    <a:gd name="T7" fmla="*/ 86 h 362"/>
                    <a:gd name="T8" fmla="*/ 2 w 499"/>
                    <a:gd name="T9" fmla="*/ 0 h 362"/>
                    <a:gd name="T10" fmla="*/ 0 60000 65536"/>
                    <a:gd name="T11" fmla="*/ 0 60000 65536"/>
                    <a:gd name="T12" fmla="*/ 0 60000 65536"/>
                    <a:gd name="T13" fmla="*/ 0 60000 65536"/>
                    <a:gd name="T14" fmla="*/ 0 60000 65536"/>
                    <a:gd name="T15" fmla="*/ 0 w 499"/>
                    <a:gd name="T16" fmla="*/ 0 h 362"/>
                    <a:gd name="T17" fmla="*/ 499 w 499"/>
                    <a:gd name="T18" fmla="*/ 362 h 362"/>
                  </a:gdLst>
                  <a:ahLst/>
                  <a:cxnLst>
                    <a:cxn ang="T10">
                      <a:pos x="T0" y="T1"/>
                    </a:cxn>
                    <a:cxn ang="T11">
                      <a:pos x="T2" y="T3"/>
                    </a:cxn>
                    <a:cxn ang="T12">
                      <a:pos x="T4" y="T5"/>
                    </a:cxn>
                    <a:cxn ang="T13">
                      <a:pos x="T6" y="T7"/>
                    </a:cxn>
                    <a:cxn ang="T14">
                      <a:pos x="T8" y="T9"/>
                    </a:cxn>
                  </a:cxnLst>
                  <a:rect l="T15" t="T16" r="T17" b="T18"/>
                  <a:pathLst>
                    <a:path w="499" h="362">
                      <a:moveTo>
                        <a:pt x="2" y="0"/>
                      </a:moveTo>
                      <a:lnTo>
                        <a:pt x="499" y="274"/>
                      </a:lnTo>
                      <a:lnTo>
                        <a:pt x="499" y="362"/>
                      </a:lnTo>
                      <a:lnTo>
                        <a:pt x="0" y="86"/>
                      </a:lnTo>
                      <a:lnTo>
                        <a:pt x="2" y="0"/>
                      </a:lnTo>
                      <a:close/>
                    </a:path>
                  </a:pathLst>
                </a:custGeom>
                <a:solidFill>
                  <a:srgbClr val="D6DED6">
                    <a:alpha val="50195"/>
                  </a:srgbClr>
                </a:solidFill>
                <a:ln w="12700">
                  <a:solidFill>
                    <a:srgbClr val="810604"/>
                  </a:solidFill>
                  <a:round/>
                  <a:headEnd/>
                  <a:tailEnd/>
                </a:ln>
              </p:spPr>
              <p:txBody>
                <a:bodyPr/>
                <a:lstStyle/>
                <a:p>
                  <a:endParaRPr lang="en-US"/>
                </a:p>
              </p:txBody>
            </p:sp>
            <p:sp>
              <p:nvSpPr>
                <p:cNvPr id="12323" name="Freeform 279"/>
                <p:cNvSpPr>
                  <a:spLocks noChangeAspect="1"/>
                </p:cNvSpPr>
                <p:nvPr/>
              </p:nvSpPr>
              <p:spPr bwMode="auto">
                <a:xfrm>
                  <a:off x="10171" y="8844"/>
                  <a:ext cx="50" cy="278"/>
                </a:xfrm>
                <a:custGeom>
                  <a:avLst/>
                  <a:gdLst>
                    <a:gd name="T0" fmla="*/ 0 w 50"/>
                    <a:gd name="T1" fmla="*/ 0 h 278"/>
                    <a:gd name="T2" fmla="*/ 50 w 50"/>
                    <a:gd name="T3" fmla="*/ 29 h 278"/>
                    <a:gd name="T4" fmla="*/ 50 w 50"/>
                    <a:gd name="T5" fmla="*/ 278 h 278"/>
                    <a:gd name="T6" fmla="*/ 5 w 50"/>
                    <a:gd name="T7" fmla="*/ 252 h 278"/>
                    <a:gd name="T8" fmla="*/ 0 w 50"/>
                    <a:gd name="T9" fmla="*/ 0 h 278"/>
                    <a:gd name="T10" fmla="*/ 0 60000 65536"/>
                    <a:gd name="T11" fmla="*/ 0 60000 65536"/>
                    <a:gd name="T12" fmla="*/ 0 60000 65536"/>
                    <a:gd name="T13" fmla="*/ 0 60000 65536"/>
                    <a:gd name="T14" fmla="*/ 0 60000 65536"/>
                    <a:gd name="T15" fmla="*/ 0 w 50"/>
                    <a:gd name="T16" fmla="*/ 0 h 278"/>
                    <a:gd name="T17" fmla="*/ 50 w 50"/>
                    <a:gd name="T18" fmla="*/ 278 h 278"/>
                  </a:gdLst>
                  <a:ahLst/>
                  <a:cxnLst>
                    <a:cxn ang="T10">
                      <a:pos x="T0" y="T1"/>
                    </a:cxn>
                    <a:cxn ang="T11">
                      <a:pos x="T2" y="T3"/>
                    </a:cxn>
                    <a:cxn ang="T12">
                      <a:pos x="T4" y="T5"/>
                    </a:cxn>
                    <a:cxn ang="T13">
                      <a:pos x="T6" y="T7"/>
                    </a:cxn>
                    <a:cxn ang="T14">
                      <a:pos x="T8" y="T9"/>
                    </a:cxn>
                  </a:cxnLst>
                  <a:rect l="T15" t="T16" r="T17" b="T18"/>
                  <a:pathLst>
                    <a:path w="50" h="278">
                      <a:moveTo>
                        <a:pt x="0" y="0"/>
                      </a:moveTo>
                      <a:lnTo>
                        <a:pt x="50" y="29"/>
                      </a:lnTo>
                      <a:lnTo>
                        <a:pt x="50" y="278"/>
                      </a:lnTo>
                      <a:lnTo>
                        <a:pt x="5" y="252"/>
                      </a:lnTo>
                      <a:lnTo>
                        <a:pt x="0" y="0"/>
                      </a:lnTo>
                      <a:close/>
                    </a:path>
                  </a:pathLst>
                </a:custGeom>
                <a:solidFill>
                  <a:srgbClr val="BEE8B8">
                    <a:alpha val="50195"/>
                  </a:srgbClr>
                </a:solidFill>
                <a:ln w="9525">
                  <a:solidFill>
                    <a:srgbClr val="810604"/>
                  </a:solidFill>
                  <a:round/>
                  <a:headEnd/>
                  <a:tailEnd/>
                </a:ln>
              </p:spPr>
              <p:txBody>
                <a:bodyPr/>
                <a:lstStyle/>
                <a:p>
                  <a:endParaRPr lang="en-US"/>
                </a:p>
              </p:txBody>
            </p:sp>
          </p:grpSp>
          <p:sp>
            <p:nvSpPr>
              <p:cNvPr id="12308" name="Freeform 280"/>
              <p:cNvSpPr>
                <a:spLocks noChangeAspect="1"/>
              </p:cNvSpPr>
              <p:nvPr/>
            </p:nvSpPr>
            <p:spPr bwMode="auto">
              <a:xfrm>
                <a:off x="8566" y="3356"/>
                <a:ext cx="338" cy="348"/>
              </a:xfrm>
              <a:custGeom>
                <a:avLst/>
                <a:gdLst>
                  <a:gd name="T0" fmla="*/ 2 w 338"/>
                  <a:gd name="T1" fmla="*/ 0 h 348"/>
                  <a:gd name="T2" fmla="*/ 338 w 338"/>
                  <a:gd name="T3" fmla="*/ 184 h 348"/>
                  <a:gd name="T4" fmla="*/ 334 w 338"/>
                  <a:gd name="T5" fmla="*/ 348 h 348"/>
                  <a:gd name="T6" fmla="*/ 0 w 338"/>
                  <a:gd name="T7" fmla="*/ 166 h 348"/>
                  <a:gd name="T8" fmla="*/ 2 w 338"/>
                  <a:gd name="T9" fmla="*/ 0 h 348"/>
                  <a:gd name="T10" fmla="*/ 0 60000 65536"/>
                  <a:gd name="T11" fmla="*/ 0 60000 65536"/>
                  <a:gd name="T12" fmla="*/ 0 60000 65536"/>
                  <a:gd name="T13" fmla="*/ 0 60000 65536"/>
                  <a:gd name="T14" fmla="*/ 0 60000 65536"/>
                  <a:gd name="T15" fmla="*/ 0 w 338"/>
                  <a:gd name="T16" fmla="*/ 0 h 348"/>
                  <a:gd name="T17" fmla="*/ 338 w 338"/>
                  <a:gd name="T18" fmla="*/ 348 h 348"/>
                </a:gdLst>
                <a:ahLst/>
                <a:cxnLst>
                  <a:cxn ang="T10">
                    <a:pos x="T0" y="T1"/>
                  </a:cxn>
                  <a:cxn ang="T11">
                    <a:pos x="T2" y="T3"/>
                  </a:cxn>
                  <a:cxn ang="T12">
                    <a:pos x="T4" y="T5"/>
                  </a:cxn>
                  <a:cxn ang="T13">
                    <a:pos x="T6" y="T7"/>
                  </a:cxn>
                  <a:cxn ang="T14">
                    <a:pos x="T8" y="T9"/>
                  </a:cxn>
                </a:cxnLst>
                <a:rect l="T15" t="T16" r="T17" b="T18"/>
                <a:pathLst>
                  <a:path w="338" h="348">
                    <a:moveTo>
                      <a:pt x="2" y="0"/>
                    </a:moveTo>
                    <a:lnTo>
                      <a:pt x="338" y="184"/>
                    </a:lnTo>
                    <a:lnTo>
                      <a:pt x="334" y="348"/>
                    </a:lnTo>
                    <a:lnTo>
                      <a:pt x="0" y="166"/>
                    </a:lnTo>
                    <a:lnTo>
                      <a:pt x="2" y="0"/>
                    </a:lnTo>
                    <a:close/>
                  </a:path>
                </a:pathLst>
              </a:custGeom>
              <a:solidFill>
                <a:srgbClr val="FFFED0">
                  <a:alpha val="50195"/>
                </a:srgbClr>
              </a:solidFill>
              <a:ln w="9525">
                <a:solidFill>
                  <a:srgbClr val="800000"/>
                </a:solidFill>
                <a:round/>
                <a:headEnd/>
                <a:tailEnd/>
              </a:ln>
            </p:spPr>
            <p:txBody>
              <a:bodyPr/>
              <a:lstStyle/>
              <a:p>
                <a:endParaRPr lang="en-US"/>
              </a:p>
            </p:txBody>
          </p:sp>
          <p:sp>
            <p:nvSpPr>
              <p:cNvPr id="12309" name="Freeform 281"/>
              <p:cNvSpPr>
                <a:spLocks noChangeAspect="1"/>
              </p:cNvSpPr>
              <p:nvPr/>
            </p:nvSpPr>
            <p:spPr bwMode="auto">
              <a:xfrm>
                <a:off x="7836" y="2724"/>
                <a:ext cx="236" cy="679"/>
              </a:xfrm>
              <a:custGeom>
                <a:avLst/>
                <a:gdLst>
                  <a:gd name="T0" fmla="*/ 4 w 236"/>
                  <a:gd name="T1" fmla="*/ 0 h 679"/>
                  <a:gd name="T2" fmla="*/ 236 w 236"/>
                  <a:gd name="T3" fmla="*/ 144 h 679"/>
                  <a:gd name="T4" fmla="*/ 232 w 236"/>
                  <a:gd name="T5" fmla="*/ 679 h 679"/>
                  <a:gd name="T6" fmla="*/ 0 w 236"/>
                  <a:gd name="T7" fmla="*/ 544 h 679"/>
                  <a:gd name="T8" fmla="*/ 4 w 236"/>
                  <a:gd name="T9" fmla="*/ 0 h 679"/>
                  <a:gd name="T10" fmla="*/ 0 60000 65536"/>
                  <a:gd name="T11" fmla="*/ 0 60000 65536"/>
                  <a:gd name="T12" fmla="*/ 0 60000 65536"/>
                  <a:gd name="T13" fmla="*/ 0 60000 65536"/>
                  <a:gd name="T14" fmla="*/ 0 60000 65536"/>
                  <a:gd name="T15" fmla="*/ 0 w 236"/>
                  <a:gd name="T16" fmla="*/ 0 h 679"/>
                  <a:gd name="T17" fmla="*/ 236 w 236"/>
                  <a:gd name="T18" fmla="*/ 679 h 679"/>
                </a:gdLst>
                <a:ahLst/>
                <a:cxnLst>
                  <a:cxn ang="T10">
                    <a:pos x="T0" y="T1"/>
                  </a:cxn>
                  <a:cxn ang="T11">
                    <a:pos x="T2" y="T3"/>
                  </a:cxn>
                  <a:cxn ang="T12">
                    <a:pos x="T4" y="T5"/>
                  </a:cxn>
                  <a:cxn ang="T13">
                    <a:pos x="T6" y="T7"/>
                  </a:cxn>
                  <a:cxn ang="T14">
                    <a:pos x="T8" y="T9"/>
                  </a:cxn>
                </a:cxnLst>
                <a:rect l="T15" t="T16" r="T17" b="T18"/>
                <a:pathLst>
                  <a:path w="236" h="679">
                    <a:moveTo>
                      <a:pt x="4" y="0"/>
                    </a:moveTo>
                    <a:lnTo>
                      <a:pt x="236" y="144"/>
                    </a:lnTo>
                    <a:lnTo>
                      <a:pt x="232" y="679"/>
                    </a:lnTo>
                    <a:lnTo>
                      <a:pt x="0" y="544"/>
                    </a:lnTo>
                    <a:lnTo>
                      <a:pt x="4" y="0"/>
                    </a:lnTo>
                    <a:close/>
                  </a:path>
                </a:pathLst>
              </a:custGeom>
              <a:solidFill>
                <a:srgbClr val="E28DCC">
                  <a:alpha val="50195"/>
                </a:srgbClr>
              </a:solidFill>
              <a:ln w="9525">
                <a:solidFill>
                  <a:srgbClr val="800000"/>
                </a:solidFill>
                <a:round/>
                <a:headEnd/>
                <a:tailEnd/>
              </a:ln>
            </p:spPr>
            <p:txBody>
              <a:bodyPr/>
              <a:lstStyle/>
              <a:p>
                <a:endParaRPr lang="en-US"/>
              </a:p>
            </p:txBody>
          </p:sp>
          <p:sp>
            <p:nvSpPr>
              <p:cNvPr id="12310" name="Freeform 282"/>
              <p:cNvSpPr>
                <a:spLocks noChangeAspect="1"/>
              </p:cNvSpPr>
              <p:nvPr/>
            </p:nvSpPr>
            <p:spPr bwMode="auto">
              <a:xfrm>
                <a:off x="7944" y="2800"/>
                <a:ext cx="132" cy="600"/>
              </a:xfrm>
              <a:custGeom>
                <a:avLst/>
                <a:gdLst>
                  <a:gd name="T0" fmla="*/ 0 w 132"/>
                  <a:gd name="T1" fmla="*/ 0 h 600"/>
                  <a:gd name="T2" fmla="*/ 132 w 132"/>
                  <a:gd name="T3" fmla="*/ 72 h 600"/>
                  <a:gd name="T4" fmla="*/ 128 w 132"/>
                  <a:gd name="T5" fmla="*/ 600 h 600"/>
                  <a:gd name="T6" fmla="*/ 4 w 132"/>
                  <a:gd name="T7" fmla="*/ 528 h 600"/>
                  <a:gd name="T8" fmla="*/ 0 w 132"/>
                  <a:gd name="T9" fmla="*/ 0 h 600"/>
                  <a:gd name="T10" fmla="*/ 0 60000 65536"/>
                  <a:gd name="T11" fmla="*/ 0 60000 65536"/>
                  <a:gd name="T12" fmla="*/ 0 60000 65536"/>
                  <a:gd name="T13" fmla="*/ 0 60000 65536"/>
                  <a:gd name="T14" fmla="*/ 0 60000 65536"/>
                  <a:gd name="T15" fmla="*/ 0 w 132"/>
                  <a:gd name="T16" fmla="*/ 0 h 600"/>
                  <a:gd name="T17" fmla="*/ 132 w 132"/>
                  <a:gd name="T18" fmla="*/ 600 h 600"/>
                </a:gdLst>
                <a:ahLst/>
                <a:cxnLst>
                  <a:cxn ang="T10">
                    <a:pos x="T0" y="T1"/>
                  </a:cxn>
                  <a:cxn ang="T11">
                    <a:pos x="T2" y="T3"/>
                  </a:cxn>
                  <a:cxn ang="T12">
                    <a:pos x="T4" y="T5"/>
                  </a:cxn>
                  <a:cxn ang="T13">
                    <a:pos x="T6" y="T7"/>
                  </a:cxn>
                  <a:cxn ang="T14">
                    <a:pos x="T8" y="T9"/>
                  </a:cxn>
                </a:cxnLst>
                <a:rect l="T15" t="T16" r="T17" b="T18"/>
                <a:pathLst>
                  <a:path w="132" h="600">
                    <a:moveTo>
                      <a:pt x="0" y="0"/>
                    </a:moveTo>
                    <a:lnTo>
                      <a:pt x="132" y="72"/>
                    </a:lnTo>
                    <a:lnTo>
                      <a:pt x="128" y="600"/>
                    </a:lnTo>
                    <a:lnTo>
                      <a:pt x="4" y="528"/>
                    </a:lnTo>
                    <a:lnTo>
                      <a:pt x="0" y="0"/>
                    </a:lnTo>
                    <a:close/>
                  </a:path>
                </a:pathLst>
              </a:custGeom>
              <a:solidFill>
                <a:srgbClr val="C7C6DB">
                  <a:alpha val="50195"/>
                </a:srgbClr>
              </a:solidFill>
              <a:ln w="9525">
                <a:solidFill>
                  <a:srgbClr val="800000"/>
                </a:solidFill>
                <a:round/>
                <a:headEnd/>
                <a:tailEnd/>
              </a:ln>
            </p:spPr>
            <p:txBody>
              <a:bodyPr/>
              <a:lstStyle/>
              <a:p>
                <a:endParaRPr lang="en-US"/>
              </a:p>
            </p:txBody>
          </p:sp>
          <p:sp>
            <p:nvSpPr>
              <p:cNvPr id="12311" name="Freeform 283"/>
              <p:cNvSpPr>
                <a:spLocks noChangeAspect="1"/>
              </p:cNvSpPr>
              <p:nvPr/>
            </p:nvSpPr>
            <p:spPr bwMode="auto">
              <a:xfrm>
                <a:off x="8561" y="3177"/>
                <a:ext cx="340" cy="370"/>
              </a:xfrm>
              <a:custGeom>
                <a:avLst/>
                <a:gdLst>
                  <a:gd name="T0" fmla="*/ 3 w 340"/>
                  <a:gd name="T1" fmla="*/ 0 h 370"/>
                  <a:gd name="T2" fmla="*/ 336 w 340"/>
                  <a:gd name="T3" fmla="*/ 191 h 370"/>
                  <a:gd name="T4" fmla="*/ 340 w 340"/>
                  <a:gd name="T5" fmla="*/ 370 h 370"/>
                  <a:gd name="T6" fmla="*/ 0 w 340"/>
                  <a:gd name="T7" fmla="*/ 174 h 370"/>
                  <a:gd name="T8" fmla="*/ 3 w 340"/>
                  <a:gd name="T9" fmla="*/ 0 h 370"/>
                  <a:gd name="T10" fmla="*/ 0 60000 65536"/>
                  <a:gd name="T11" fmla="*/ 0 60000 65536"/>
                  <a:gd name="T12" fmla="*/ 0 60000 65536"/>
                  <a:gd name="T13" fmla="*/ 0 60000 65536"/>
                  <a:gd name="T14" fmla="*/ 0 60000 65536"/>
                  <a:gd name="T15" fmla="*/ 0 w 340"/>
                  <a:gd name="T16" fmla="*/ 0 h 370"/>
                  <a:gd name="T17" fmla="*/ 340 w 340"/>
                  <a:gd name="T18" fmla="*/ 370 h 370"/>
                </a:gdLst>
                <a:ahLst/>
                <a:cxnLst>
                  <a:cxn ang="T10">
                    <a:pos x="T0" y="T1"/>
                  </a:cxn>
                  <a:cxn ang="T11">
                    <a:pos x="T2" y="T3"/>
                  </a:cxn>
                  <a:cxn ang="T12">
                    <a:pos x="T4" y="T5"/>
                  </a:cxn>
                  <a:cxn ang="T13">
                    <a:pos x="T6" y="T7"/>
                  </a:cxn>
                  <a:cxn ang="T14">
                    <a:pos x="T8" y="T9"/>
                  </a:cxn>
                </a:cxnLst>
                <a:rect l="T15" t="T16" r="T17" b="T18"/>
                <a:pathLst>
                  <a:path w="340" h="370">
                    <a:moveTo>
                      <a:pt x="3" y="0"/>
                    </a:moveTo>
                    <a:lnTo>
                      <a:pt x="336" y="191"/>
                    </a:lnTo>
                    <a:lnTo>
                      <a:pt x="340" y="370"/>
                    </a:lnTo>
                    <a:lnTo>
                      <a:pt x="0" y="174"/>
                    </a:lnTo>
                    <a:lnTo>
                      <a:pt x="3" y="0"/>
                    </a:lnTo>
                    <a:close/>
                  </a:path>
                </a:pathLst>
              </a:custGeom>
              <a:solidFill>
                <a:srgbClr val="E1E0B8">
                  <a:alpha val="50195"/>
                </a:srgbClr>
              </a:solidFill>
              <a:ln w="9525">
                <a:solidFill>
                  <a:srgbClr val="800000"/>
                </a:solidFill>
                <a:round/>
                <a:headEnd/>
                <a:tailEnd/>
              </a:ln>
            </p:spPr>
            <p:txBody>
              <a:bodyPr/>
              <a:lstStyle/>
              <a:p>
                <a:endParaRPr lang="en-US"/>
              </a:p>
            </p:txBody>
          </p:sp>
          <p:sp>
            <p:nvSpPr>
              <p:cNvPr id="12312" name="Freeform 284"/>
              <p:cNvSpPr>
                <a:spLocks noChangeAspect="1"/>
              </p:cNvSpPr>
              <p:nvPr/>
            </p:nvSpPr>
            <p:spPr bwMode="auto">
              <a:xfrm>
                <a:off x="8564" y="3516"/>
                <a:ext cx="343" cy="367"/>
              </a:xfrm>
              <a:custGeom>
                <a:avLst/>
                <a:gdLst>
                  <a:gd name="T0" fmla="*/ 0 w 343"/>
                  <a:gd name="T1" fmla="*/ 0 h 367"/>
                  <a:gd name="T2" fmla="*/ 343 w 343"/>
                  <a:gd name="T3" fmla="*/ 199 h 367"/>
                  <a:gd name="T4" fmla="*/ 340 w 343"/>
                  <a:gd name="T5" fmla="*/ 367 h 367"/>
                  <a:gd name="T6" fmla="*/ 0 w 343"/>
                  <a:gd name="T7" fmla="*/ 171 h 367"/>
                  <a:gd name="T8" fmla="*/ 0 w 343"/>
                  <a:gd name="T9" fmla="*/ 0 h 367"/>
                  <a:gd name="T10" fmla="*/ 0 60000 65536"/>
                  <a:gd name="T11" fmla="*/ 0 60000 65536"/>
                  <a:gd name="T12" fmla="*/ 0 60000 65536"/>
                  <a:gd name="T13" fmla="*/ 0 60000 65536"/>
                  <a:gd name="T14" fmla="*/ 0 60000 65536"/>
                  <a:gd name="T15" fmla="*/ 0 w 343"/>
                  <a:gd name="T16" fmla="*/ 0 h 367"/>
                  <a:gd name="T17" fmla="*/ 343 w 343"/>
                  <a:gd name="T18" fmla="*/ 367 h 367"/>
                </a:gdLst>
                <a:ahLst/>
                <a:cxnLst>
                  <a:cxn ang="T10">
                    <a:pos x="T0" y="T1"/>
                  </a:cxn>
                  <a:cxn ang="T11">
                    <a:pos x="T2" y="T3"/>
                  </a:cxn>
                  <a:cxn ang="T12">
                    <a:pos x="T4" y="T5"/>
                  </a:cxn>
                  <a:cxn ang="T13">
                    <a:pos x="T6" y="T7"/>
                  </a:cxn>
                  <a:cxn ang="T14">
                    <a:pos x="T8" y="T9"/>
                  </a:cxn>
                </a:cxnLst>
                <a:rect l="T15" t="T16" r="T17" b="T18"/>
                <a:pathLst>
                  <a:path w="343" h="367">
                    <a:moveTo>
                      <a:pt x="0" y="0"/>
                    </a:moveTo>
                    <a:lnTo>
                      <a:pt x="343" y="199"/>
                    </a:lnTo>
                    <a:lnTo>
                      <a:pt x="340" y="367"/>
                    </a:lnTo>
                    <a:lnTo>
                      <a:pt x="0" y="171"/>
                    </a:lnTo>
                    <a:lnTo>
                      <a:pt x="0" y="0"/>
                    </a:lnTo>
                    <a:close/>
                  </a:path>
                </a:pathLst>
              </a:custGeom>
              <a:solidFill>
                <a:srgbClr val="E1E0B8">
                  <a:alpha val="50195"/>
                </a:srgbClr>
              </a:solidFill>
              <a:ln w="9525">
                <a:solidFill>
                  <a:srgbClr val="800000"/>
                </a:solidFill>
                <a:round/>
                <a:headEnd/>
                <a:tailEnd/>
              </a:ln>
            </p:spPr>
            <p:txBody>
              <a:bodyPr/>
              <a:lstStyle/>
              <a:p>
                <a:endParaRPr lang="en-US"/>
              </a:p>
            </p:txBody>
          </p:sp>
          <p:sp>
            <p:nvSpPr>
              <p:cNvPr id="12313" name="Freeform 285"/>
              <p:cNvSpPr>
                <a:spLocks/>
              </p:cNvSpPr>
              <p:nvPr/>
            </p:nvSpPr>
            <p:spPr bwMode="auto">
              <a:xfrm>
                <a:off x="8911" y="3453"/>
                <a:ext cx="44" cy="134"/>
              </a:xfrm>
              <a:custGeom>
                <a:avLst/>
                <a:gdLst>
                  <a:gd name="T0" fmla="*/ 40 w 44"/>
                  <a:gd name="T1" fmla="*/ 22 h 191"/>
                  <a:gd name="T2" fmla="*/ 0 w 44"/>
                  <a:gd name="T3" fmla="*/ 20 h 191"/>
                  <a:gd name="T4" fmla="*/ 3 w 44"/>
                  <a:gd name="T5" fmla="*/ 0 h 191"/>
                  <a:gd name="T6" fmla="*/ 44 w 44"/>
                  <a:gd name="T7" fmla="*/ 4 h 191"/>
                  <a:gd name="T8" fmla="*/ 40 w 44"/>
                  <a:gd name="T9" fmla="*/ 22 h 191"/>
                  <a:gd name="T10" fmla="*/ 0 60000 65536"/>
                  <a:gd name="T11" fmla="*/ 0 60000 65536"/>
                  <a:gd name="T12" fmla="*/ 0 60000 65536"/>
                  <a:gd name="T13" fmla="*/ 0 60000 65536"/>
                  <a:gd name="T14" fmla="*/ 0 60000 65536"/>
                  <a:gd name="T15" fmla="*/ 0 w 44"/>
                  <a:gd name="T16" fmla="*/ 0 h 191"/>
                  <a:gd name="T17" fmla="*/ 44 w 44"/>
                  <a:gd name="T18" fmla="*/ 191 h 191"/>
                </a:gdLst>
                <a:ahLst/>
                <a:cxnLst>
                  <a:cxn ang="T10">
                    <a:pos x="T0" y="T1"/>
                  </a:cxn>
                  <a:cxn ang="T11">
                    <a:pos x="T2" y="T3"/>
                  </a:cxn>
                  <a:cxn ang="T12">
                    <a:pos x="T4" y="T5"/>
                  </a:cxn>
                  <a:cxn ang="T13">
                    <a:pos x="T6" y="T7"/>
                  </a:cxn>
                  <a:cxn ang="T14">
                    <a:pos x="T8" y="T9"/>
                  </a:cxn>
                </a:cxnLst>
                <a:rect l="T15" t="T16" r="T17" b="T18"/>
                <a:pathLst>
                  <a:path w="44" h="191">
                    <a:moveTo>
                      <a:pt x="40" y="191"/>
                    </a:moveTo>
                    <a:lnTo>
                      <a:pt x="0" y="168"/>
                    </a:lnTo>
                    <a:lnTo>
                      <a:pt x="3" y="0"/>
                    </a:lnTo>
                    <a:lnTo>
                      <a:pt x="44" y="31"/>
                    </a:lnTo>
                    <a:lnTo>
                      <a:pt x="40" y="191"/>
                    </a:lnTo>
                    <a:close/>
                  </a:path>
                </a:pathLst>
              </a:custGeom>
              <a:solidFill>
                <a:srgbClr val="FF0000">
                  <a:alpha val="50195"/>
                </a:srgbClr>
              </a:solidFill>
              <a:ln w="9525">
                <a:solidFill>
                  <a:srgbClr val="800000"/>
                </a:solidFill>
                <a:round/>
                <a:headEnd/>
                <a:tailEnd/>
              </a:ln>
            </p:spPr>
            <p:txBody>
              <a:bodyPr/>
              <a:lstStyle/>
              <a:p>
                <a:endParaRPr lang="en-US"/>
              </a:p>
            </p:txBody>
          </p:sp>
          <p:sp>
            <p:nvSpPr>
              <p:cNvPr id="12314" name="Freeform 286"/>
              <p:cNvSpPr>
                <a:spLocks/>
              </p:cNvSpPr>
              <p:nvPr/>
            </p:nvSpPr>
            <p:spPr bwMode="auto">
              <a:xfrm>
                <a:off x="8911" y="3741"/>
                <a:ext cx="44" cy="134"/>
              </a:xfrm>
              <a:custGeom>
                <a:avLst/>
                <a:gdLst>
                  <a:gd name="T0" fmla="*/ 40 w 44"/>
                  <a:gd name="T1" fmla="*/ 22 h 191"/>
                  <a:gd name="T2" fmla="*/ 0 w 44"/>
                  <a:gd name="T3" fmla="*/ 20 h 191"/>
                  <a:gd name="T4" fmla="*/ 3 w 44"/>
                  <a:gd name="T5" fmla="*/ 0 h 191"/>
                  <a:gd name="T6" fmla="*/ 44 w 44"/>
                  <a:gd name="T7" fmla="*/ 4 h 191"/>
                  <a:gd name="T8" fmla="*/ 40 w 44"/>
                  <a:gd name="T9" fmla="*/ 22 h 191"/>
                  <a:gd name="T10" fmla="*/ 0 60000 65536"/>
                  <a:gd name="T11" fmla="*/ 0 60000 65536"/>
                  <a:gd name="T12" fmla="*/ 0 60000 65536"/>
                  <a:gd name="T13" fmla="*/ 0 60000 65536"/>
                  <a:gd name="T14" fmla="*/ 0 60000 65536"/>
                  <a:gd name="T15" fmla="*/ 0 w 44"/>
                  <a:gd name="T16" fmla="*/ 0 h 191"/>
                  <a:gd name="T17" fmla="*/ 44 w 44"/>
                  <a:gd name="T18" fmla="*/ 191 h 191"/>
                </a:gdLst>
                <a:ahLst/>
                <a:cxnLst>
                  <a:cxn ang="T10">
                    <a:pos x="T0" y="T1"/>
                  </a:cxn>
                  <a:cxn ang="T11">
                    <a:pos x="T2" y="T3"/>
                  </a:cxn>
                  <a:cxn ang="T12">
                    <a:pos x="T4" y="T5"/>
                  </a:cxn>
                  <a:cxn ang="T13">
                    <a:pos x="T6" y="T7"/>
                  </a:cxn>
                  <a:cxn ang="T14">
                    <a:pos x="T8" y="T9"/>
                  </a:cxn>
                </a:cxnLst>
                <a:rect l="T15" t="T16" r="T17" b="T18"/>
                <a:pathLst>
                  <a:path w="44" h="191">
                    <a:moveTo>
                      <a:pt x="40" y="191"/>
                    </a:moveTo>
                    <a:lnTo>
                      <a:pt x="0" y="168"/>
                    </a:lnTo>
                    <a:lnTo>
                      <a:pt x="3" y="0"/>
                    </a:lnTo>
                    <a:lnTo>
                      <a:pt x="44" y="31"/>
                    </a:lnTo>
                    <a:lnTo>
                      <a:pt x="40" y="191"/>
                    </a:lnTo>
                    <a:close/>
                  </a:path>
                </a:pathLst>
              </a:custGeom>
              <a:solidFill>
                <a:srgbClr val="FF0000">
                  <a:alpha val="50195"/>
                </a:srgbClr>
              </a:solidFill>
              <a:ln w="9525">
                <a:solidFill>
                  <a:srgbClr val="800000"/>
                </a:solidFill>
                <a:round/>
                <a:headEnd/>
                <a:tailEnd/>
              </a:ln>
            </p:spPr>
            <p:txBody>
              <a:bodyPr/>
              <a:lstStyle/>
              <a:p>
                <a:endParaRPr lang="en-US"/>
              </a:p>
            </p:txBody>
          </p:sp>
        </p:grpSp>
        <p:sp>
          <p:nvSpPr>
            <p:cNvPr id="12305" name="Line 290"/>
            <p:cNvSpPr>
              <a:spLocks noChangeAspect="1" noChangeShapeType="1"/>
            </p:cNvSpPr>
            <p:nvPr/>
          </p:nvSpPr>
          <p:spPr bwMode="auto">
            <a:xfrm>
              <a:off x="4699" y="1011"/>
              <a:ext cx="751" cy="434"/>
            </a:xfrm>
            <a:prstGeom prst="line">
              <a:avLst/>
            </a:prstGeom>
            <a:noFill/>
            <a:ln w="38100">
              <a:solidFill>
                <a:srgbClr val="969696"/>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1192" name="Text Box 296"/>
          <p:cNvSpPr txBox="1">
            <a:spLocks noChangeArrowheads="1"/>
          </p:cNvSpPr>
          <p:nvPr/>
        </p:nvSpPr>
        <p:spPr bwMode="auto">
          <a:xfrm>
            <a:off x="1752600" y="2743200"/>
            <a:ext cx="3200400" cy="163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just" eaLnBrk="1" hangingPunct="1">
              <a:spcBef>
                <a:spcPct val="50000"/>
              </a:spcBef>
            </a:pPr>
            <a:r>
              <a:rPr lang="en-CA" altLang="ja-JP" sz="2000" b="1">
                <a:solidFill>
                  <a:srgbClr val="008000"/>
                </a:solidFill>
                <a:latin typeface="Arial" panose="020B0604020202020204" pitchFamily="34" charset="0"/>
              </a:rPr>
              <a:t>Three views are usually enough to portray an object.  Many simple objects may only require one or two views.  </a:t>
            </a:r>
          </a:p>
        </p:txBody>
      </p:sp>
    </p:spTree>
    <p:extLst>
      <p:ext uri="{BB962C8B-B14F-4D97-AF65-F5344CB8AC3E}">
        <p14:creationId xmlns:p14="http://schemas.microsoft.com/office/powerpoint/2010/main" val="28973865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026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55" presetClass="exit" presetSubtype="0" fill="hold" nodeType="clickEffect">
                                  <p:stCondLst>
                                    <p:cond delay="0"/>
                                  </p:stCondLst>
                                  <p:childTnLst>
                                    <p:anim calcmode="lin" valueType="num">
                                      <p:cBhvr>
                                        <p:cTn id="10" dur="1000"/>
                                        <p:tgtEl>
                                          <p:spTgt spid="22210"/>
                                        </p:tgtEl>
                                        <p:attrNameLst>
                                          <p:attrName>ppt_w</p:attrName>
                                        </p:attrNameLst>
                                      </p:cBhvr>
                                      <p:tavLst>
                                        <p:tav tm="0">
                                          <p:val>
                                            <p:strVal val="ppt_w"/>
                                          </p:val>
                                        </p:tav>
                                        <p:tav tm="100000">
                                          <p:val>
                                            <p:strVal val="ppt_w*0.70"/>
                                          </p:val>
                                        </p:tav>
                                      </p:tavLst>
                                    </p:anim>
                                    <p:anim calcmode="lin" valueType="num">
                                      <p:cBhvr>
                                        <p:cTn id="11" dur="1000"/>
                                        <p:tgtEl>
                                          <p:spTgt spid="22210"/>
                                        </p:tgtEl>
                                        <p:attrNameLst>
                                          <p:attrName>ppt_h</p:attrName>
                                        </p:attrNameLst>
                                      </p:cBhvr>
                                      <p:tavLst>
                                        <p:tav tm="0">
                                          <p:val>
                                            <p:strVal val="ppt_h"/>
                                          </p:val>
                                        </p:tav>
                                        <p:tav tm="100000">
                                          <p:val>
                                            <p:strVal val="ppt_h"/>
                                          </p:val>
                                        </p:tav>
                                      </p:tavLst>
                                    </p:anim>
                                    <p:animEffect transition="out" filter="fade">
                                      <p:cBhvr>
                                        <p:cTn id="12" dur="1000"/>
                                        <p:tgtEl>
                                          <p:spTgt spid="22210"/>
                                        </p:tgtEl>
                                      </p:cBhvr>
                                    </p:animEffect>
                                    <p:set>
                                      <p:cBhvr>
                                        <p:cTn id="13" dur="1" fill="hold">
                                          <p:stCondLst>
                                            <p:cond delay="999"/>
                                          </p:stCondLst>
                                        </p:cTn>
                                        <p:tgtEl>
                                          <p:spTgt spid="22210"/>
                                        </p:tgtEl>
                                        <p:attrNameLst>
                                          <p:attrName>style.visibility</p:attrName>
                                        </p:attrNameLst>
                                      </p:cBhvr>
                                      <p:to>
                                        <p:strVal val="hidden"/>
                                      </p:to>
                                    </p:set>
                                  </p:childTnLst>
                                </p:cTn>
                              </p:par>
                            </p:childTnLst>
                          </p:cTn>
                        </p:par>
                      </p:childTnLst>
                    </p:cTn>
                  </p:par>
                  <p:par>
                    <p:cTn id="14" fill="hold" nodeType="clickPar">
                      <p:stCondLst>
                        <p:cond delay="indefinite"/>
                      </p:stCondLst>
                      <p:childTnLst>
                        <p:par>
                          <p:cTn id="15" fill="hold" nodeType="withGroup">
                            <p:stCondLst>
                              <p:cond delay="0"/>
                            </p:stCondLst>
                            <p:childTnLst>
                              <p:par>
                                <p:cTn id="16" presetID="10" presetClass="exit" presetSubtype="0" fill="hold" nodeType="clickEffect">
                                  <p:stCondLst>
                                    <p:cond delay="0"/>
                                  </p:stCondLst>
                                  <p:childTnLst>
                                    <p:animEffect transition="out" filter="fade">
                                      <p:cBhvr>
                                        <p:cTn id="17" dur="2000"/>
                                        <p:tgtEl>
                                          <p:spTgt spid="80281"/>
                                        </p:tgtEl>
                                      </p:cBhvr>
                                    </p:animEffect>
                                    <p:set>
                                      <p:cBhvr>
                                        <p:cTn id="18" dur="1" fill="hold">
                                          <p:stCondLst>
                                            <p:cond delay="1999"/>
                                          </p:stCondLst>
                                        </p:cTn>
                                        <p:tgtEl>
                                          <p:spTgt spid="80281"/>
                                        </p:tgtEl>
                                        <p:attrNameLst>
                                          <p:attrName>style.visibility</p:attrName>
                                        </p:attrNameLst>
                                      </p:cBhvr>
                                      <p:to>
                                        <p:strVal val="hidden"/>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53" presetClass="exit" presetSubtype="0" fill="hold" nodeType="clickEffect">
                                  <p:stCondLst>
                                    <p:cond delay="0"/>
                                  </p:stCondLst>
                                  <p:childTnLst>
                                    <p:anim calcmode="lin" valueType="num">
                                      <p:cBhvr>
                                        <p:cTn id="22" dur="500"/>
                                        <p:tgtEl>
                                          <p:spTgt spid="80266"/>
                                        </p:tgtEl>
                                        <p:attrNameLst>
                                          <p:attrName>ppt_w</p:attrName>
                                        </p:attrNameLst>
                                      </p:cBhvr>
                                      <p:tavLst>
                                        <p:tav tm="0">
                                          <p:val>
                                            <p:strVal val="ppt_w"/>
                                          </p:val>
                                        </p:tav>
                                        <p:tav tm="100000">
                                          <p:val>
                                            <p:fltVal val="0"/>
                                          </p:val>
                                        </p:tav>
                                      </p:tavLst>
                                    </p:anim>
                                    <p:anim calcmode="lin" valueType="num">
                                      <p:cBhvr>
                                        <p:cTn id="23" dur="500"/>
                                        <p:tgtEl>
                                          <p:spTgt spid="80266"/>
                                        </p:tgtEl>
                                        <p:attrNameLst>
                                          <p:attrName>ppt_h</p:attrName>
                                        </p:attrNameLst>
                                      </p:cBhvr>
                                      <p:tavLst>
                                        <p:tav tm="0">
                                          <p:val>
                                            <p:strVal val="ppt_h"/>
                                          </p:val>
                                        </p:tav>
                                        <p:tav tm="100000">
                                          <p:val>
                                            <p:fltVal val="0"/>
                                          </p:val>
                                        </p:tav>
                                      </p:tavLst>
                                    </p:anim>
                                    <p:animEffect transition="out" filter="fade">
                                      <p:cBhvr>
                                        <p:cTn id="24" dur="500"/>
                                        <p:tgtEl>
                                          <p:spTgt spid="80266"/>
                                        </p:tgtEl>
                                      </p:cBhvr>
                                    </p:animEffect>
                                    <p:set>
                                      <p:cBhvr>
                                        <p:cTn id="25" dur="1" fill="hold">
                                          <p:stCondLst>
                                            <p:cond delay="499"/>
                                          </p:stCondLst>
                                        </p:cTn>
                                        <p:tgtEl>
                                          <p:spTgt spid="80266"/>
                                        </p:tgtEl>
                                        <p:attrNameLst>
                                          <p:attrName>style.visibility</p:attrName>
                                        </p:attrNameLst>
                                      </p:cBhvr>
                                      <p:to>
                                        <p:strVal val="hidden"/>
                                      </p:to>
                                    </p:set>
                                  </p:childTnLst>
                                </p:cTn>
                              </p:par>
                            </p:childTnLst>
                          </p:cTn>
                        </p:par>
                      </p:childTnLst>
                    </p:cTn>
                  </p:par>
                  <p:par>
                    <p:cTn id="26" fill="hold" nodeType="clickPar">
                      <p:stCondLst>
                        <p:cond delay="indefinite"/>
                      </p:stCondLst>
                      <p:childTnLst>
                        <p:par>
                          <p:cTn id="27" fill="hold" nodeType="withGroup">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81192"/>
                                        </p:tgtEl>
                                        <p:attrNameLst>
                                          <p:attrName>style.visibility</p:attrName>
                                        </p:attrNameLst>
                                      </p:cBhvr>
                                      <p:to>
                                        <p:strVal val="visible"/>
                                      </p:to>
                                    </p:set>
                                  </p:childTnLst>
                                </p:cTn>
                              </p:par>
                            </p:childTnLst>
                          </p:cTn>
                        </p:par>
                      </p:childTnLst>
                    </p:cTn>
                  </p:par>
                  <p:par>
                    <p:cTn id="30" fill="hold" nodeType="clickPar">
                      <p:stCondLst>
                        <p:cond delay="indefinite"/>
                      </p:stCondLst>
                      <p:childTnLst>
                        <p:par>
                          <p:cTn id="31" fill="hold" nodeType="withGroup">
                            <p:stCondLst>
                              <p:cond delay="0"/>
                            </p:stCondLst>
                            <p:childTnLst>
                              <p:par>
                                <p:cTn id="32" presetID="1" presetClass="entr" presetSubtype="0" fill="hold" grpId="1" nodeType="clickEffect">
                                  <p:stCondLst>
                                    <p:cond delay="0"/>
                                  </p:stCondLst>
                                  <p:childTnLst>
                                    <p:set>
                                      <p:cBhvr>
                                        <p:cTn id="33" dur="1" fill="hold">
                                          <p:stCondLst>
                                            <p:cond delay="0"/>
                                          </p:stCondLst>
                                        </p:cTn>
                                        <p:tgtEl>
                                          <p:spTgt spid="811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262" grpId="0"/>
      <p:bldP spid="81192" grpId="0"/>
      <p:bldP spid="81192" grpId="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86"/>
          <p:cNvGrpSpPr>
            <a:grpSpLocks/>
          </p:cNvGrpSpPr>
          <p:nvPr/>
        </p:nvGrpSpPr>
        <p:grpSpPr bwMode="auto">
          <a:xfrm>
            <a:off x="5905501" y="4319588"/>
            <a:ext cx="1344613" cy="1439862"/>
            <a:chOff x="1917" y="136"/>
            <a:chExt cx="957" cy="1026"/>
          </a:xfrm>
        </p:grpSpPr>
        <p:sp>
          <p:nvSpPr>
            <p:cNvPr id="26656" name="Freeform 87"/>
            <p:cNvSpPr>
              <a:spLocks/>
            </p:cNvSpPr>
            <p:nvPr/>
          </p:nvSpPr>
          <p:spPr bwMode="auto">
            <a:xfrm>
              <a:off x="1917" y="837"/>
              <a:ext cx="299" cy="325"/>
            </a:xfrm>
            <a:custGeom>
              <a:avLst/>
              <a:gdLst>
                <a:gd name="T0" fmla="*/ 0 w 299"/>
                <a:gd name="T1" fmla="*/ 0 h 325"/>
                <a:gd name="T2" fmla="*/ 0 w 299"/>
                <a:gd name="T3" fmla="*/ 153 h 325"/>
                <a:gd name="T4" fmla="*/ 299 w 299"/>
                <a:gd name="T5" fmla="*/ 325 h 325"/>
                <a:gd name="T6" fmla="*/ 299 w 299"/>
                <a:gd name="T7" fmla="*/ 175 h 325"/>
                <a:gd name="T8" fmla="*/ 0 w 299"/>
                <a:gd name="T9" fmla="*/ 0 h 325"/>
                <a:gd name="T10" fmla="*/ 0 60000 65536"/>
                <a:gd name="T11" fmla="*/ 0 60000 65536"/>
                <a:gd name="T12" fmla="*/ 0 60000 65536"/>
                <a:gd name="T13" fmla="*/ 0 60000 65536"/>
                <a:gd name="T14" fmla="*/ 0 60000 65536"/>
                <a:gd name="T15" fmla="*/ 0 w 299"/>
                <a:gd name="T16" fmla="*/ 0 h 325"/>
                <a:gd name="T17" fmla="*/ 299 w 299"/>
                <a:gd name="T18" fmla="*/ 325 h 325"/>
              </a:gdLst>
              <a:ahLst/>
              <a:cxnLst>
                <a:cxn ang="T10">
                  <a:pos x="T0" y="T1"/>
                </a:cxn>
                <a:cxn ang="T11">
                  <a:pos x="T2" y="T3"/>
                </a:cxn>
                <a:cxn ang="T12">
                  <a:pos x="T4" y="T5"/>
                </a:cxn>
                <a:cxn ang="T13">
                  <a:pos x="T6" y="T7"/>
                </a:cxn>
                <a:cxn ang="T14">
                  <a:pos x="T8" y="T9"/>
                </a:cxn>
              </a:cxnLst>
              <a:rect l="T15" t="T16" r="T17" b="T18"/>
              <a:pathLst>
                <a:path w="299" h="325">
                  <a:moveTo>
                    <a:pt x="0" y="0"/>
                  </a:moveTo>
                  <a:lnTo>
                    <a:pt x="0" y="153"/>
                  </a:lnTo>
                  <a:lnTo>
                    <a:pt x="299" y="325"/>
                  </a:lnTo>
                  <a:lnTo>
                    <a:pt x="299" y="175"/>
                  </a:lnTo>
                  <a:lnTo>
                    <a:pt x="0" y="0"/>
                  </a:lnTo>
                  <a:close/>
                </a:path>
              </a:pathLst>
            </a:custGeom>
            <a:gradFill rotWithShape="1">
              <a:gsLst>
                <a:gs pos="0">
                  <a:srgbClr val="33CC33"/>
                </a:gs>
                <a:gs pos="100000">
                  <a:srgbClr val="185E18"/>
                </a:gs>
              </a:gsLst>
              <a:lin ang="2700000" scaled="1"/>
            </a:gradFill>
            <a:ln w="9525">
              <a:solidFill>
                <a:srgbClr val="33CC33"/>
              </a:solidFill>
              <a:round/>
              <a:headEnd/>
              <a:tailEnd/>
            </a:ln>
          </p:spPr>
          <p:txBody>
            <a:bodyPr/>
            <a:lstStyle/>
            <a:p>
              <a:endParaRPr lang="en-US"/>
            </a:p>
          </p:txBody>
        </p:sp>
        <p:sp>
          <p:nvSpPr>
            <p:cNvPr id="26657" name="Freeform 88"/>
            <p:cNvSpPr>
              <a:spLocks/>
            </p:cNvSpPr>
            <p:nvPr/>
          </p:nvSpPr>
          <p:spPr bwMode="auto">
            <a:xfrm>
              <a:off x="2216" y="415"/>
              <a:ext cx="655" cy="747"/>
            </a:xfrm>
            <a:custGeom>
              <a:avLst/>
              <a:gdLst>
                <a:gd name="T0" fmla="*/ 0 w 655"/>
                <a:gd name="T1" fmla="*/ 595 h 747"/>
                <a:gd name="T2" fmla="*/ 483 w 655"/>
                <a:gd name="T3" fmla="*/ 321 h 747"/>
                <a:gd name="T4" fmla="*/ 483 w 655"/>
                <a:gd name="T5" fmla="*/ 99 h 747"/>
                <a:gd name="T6" fmla="*/ 655 w 655"/>
                <a:gd name="T7" fmla="*/ 0 h 747"/>
                <a:gd name="T8" fmla="*/ 655 w 655"/>
                <a:gd name="T9" fmla="*/ 369 h 747"/>
                <a:gd name="T10" fmla="*/ 0 w 655"/>
                <a:gd name="T11" fmla="*/ 747 h 747"/>
                <a:gd name="T12" fmla="*/ 0 w 655"/>
                <a:gd name="T13" fmla="*/ 595 h 747"/>
                <a:gd name="T14" fmla="*/ 0 60000 65536"/>
                <a:gd name="T15" fmla="*/ 0 60000 65536"/>
                <a:gd name="T16" fmla="*/ 0 60000 65536"/>
                <a:gd name="T17" fmla="*/ 0 60000 65536"/>
                <a:gd name="T18" fmla="*/ 0 60000 65536"/>
                <a:gd name="T19" fmla="*/ 0 60000 65536"/>
                <a:gd name="T20" fmla="*/ 0 60000 65536"/>
                <a:gd name="T21" fmla="*/ 0 w 655"/>
                <a:gd name="T22" fmla="*/ 0 h 747"/>
                <a:gd name="T23" fmla="*/ 655 w 655"/>
                <a:gd name="T24" fmla="*/ 747 h 74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55" h="747">
                  <a:moveTo>
                    <a:pt x="0" y="595"/>
                  </a:moveTo>
                  <a:lnTo>
                    <a:pt x="483" y="321"/>
                  </a:lnTo>
                  <a:lnTo>
                    <a:pt x="483" y="99"/>
                  </a:lnTo>
                  <a:lnTo>
                    <a:pt x="655" y="0"/>
                  </a:lnTo>
                  <a:lnTo>
                    <a:pt x="655" y="369"/>
                  </a:lnTo>
                  <a:lnTo>
                    <a:pt x="0" y="747"/>
                  </a:lnTo>
                  <a:lnTo>
                    <a:pt x="0" y="595"/>
                  </a:lnTo>
                  <a:close/>
                </a:path>
              </a:pathLst>
            </a:custGeom>
            <a:solidFill>
              <a:srgbClr val="008000"/>
            </a:solidFill>
            <a:ln w="9525">
              <a:solidFill>
                <a:srgbClr val="33CC33"/>
              </a:solidFill>
              <a:round/>
              <a:headEnd/>
              <a:tailEnd/>
            </a:ln>
          </p:spPr>
          <p:txBody>
            <a:bodyPr/>
            <a:lstStyle/>
            <a:p>
              <a:endParaRPr lang="en-US"/>
            </a:p>
          </p:txBody>
        </p:sp>
        <p:sp>
          <p:nvSpPr>
            <p:cNvPr id="26658" name="Freeform 89"/>
            <p:cNvSpPr>
              <a:spLocks/>
            </p:cNvSpPr>
            <p:nvPr/>
          </p:nvSpPr>
          <p:spPr bwMode="auto">
            <a:xfrm>
              <a:off x="2222" y="136"/>
              <a:ext cx="652" cy="378"/>
            </a:xfrm>
            <a:custGeom>
              <a:avLst/>
              <a:gdLst>
                <a:gd name="T0" fmla="*/ 478 w 652"/>
                <a:gd name="T1" fmla="*/ 378 h 378"/>
                <a:gd name="T2" fmla="*/ 0 w 652"/>
                <a:gd name="T3" fmla="*/ 96 h 378"/>
                <a:gd name="T4" fmla="*/ 170 w 652"/>
                <a:gd name="T5" fmla="*/ 0 h 378"/>
                <a:gd name="T6" fmla="*/ 652 w 652"/>
                <a:gd name="T7" fmla="*/ 278 h 378"/>
                <a:gd name="T8" fmla="*/ 478 w 652"/>
                <a:gd name="T9" fmla="*/ 378 h 378"/>
                <a:gd name="T10" fmla="*/ 0 60000 65536"/>
                <a:gd name="T11" fmla="*/ 0 60000 65536"/>
                <a:gd name="T12" fmla="*/ 0 60000 65536"/>
                <a:gd name="T13" fmla="*/ 0 60000 65536"/>
                <a:gd name="T14" fmla="*/ 0 60000 65536"/>
                <a:gd name="T15" fmla="*/ 0 w 652"/>
                <a:gd name="T16" fmla="*/ 0 h 378"/>
                <a:gd name="T17" fmla="*/ 652 w 652"/>
                <a:gd name="T18" fmla="*/ 378 h 378"/>
              </a:gdLst>
              <a:ahLst/>
              <a:cxnLst>
                <a:cxn ang="T10">
                  <a:pos x="T0" y="T1"/>
                </a:cxn>
                <a:cxn ang="T11">
                  <a:pos x="T2" y="T3"/>
                </a:cxn>
                <a:cxn ang="T12">
                  <a:pos x="T4" y="T5"/>
                </a:cxn>
                <a:cxn ang="T13">
                  <a:pos x="T6" y="T7"/>
                </a:cxn>
                <a:cxn ang="T14">
                  <a:pos x="T8" y="T9"/>
                </a:cxn>
              </a:cxnLst>
              <a:rect l="T15" t="T16" r="T17" b="T18"/>
              <a:pathLst>
                <a:path w="652" h="378">
                  <a:moveTo>
                    <a:pt x="478" y="378"/>
                  </a:moveTo>
                  <a:lnTo>
                    <a:pt x="0" y="96"/>
                  </a:lnTo>
                  <a:lnTo>
                    <a:pt x="170" y="0"/>
                  </a:lnTo>
                  <a:lnTo>
                    <a:pt x="652" y="278"/>
                  </a:lnTo>
                  <a:lnTo>
                    <a:pt x="478" y="378"/>
                  </a:lnTo>
                  <a:close/>
                </a:path>
              </a:pathLst>
            </a:custGeom>
            <a:solidFill>
              <a:srgbClr val="33CC33"/>
            </a:solidFill>
            <a:ln w="9525">
              <a:solidFill>
                <a:srgbClr val="33CC33"/>
              </a:solidFill>
              <a:round/>
              <a:headEnd/>
              <a:tailEnd/>
            </a:ln>
          </p:spPr>
          <p:txBody>
            <a:bodyPr/>
            <a:lstStyle/>
            <a:p>
              <a:endParaRPr lang="en-US"/>
            </a:p>
          </p:txBody>
        </p:sp>
        <p:sp>
          <p:nvSpPr>
            <p:cNvPr id="26659" name="Freeform 90"/>
            <p:cNvSpPr>
              <a:spLocks/>
            </p:cNvSpPr>
            <p:nvPr/>
          </p:nvSpPr>
          <p:spPr bwMode="auto">
            <a:xfrm>
              <a:off x="2222" y="232"/>
              <a:ext cx="478" cy="502"/>
            </a:xfrm>
            <a:custGeom>
              <a:avLst/>
              <a:gdLst>
                <a:gd name="T0" fmla="*/ 0 w 478"/>
                <a:gd name="T1" fmla="*/ 0 h 502"/>
                <a:gd name="T2" fmla="*/ 0 w 478"/>
                <a:gd name="T3" fmla="*/ 226 h 502"/>
                <a:gd name="T4" fmla="*/ 478 w 478"/>
                <a:gd name="T5" fmla="*/ 502 h 502"/>
                <a:gd name="T6" fmla="*/ 478 w 478"/>
                <a:gd name="T7" fmla="*/ 280 h 502"/>
                <a:gd name="T8" fmla="*/ 0 w 478"/>
                <a:gd name="T9" fmla="*/ 0 h 502"/>
                <a:gd name="T10" fmla="*/ 0 60000 65536"/>
                <a:gd name="T11" fmla="*/ 0 60000 65536"/>
                <a:gd name="T12" fmla="*/ 0 60000 65536"/>
                <a:gd name="T13" fmla="*/ 0 60000 65536"/>
                <a:gd name="T14" fmla="*/ 0 60000 65536"/>
                <a:gd name="T15" fmla="*/ 0 w 478"/>
                <a:gd name="T16" fmla="*/ 0 h 502"/>
                <a:gd name="T17" fmla="*/ 478 w 478"/>
                <a:gd name="T18" fmla="*/ 502 h 502"/>
              </a:gdLst>
              <a:ahLst/>
              <a:cxnLst>
                <a:cxn ang="T10">
                  <a:pos x="T0" y="T1"/>
                </a:cxn>
                <a:cxn ang="T11">
                  <a:pos x="T2" y="T3"/>
                </a:cxn>
                <a:cxn ang="T12">
                  <a:pos x="T4" y="T5"/>
                </a:cxn>
                <a:cxn ang="T13">
                  <a:pos x="T6" y="T7"/>
                </a:cxn>
                <a:cxn ang="T14">
                  <a:pos x="T8" y="T9"/>
                </a:cxn>
              </a:cxnLst>
              <a:rect l="T15" t="T16" r="T17" b="T18"/>
              <a:pathLst>
                <a:path w="478" h="502">
                  <a:moveTo>
                    <a:pt x="0" y="0"/>
                  </a:moveTo>
                  <a:lnTo>
                    <a:pt x="0" y="226"/>
                  </a:lnTo>
                  <a:lnTo>
                    <a:pt x="478" y="502"/>
                  </a:lnTo>
                  <a:lnTo>
                    <a:pt x="478" y="280"/>
                  </a:lnTo>
                  <a:lnTo>
                    <a:pt x="0" y="0"/>
                  </a:lnTo>
                  <a:close/>
                </a:path>
              </a:pathLst>
            </a:custGeom>
            <a:gradFill rotWithShape="1">
              <a:gsLst>
                <a:gs pos="0">
                  <a:srgbClr val="33CC33"/>
                </a:gs>
                <a:gs pos="100000">
                  <a:srgbClr val="185E18"/>
                </a:gs>
              </a:gsLst>
              <a:lin ang="2700000" scaled="1"/>
            </a:gradFill>
            <a:ln w="9525">
              <a:solidFill>
                <a:srgbClr val="33CC33"/>
              </a:solidFill>
              <a:round/>
              <a:headEnd/>
              <a:tailEnd/>
            </a:ln>
          </p:spPr>
          <p:txBody>
            <a:bodyPr/>
            <a:lstStyle/>
            <a:p>
              <a:endParaRPr lang="en-US"/>
            </a:p>
          </p:txBody>
        </p:sp>
        <p:sp>
          <p:nvSpPr>
            <p:cNvPr id="26660" name="Freeform 91"/>
            <p:cNvSpPr>
              <a:spLocks/>
            </p:cNvSpPr>
            <p:nvPr/>
          </p:nvSpPr>
          <p:spPr bwMode="auto">
            <a:xfrm>
              <a:off x="1920" y="458"/>
              <a:ext cx="782" cy="552"/>
            </a:xfrm>
            <a:custGeom>
              <a:avLst/>
              <a:gdLst>
                <a:gd name="T0" fmla="*/ 0 w 782"/>
                <a:gd name="T1" fmla="*/ 379 h 552"/>
                <a:gd name="T2" fmla="*/ 294 w 782"/>
                <a:gd name="T3" fmla="*/ 552 h 552"/>
                <a:gd name="T4" fmla="*/ 782 w 782"/>
                <a:gd name="T5" fmla="*/ 276 h 552"/>
                <a:gd name="T6" fmla="*/ 303 w 782"/>
                <a:gd name="T7" fmla="*/ 0 h 552"/>
                <a:gd name="T8" fmla="*/ 18 w 782"/>
                <a:gd name="T9" fmla="*/ 157 h 552"/>
                <a:gd name="T10" fmla="*/ 195 w 782"/>
                <a:gd name="T11" fmla="*/ 259 h 552"/>
                <a:gd name="T12" fmla="*/ 0 w 782"/>
                <a:gd name="T13" fmla="*/ 379 h 552"/>
                <a:gd name="T14" fmla="*/ 0 60000 65536"/>
                <a:gd name="T15" fmla="*/ 0 60000 65536"/>
                <a:gd name="T16" fmla="*/ 0 60000 65536"/>
                <a:gd name="T17" fmla="*/ 0 60000 65536"/>
                <a:gd name="T18" fmla="*/ 0 60000 65536"/>
                <a:gd name="T19" fmla="*/ 0 60000 65536"/>
                <a:gd name="T20" fmla="*/ 0 60000 65536"/>
                <a:gd name="T21" fmla="*/ 0 w 782"/>
                <a:gd name="T22" fmla="*/ 0 h 552"/>
                <a:gd name="T23" fmla="*/ 782 w 782"/>
                <a:gd name="T24" fmla="*/ 552 h 55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82" h="552">
                  <a:moveTo>
                    <a:pt x="0" y="379"/>
                  </a:moveTo>
                  <a:lnTo>
                    <a:pt x="294" y="552"/>
                  </a:lnTo>
                  <a:lnTo>
                    <a:pt x="782" y="276"/>
                  </a:lnTo>
                  <a:lnTo>
                    <a:pt x="303" y="0"/>
                  </a:lnTo>
                  <a:lnTo>
                    <a:pt x="18" y="157"/>
                  </a:lnTo>
                  <a:lnTo>
                    <a:pt x="195" y="259"/>
                  </a:lnTo>
                  <a:lnTo>
                    <a:pt x="0" y="379"/>
                  </a:lnTo>
                  <a:close/>
                </a:path>
              </a:pathLst>
            </a:custGeom>
            <a:gradFill rotWithShape="1">
              <a:gsLst>
                <a:gs pos="0">
                  <a:srgbClr val="33CC33"/>
                </a:gs>
                <a:gs pos="100000">
                  <a:srgbClr val="1D721D"/>
                </a:gs>
              </a:gsLst>
              <a:lin ang="18900000" scaled="1"/>
            </a:gradFill>
            <a:ln w="9525">
              <a:solidFill>
                <a:srgbClr val="33CC33"/>
              </a:solidFill>
              <a:round/>
              <a:headEnd/>
              <a:tailEnd/>
            </a:ln>
          </p:spPr>
          <p:txBody>
            <a:bodyPr/>
            <a:lstStyle/>
            <a:p>
              <a:endParaRPr lang="en-US"/>
            </a:p>
          </p:txBody>
        </p:sp>
        <p:sp>
          <p:nvSpPr>
            <p:cNvPr id="26661" name="Freeform 92"/>
            <p:cNvSpPr>
              <a:spLocks/>
            </p:cNvSpPr>
            <p:nvPr/>
          </p:nvSpPr>
          <p:spPr bwMode="auto">
            <a:xfrm>
              <a:off x="1938" y="615"/>
              <a:ext cx="177" cy="180"/>
            </a:xfrm>
            <a:custGeom>
              <a:avLst/>
              <a:gdLst>
                <a:gd name="T0" fmla="*/ 0 w 177"/>
                <a:gd name="T1" fmla="*/ 0 h 180"/>
                <a:gd name="T2" fmla="*/ 0 w 177"/>
                <a:gd name="T3" fmla="*/ 153 h 180"/>
                <a:gd name="T4" fmla="*/ 48 w 177"/>
                <a:gd name="T5" fmla="*/ 180 h 180"/>
                <a:gd name="T6" fmla="*/ 177 w 177"/>
                <a:gd name="T7" fmla="*/ 105 h 180"/>
                <a:gd name="T8" fmla="*/ 0 w 177"/>
                <a:gd name="T9" fmla="*/ 0 h 180"/>
                <a:gd name="T10" fmla="*/ 0 60000 65536"/>
                <a:gd name="T11" fmla="*/ 0 60000 65536"/>
                <a:gd name="T12" fmla="*/ 0 60000 65536"/>
                <a:gd name="T13" fmla="*/ 0 60000 65536"/>
                <a:gd name="T14" fmla="*/ 0 60000 65536"/>
                <a:gd name="T15" fmla="*/ 0 w 177"/>
                <a:gd name="T16" fmla="*/ 0 h 180"/>
                <a:gd name="T17" fmla="*/ 177 w 177"/>
                <a:gd name="T18" fmla="*/ 180 h 180"/>
              </a:gdLst>
              <a:ahLst/>
              <a:cxnLst>
                <a:cxn ang="T10">
                  <a:pos x="T0" y="T1"/>
                </a:cxn>
                <a:cxn ang="T11">
                  <a:pos x="T2" y="T3"/>
                </a:cxn>
                <a:cxn ang="T12">
                  <a:pos x="T4" y="T5"/>
                </a:cxn>
                <a:cxn ang="T13">
                  <a:pos x="T6" y="T7"/>
                </a:cxn>
                <a:cxn ang="T14">
                  <a:pos x="T8" y="T9"/>
                </a:cxn>
              </a:cxnLst>
              <a:rect l="T15" t="T16" r="T17" b="T18"/>
              <a:pathLst>
                <a:path w="177" h="180">
                  <a:moveTo>
                    <a:pt x="0" y="0"/>
                  </a:moveTo>
                  <a:lnTo>
                    <a:pt x="0" y="153"/>
                  </a:lnTo>
                  <a:lnTo>
                    <a:pt x="48" y="180"/>
                  </a:lnTo>
                  <a:lnTo>
                    <a:pt x="177" y="105"/>
                  </a:lnTo>
                  <a:lnTo>
                    <a:pt x="0" y="0"/>
                  </a:lnTo>
                  <a:close/>
                </a:path>
              </a:pathLst>
            </a:custGeom>
            <a:gradFill rotWithShape="1">
              <a:gsLst>
                <a:gs pos="0">
                  <a:srgbClr val="33CC33"/>
                </a:gs>
                <a:gs pos="100000">
                  <a:srgbClr val="185E18"/>
                </a:gs>
              </a:gsLst>
              <a:lin ang="2700000" scaled="1"/>
            </a:gradFill>
            <a:ln w="9525">
              <a:solidFill>
                <a:srgbClr val="33CC33"/>
              </a:solidFill>
              <a:round/>
              <a:headEnd/>
              <a:tailEnd/>
            </a:ln>
          </p:spPr>
          <p:txBody>
            <a:bodyPr/>
            <a:lstStyle/>
            <a:p>
              <a:endParaRPr lang="en-US"/>
            </a:p>
          </p:txBody>
        </p:sp>
      </p:grpSp>
      <p:sp>
        <p:nvSpPr>
          <p:cNvPr id="19485" name="Freeform 29"/>
          <p:cNvSpPr>
            <a:spLocks/>
          </p:cNvSpPr>
          <p:nvPr/>
        </p:nvSpPr>
        <p:spPr bwMode="auto">
          <a:xfrm>
            <a:off x="6904039" y="3395664"/>
            <a:ext cx="1870075" cy="3436937"/>
          </a:xfrm>
          <a:custGeom>
            <a:avLst/>
            <a:gdLst>
              <a:gd name="T0" fmla="*/ 0 w 1366"/>
              <a:gd name="T1" fmla="*/ 1083620 h 2512"/>
              <a:gd name="T2" fmla="*/ 1870075 w 1366"/>
              <a:gd name="T3" fmla="*/ 0 h 2512"/>
              <a:gd name="T4" fmla="*/ 1870075 w 1366"/>
              <a:gd name="T5" fmla="*/ 2347844 h 2512"/>
              <a:gd name="T6" fmla="*/ 0 w 1366"/>
              <a:gd name="T7" fmla="*/ 3436937 h 2512"/>
              <a:gd name="T8" fmla="*/ 0 w 1366"/>
              <a:gd name="T9" fmla="*/ 1083620 h 2512"/>
              <a:gd name="T10" fmla="*/ 0 60000 65536"/>
              <a:gd name="T11" fmla="*/ 0 60000 65536"/>
              <a:gd name="T12" fmla="*/ 0 60000 65536"/>
              <a:gd name="T13" fmla="*/ 0 60000 65536"/>
              <a:gd name="T14" fmla="*/ 0 60000 65536"/>
              <a:gd name="T15" fmla="*/ 0 w 1366"/>
              <a:gd name="T16" fmla="*/ 0 h 2512"/>
              <a:gd name="T17" fmla="*/ 1366 w 1366"/>
              <a:gd name="T18" fmla="*/ 2512 h 2512"/>
            </a:gdLst>
            <a:ahLst/>
            <a:cxnLst>
              <a:cxn ang="T10">
                <a:pos x="T0" y="T1"/>
              </a:cxn>
              <a:cxn ang="T11">
                <a:pos x="T2" y="T3"/>
              </a:cxn>
              <a:cxn ang="T12">
                <a:pos x="T4" y="T5"/>
              </a:cxn>
              <a:cxn ang="T13">
                <a:pos x="T6" y="T7"/>
              </a:cxn>
              <a:cxn ang="T14">
                <a:pos x="T8" y="T9"/>
              </a:cxn>
            </a:cxnLst>
            <a:rect l="T15" t="T16" r="T17" b="T18"/>
            <a:pathLst>
              <a:path w="1366" h="2512">
                <a:moveTo>
                  <a:pt x="0" y="792"/>
                </a:moveTo>
                <a:lnTo>
                  <a:pt x="1366" y="0"/>
                </a:lnTo>
                <a:lnTo>
                  <a:pt x="1366" y="1716"/>
                </a:lnTo>
                <a:lnTo>
                  <a:pt x="0" y="2512"/>
                </a:lnTo>
                <a:lnTo>
                  <a:pt x="0" y="792"/>
                </a:lnTo>
                <a:close/>
              </a:path>
            </a:pathLst>
          </a:custGeom>
          <a:solidFill>
            <a:srgbClr val="CC9900">
              <a:alpha val="29804"/>
            </a:srgbClr>
          </a:solidFill>
          <a:ln w="12700">
            <a:noFill/>
            <a:round/>
            <a:headEnd/>
            <a:tailEnd/>
          </a:ln>
        </p:spPr>
        <p:txBody>
          <a:bodyPr/>
          <a:lstStyle/>
          <a:p>
            <a:endParaRPr lang="en-US"/>
          </a:p>
        </p:txBody>
      </p:sp>
      <p:sp>
        <p:nvSpPr>
          <p:cNvPr id="19486" name="Freeform 30"/>
          <p:cNvSpPr>
            <a:spLocks/>
          </p:cNvSpPr>
          <p:nvPr/>
        </p:nvSpPr>
        <p:spPr bwMode="auto">
          <a:xfrm>
            <a:off x="6910389" y="3378200"/>
            <a:ext cx="3679825" cy="2141538"/>
          </a:xfrm>
          <a:custGeom>
            <a:avLst/>
            <a:gdLst/>
            <a:ahLst/>
            <a:cxnLst>
              <a:cxn ang="0">
                <a:pos x="0" y="649"/>
              </a:cxn>
              <a:cxn ang="0">
                <a:pos x="1090" y="1272"/>
              </a:cxn>
              <a:cxn ang="0">
                <a:pos x="2185" y="621"/>
              </a:cxn>
              <a:cxn ang="0">
                <a:pos x="1111" y="0"/>
              </a:cxn>
              <a:cxn ang="0">
                <a:pos x="0" y="649"/>
              </a:cxn>
            </a:cxnLst>
            <a:rect l="0" t="0" r="r" b="b"/>
            <a:pathLst>
              <a:path w="2185" h="1272">
                <a:moveTo>
                  <a:pt x="0" y="649"/>
                </a:moveTo>
                <a:lnTo>
                  <a:pt x="1090" y="1272"/>
                </a:lnTo>
                <a:lnTo>
                  <a:pt x="2185" y="621"/>
                </a:lnTo>
                <a:lnTo>
                  <a:pt x="1111" y="0"/>
                </a:lnTo>
                <a:lnTo>
                  <a:pt x="0" y="649"/>
                </a:lnTo>
                <a:close/>
              </a:path>
            </a:pathLst>
          </a:custGeom>
          <a:solidFill>
            <a:srgbClr val="7030A0"/>
          </a:solidFill>
          <a:ln w="12700" cmpd="sng">
            <a:noFill/>
            <a:round/>
            <a:headEnd/>
            <a:tailEnd/>
          </a:ln>
          <a:effectLst/>
        </p:spPr>
        <p:txBody>
          <a:bodyPr/>
          <a:lstStyle/>
          <a:p>
            <a:pPr>
              <a:defRPr/>
            </a:pPr>
            <a:endParaRPr lang="en-US"/>
          </a:p>
        </p:txBody>
      </p:sp>
      <p:sp>
        <p:nvSpPr>
          <p:cNvPr id="19484" name="Freeform 28"/>
          <p:cNvSpPr>
            <a:spLocks/>
          </p:cNvSpPr>
          <p:nvPr/>
        </p:nvSpPr>
        <p:spPr bwMode="auto">
          <a:xfrm>
            <a:off x="5083175" y="2311401"/>
            <a:ext cx="3678238" cy="2155825"/>
          </a:xfrm>
          <a:custGeom>
            <a:avLst/>
            <a:gdLst>
              <a:gd name="T0" fmla="*/ 0 w 2688"/>
              <a:gd name="T1" fmla="*/ 1082697 h 1577"/>
              <a:gd name="T2" fmla="*/ 1817225 w 2688"/>
              <a:gd name="T3" fmla="*/ 2155825 h 1577"/>
              <a:gd name="T4" fmla="*/ 3678238 w 2688"/>
              <a:gd name="T5" fmla="*/ 1082697 h 1577"/>
              <a:gd name="T6" fmla="*/ 1861013 w 2688"/>
              <a:gd name="T7" fmla="*/ 0 h 1577"/>
              <a:gd name="T8" fmla="*/ 0 w 2688"/>
              <a:gd name="T9" fmla="*/ 1082697 h 1577"/>
              <a:gd name="T10" fmla="*/ 0 60000 65536"/>
              <a:gd name="T11" fmla="*/ 0 60000 65536"/>
              <a:gd name="T12" fmla="*/ 0 60000 65536"/>
              <a:gd name="T13" fmla="*/ 0 60000 65536"/>
              <a:gd name="T14" fmla="*/ 0 60000 65536"/>
              <a:gd name="T15" fmla="*/ 0 w 2688"/>
              <a:gd name="T16" fmla="*/ 0 h 1577"/>
              <a:gd name="T17" fmla="*/ 2688 w 2688"/>
              <a:gd name="T18" fmla="*/ 1577 h 1577"/>
            </a:gdLst>
            <a:ahLst/>
            <a:cxnLst>
              <a:cxn ang="T10">
                <a:pos x="T0" y="T1"/>
              </a:cxn>
              <a:cxn ang="T11">
                <a:pos x="T2" y="T3"/>
              </a:cxn>
              <a:cxn ang="T12">
                <a:pos x="T4" y="T5"/>
              </a:cxn>
              <a:cxn ang="T13">
                <a:pos x="T6" y="T7"/>
              </a:cxn>
              <a:cxn ang="T14">
                <a:pos x="T8" y="T9"/>
              </a:cxn>
            </a:cxnLst>
            <a:rect l="T15" t="T16" r="T17" b="T18"/>
            <a:pathLst>
              <a:path w="2688" h="1577">
                <a:moveTo>
                  <a:pt x="0" y="792"/>
                </a:moveTo>
                <a:lnTo>
                  <a:pt x="1328" y="1577"/>
                </a:lnTo>
                <a:lnTo>
                  <a:pt x="2688" y="792"/>
                </a:lnTo>
                <a:lnTo>
                  <a:pt x="1360" y="0"/>
                </a:lnTo>
                <a:lnTo>
                  <a:pt x="0" y="792"/>
                </a:lnTo>
                <a:close/>
              </a:path>
            </a:pathLst>
          </a:custGeom>
          <a:solidFill>
            <a:schemeClr val="accent2">
              <a:alpha val="30196"/>
            </a:schemeClr>
          </a:solidFill>
          <a:ln w="12700">
            <a:noFill/>
            <a:round/>
            <a:headEnd/>
            <a:tailEnd/>
          </a:ln>
        </p:spPr>
        <p:txBody>
          <a:bodyPr/>
          <a:lstStyle/>
          <a:p>
            <a:endParaRPr lang="en-US"/>
          </a:p>
        </p:txBody>
      </p:sp>
      <p:sp>
        <p:nvSpPr>
          <p:cNvPr id="19482" name="Freeform 26"/>
          <p:cNvSpPr>
            <a:spLocks/>
          </p:cNvSpPr>
          <p:nvPr/>
        </p:nvSpPr>
        <p:spPr bwMode="auto">
          <a:xfrm>
            <a:off x="6908800" y="1428750"/>
            <a:ext cx="1873250" cy="3036888"/>
          </a:xfrm>
          <a:custGeom>
            <a:avLst/>
            <a:gdLst>
              <a:gd name="T0" fmla="*/ 0 w 1180"/>
              <a:gd name="T1" fmla="*/ 1085850 h 1913"/>
              <a:gd name="T2" fmla="*/ 1873250 w 1180"/>
              <a:gd name="T3" fmla="*/ 0 h 1913"/>
              <a:gd name="T4" fmla="*/ 1871663 w 1180"/>
              <a:gd name="T5" fmla="*/ 1947863 h 1913"/>
              <a:gd name="T6" fmla="*/ 1588 w 1180"/>
              <a:gd name="T7" fmla="*/ 3036888 h 1913"/>
              <a:gd name="T8" fmla="*/ 0 w 1180"/>
              <a:gd name="T9" fmla="*/ 1085850 h 1913"/>
              <a:gd name="T10" fmla="*/ 0 60000 65536"/>
              <a:gd name="T11" fmla="*/ 0 60000 65536"/>
              <a:gd name="T12" fmla="*/ 0 60000 65536"/>
              <a:gd name="T13" fmla="*/ 0 60000 65536"/>
              <a:gd name="T14" fmla="*/ 0 60000 65536"/>
              <a:gd name="T15" fmla="*/ 0 w 1180"/>
              <a:gd name="T16" fmla="*/ 0 h 1913"/>
              <a:gd name="T17" fmla="*/ 1180 w 1180"/>
              <a:gd name="T18" fmla="*/ 1913 h 1913"/>
            </a:gdLst>
            <a:ahLst/>
            <a:cxnLst>
              <a:cxn ang="T10">
                <a:pos x="T0" y="T1"/>
              </a:cxn>
              <a:cxn ang="T11">
                <a:pos x="T2" y="T3"/>
              </a:cxn>
              <a:cxn ang="T12">
                <a:pos x="T4" y="T5"/>
              </a:cxn>
              <a:cxn ang="T13">
                <a:pos x="T6" y="T7"/>
              </a:cxn>
              <a:cxn ang="T14">
                <a:pos x="T8" y="T9"/>
              </a:cxn>
            </a:cxnLst>
            <a:rect l="T15" t="T16" r="T17" b="T18"/>
            <a:pathLst>
              <a:path w="1180" h="1913">
                <a:moveTo>
                  <a:pt x="0" y="684"/>
                </a:moveTo>
                <a:lnTo>
                  <a:pt x="1180" y="0"/>
                </a:lnTo>
                <a:lnTo>
                  <a:pt x="1179" y="1227"/>
                </a:lnTo>
                <a:lnTo>
                  <a:pt x="1" y="1913"/>
                </a:lnTo>
                <a:lnTo>
                  <a:pt x="0" y="684"/>
                </a:lnTo>
                <a:close/>
              </a:path>
            </a:pathLst>
          </a:custGeom>
          <a:solidFill>
            <a:srgbClr val="FF0000"/>
          </a:solidFill>
          <a:ln w="12700">
            <a:noFill/>
            <a:round/>
            <a:headEnd/>
            <a:tailEnd/>
          </a:ln>
        </p:spPr>
        <p:txBody>
          <a:bodyPr/>
          <a:lstStyle/>
          <a:p>
            <a:endParaRPr lang="en-US"/>
          </a:p>
        </p:txBody>
      </p:sp>
      <p:sp>
        <p:nvSpPr>
          <p:cNvPr id="19487" name="Freeform 31"/>
          <p:cNvSpPr>
            <a:spLocks/>
          </p:cNvSpPr>
          <p:nvPr/>
        </p:nvSpPr>
        <p:spPr bwMode="auto">
          <a:xfrm>
            <a:off x="5103814" y="3419475"/>
            <a:ext cx="1819275" cy="3403600"/>
          </a:xfrm>
          <a:custGeom>
            <a:avLst/>
            <a:gdLst>
              <a:gd name="T0" fmla="*/ 0 w 1081"/>
              <a:gd name="T1" fmla="*/ 0 h 2021"/>
              <a:gd name="T2" fmla="*/ 1817592 w 1081"/>
              <a:gd name="T3" fmla="*/ 1059310 h 2021"/>
              <a:gd name="T4" fmla="*/ 1819275 w 1081"/>
              <a:gd name="T5" fmla="*/ 3403600 h 2021"/>
              <a:gd name="T6" fmla="*/ 1683 w 1081"/>
              <a:gd name="T7" fmla="*/ 2352711 h 2021"/>
              <a:gd name="T8" fmla="*/ 0 w 1081"/>
              <a:gd name="T9" fmla="*/ 0 h 2021"/>
              <a:gd name="T10" fmla="*/ 0 60000 65536"/>
              <a:gd name="T11" fmla="*/ 0 60000 65536"/>
              <a:gd name="T12" fmla="*/ 0 60000 65536"/>
              <a:gd name="T13" fmla="*/ 0 60000 65536"/>
              <a:gd name="T14" fmla="*/ 0 60000 65536"/>
              <a:gd name="T15" fmla="*/ 0 w 1081"/>
              <a:gd name="T16" fmla="*/ 0 h 2021"/>
              <a:gd name="T17" fmla="*/ 1081 w 1081"/>
              <a:gd name="T18" fmla="*/ 2021 h 2021"/>
            </a:gdLst>
            <a:ahLst/>
            <a:cxnLst>
              <a:cxn ang="T10">
                <a:pos x="T0" y="T1"/>
              </a:cxn>
              <a:cxn ang="T11">
                <a:pos x="T2" y="T3"/>
              </a:cxn>
              <a:cxn ang="T12">
                <a:pos x="T4" y="T5"/>
              </a:cxn>
              <a:cxn ang="T13">
                <a:pos x="T6" y="T7"/>
              </a:cxn>
              <a:cxn ang="T14">
                <a:pos x="T8" y="T9"/>
              </a:cxn>
            </a:cxnLst>
            <a:rect l="T15" t="T16" r="T17" b="T18"/>
            <a:pathLst>
              <a:path w="1081" h="2021">
                <a:moveTo>
                  <a:pt x="0" y="0"/>
                </a:moveTo>
                <a:lnTo>
                  <a:pt x="1080" y="629"/>
                </a:lnTo>
                <a:lnTo>
                  <a:pt x="1081" y="2021"/>
                </a:lnTo>
                <a:lnTo>
                  <a:pt x="1" y="1397"/>
                </a:lnTo>
                <a:lnTo>
                  <a:pt x="0" y="0"/>
                </a:lnTo>
                <a:close/>
              </a:path>
            </a:pathLst>
          </a:custGeom>
          <a:solidFill>
            <a:schemeClr val="hlink">
              <a:alpha val="30196"/>
            </a:schemeClr>
          </a:solidFill>
          <a:ln w="12700">
            <a:noFill/>
            <a:round/>
            <a:headEnd/>
            <a:tailEnd/>
          </a:ln>
        </p:spPr>
        <p:txBody>
          <a:bodyPr/>
          <a:lstStyle/>
          <a:p>
            <a:endParaRPr lang="en-US"/>
          </a:p>
        </p:txBody>
      </p:sp>
      <p:sp>
        <p:nvSpPr>
          <p:cNvPr id="26632" name="Text Box 82"/>
          <p:cNvSpPr txBox="1">
            <a:spLocks noChangeArrowheads="1"/>
          </p:cNvSpPr>
          <p:nvPr/>
        </p:nvSpPr>
        <p:spPr bwMode="auto">
          <a:xfrm>
            <a:off x="1524000" y="185739"/>
            <a:ext cx="9144000" cy="701675"/>
          </a:xfrm>
          <a:prstGeom prst="rect">
            <a:avLst/>
          </a:prstGeom>
          <a:noFill/>
          <a:ln w="9525">
            <a:noFill/>
            <a:miter lim="800000"/>
            <a:headEnd/>
            <a:tailEnd/>
          </a:ln>
        </p:spPr>
        <p:txBody>
          <a:bodyPr>
            <a:spAutoFit/>
          </a:bodyPr>
          <a:lstStyle/>
          <a:p>
            <a:pPr algn="ctr"/>
            <a:r>
              <a:rPr lang="en-US" sz="4000" b="1" dirty="0">
                <a:latin typeface="Andalus" panose="02020603050405020304" pitchFamily="18" charset="-78"/>
                <a:cs typeface="Andalus" panose="02020603050405020304" pitchFamily="18" charset="-78"/>
              </a:rPr>
              <a:t>Projection systems</a:t>
            </a:r>
          </a:p>
        </p:txBody>
      </p:sp>
      <p:sp>
        <p:nvSpPr>
          <p:cNvPr id="19541" name="Text Box 85"/>
          <p:cNvSpPr txBox="1">
            <a:spLocks noChangeArrowheads="1"/>
          </p:cNvSpPr>
          <p:nvPr/>
        </p:nvSpPr>
        <p:spPr bwMode="auto">
          <a:xfrm>
            <a:off x="1730375" y="1208088"/>
            <a:ext cx="4394200" cy="457200"/>
          </a:xfrm>
          <a:prstGeom prst="rect">
            <a:avLst/>
          </a:prstGeom>
          <a:noFill/>
          <a:ln w="9525">
            <a:noFill/>
            <a:miter lim="800000"/>
            <a:headEnd/>
            <a:tailEnd/>
          </a:ln>
        </p:spPr>
        <p:txBody>
          <a:bodyPr>
            <a:spAutoFit/>
          </a:bodyPr>
          <a:lstStyle/>
          <a:p>
            <a:r>
              <a:rPr lang="en-US" sz="2400" b="1"/>
              <a:t>1. </a:t>
            </a:r>
            <a:r>
              <a:rPr lang="en-US" sz="2400" b="1">
                <a:solidFill>
                  <a:srgbClr val="FF3300"/>
                </a:solidFill>
              </a:rPr>
              <a:t>First</a:t>
            </a:r>
            <a:r>
              <a:rPr lang="en-US" sz="2400" b="1"/>
              <a:t> angle system</a:t>
            </a:r>
          </a:p>
        </p:txBody>
      </p:sp>
      <p:sp>
        <p:nvSpPr>
          <p:cNvPr id="19549" name="Text Box 93"/>
          <p:cNvSpPr txBox="1">
            <a:spLocks noChangeArrowheads="1"/>
          </p:cNvSpPr>
          <p:nvPr/>
        </p:nvSpPr>
        <p:spPr bwMode="auto">
          <a:xfrm>
            <a:off x="1755775" y="2947988"/>
            <a:ext cx="4318000" cy="457200"/>
          </a:xfrm>
          <a:prstGeom prst="rect">
            <a:avLst/>
          </a:prstGeom>
          <a:noFill/>
          <a:ln w="9525">
            <a:noFill/>
            <a:miter lim="800000"/>
            <a:headEnd/>
            <a:tailEnd/>
          </a:ln>
        </p:spPr>
        <p:txBody>
          <a:bodyPr>
            <a:spAutoFit/>
          </a:bodyPr>
          <a:lstStyle/>
          <a:p>
            <a:r>
              <a:rPr lang="en-US" sz="2400" b="1"/>
              <a:t>2. </a:t>
            </a:r>
            <a:r>
              <a:rPr lang="en-US" sz="2400" b="1">
                <a:solidFill>
                  <a:srgbClr val="FF3300"/>
                </a:solidFill>
              </a:rPr>
              <a:t>Third</a:t>
            </a:r>
            <a:r>
              <a:rPr lang="en-US" sz="2400" b="1"/>
              <a:t> angle system</a:t>
            </a:r>
          </a:p>
        </p:txBody>
      </p:sp>
      <p:pic>
        <p:nvPicPr>
          <p:cNvPr id="19554" name="Picture 98" descr="observer"/>
          <p:cNvPicPr>
            <a:picLocks noChangeAspect="1" noChangeArrowheads="1"/>
          </p:cNvPicPr>
          <p:nvPr/>
        </p:nvPicPr>
        <p:blipFill>
          <a:blip r:embed="rId2" cstate="print"/>
          <a:srcRect/>
          <a:stretch>
            <a:fillRect/>
          </a:stretch>
        </p:blipFill>
        <p:spPr bwMode="auto">
          <a:xfrm>
            <a:off x="3517901" y="4832350"/>
            <a:ext cx="646113" cy="1790700"/>
          </a:xfrm>
          <a:prstGeom prst="rect">
            <a:avLst/>
          </a:prstGeom>
          <a:noFill/>
          <a:ln w="9525">
            <a:noFill/>
            <a:miter lim="800000"/>
            <a:headEnd/>
            <a:tailEnd/>
          </a:ln>
        </p:spPr>
      </p:pic>
      <p:sp>
        <p:nvSpPr>
          <p:cNvPr id="19555" name="Line 99"/>
          <p:cNvSpPr>
            <a:spLocks noChangeShapeType="1"/>
          </p:cNvSpPr>
          <p:nvPr/>
        </p:nvSpPr>
        <p:spPr bwMode="auto">
          <a:xfrm flipV="1">
            <a:off x="4127501" y="4686300"/>
            <a:ext cx="506413" cy="292100"/>
          </a:xfrm>
          <a:prstGeom prst="line">
            <a:avLst/>
          </a:prstGeom>
          <a:noFill/>
          <a:ln w="38100">
            <a:solidFill>
              <a:srgbClr val="0000FF"/>
            </a:solidFill>
            <a:round/>
            <a:headEnd/>
            <a:tailEnd type="triangle" w="med" len="med"/>
          </a:ln>
        </p:spPr>
        <p:txBody>
          <a:bodyPr/>
          <a:lstStyle/>
          <a:p>
            <a:endParaRPr lang="en-US"/>
          </a:p>
        </p:txBody>
      </p:sp>
      <p:grpSp>
        <p:nvGrpSpPr>
          <p:cNvPr id="3" name="Group 101"/>
          <p:cNvGrpSpPr>
            <a:grpSpLocks/>
          </p:cNvGrpSpPr>
          <p:nvPr/>
        </p:nvGrpSpPr>
        <p:grpSpPr bwMode="auto">
          <a:xfrm>
            <a:off x="5078413" y="2062164"/>
            <a:ext cx="4324350" cy="4795837"/>
            <a:chOff x="2111" y="1187"/>
            <a:chExt cx="2724" cy="3021"/>
          </a:xfrm>
        </p:grpSpPr>
        <p:grpSp>
          <p:nvGrpSpPr>
            <p:cNvPr id="4" name="Group 94"/>
            <p:cNvGrpSpPr>
              <a:grpSpLocks/>
            </p:cNvGrpSpPr>
            <p:nvPr/>
          </p:nvGrpSpPr>
          <p:grpSpPr bwMode="auto">
            <a:xfrm>
              <a:off x="2111" y="1187"/>
              <a:ext cx="2356" cy="3021"/>
              <a:chOff x="2111" y="1187"/>
              <a:chExt cx="2356" cy="3021"/>
            </a:xfrm>
          </p:grpSpPr>
          <p:sp>
            <p:nvSpPr>
              <p:cNvPr id="26654" name="Line 32"/>
              <p:cNvSpPr>
                <a:spLocks noChangeShapeType="1"/>
              </p:cNvSpPr>
              <p:nvPr/>
            </p:nvSpPr>
            <p:spPr bwMode="auto">
              <a:xfrm>
                <a:off x="2111" y="2034"/>
                <a:ext cx="2356" cy="1361"/>
              </a:xfrm>
              <a:prstGeom prst="line">
                <a:avLst/>
              </a:prstGeom>
              <a:noFill/>
              <a:ln w="28575">
                <a:solidFill>
                  <a:srgbClr val="FF9900"/>
                </a:solidFill>
                <a:round/>
                <a:headEnd/>
                <a:tailEnd/>
              </a:ln>
            </p:spPr>
            <p:txBody>
              <a:bodyPr/>
              <a:lstStyle/>
              <a:p>
                <a:endParaRPr lang="en-US"/>
              </a:p>
            </p:txBody>
          </p:sp>
          <p:sp>
            <p:nvSpPr>
              <p:cNvPr id="26655" name="Line 33"/>
              <p:cNvSpPr>
                <a:spLocks noChangeShapeType="1"/>
              </p:cNvSpPr>
              <p:nvPr/>
            </p:nvSpPr>
            <p:spPr bwMode="auto">
              <a:xfrm flipV="1">
                <a:off x="3263" y="1187"/>
                <a:ext cx="0" cy="3021"/>
              </a:xfrm>
              <a:prstGeom prst="line">
                <a:avLst/>
              </a:prstGeom>
              <a:noFill/>
              <a:ln w="28575">
                <a:solidFill>
                  <a:srgbClr val="FF9900"/>
                </a:solidFill>
                <a:round/>
                <a:headEnd/>
                <a:tailEnd/>
              </a:ln>
            </p:spPr>
            <p:txBody>
              <a:bodyPr/>
              <a:lstStyle/>
              <a:p>
                <a:endParaRPr lang="en-US"/>
              </a:p>
            </p:txBody>
          </p:sp>
        </p:grpSp>
        <p:sp>
          <p:nvSpPr>
            <p:cNvPr id="26653" name="Line 100"/>
            <p:cNvSpPr>
              <a:spLocks noChangeShapeType="1"/>
            </p:cNvSpPr>
            <p:nvPr/>
          </p:nvSpPr>
          <p:spPr bwMode="auto">
            <a:xfrm flipV="1">
              <a:off x="3261" y="1788"/>
              <a:ext cx="1574" cy="909"/>
            </a:xfrm>
            <a:prstGeom prst="line">
              <a:avLst/>
            </a:prstGeom>
            <a:noFill/>
            <a:ln w="28575">
              <a:solidFill>
                <a:srgbClr val="FF9900"/>
              </a:solidFill>
              <a:round/>
              <a:headEnd/>
              <a:tailEnd/>
            </a:ln>
          </p:spPr>
          <p:txBody>
            <a:bodyPr/>
            <a:lstStyle/>
            <a:p>
              <a:endParaRPr lang="en-US"/>
            </a:p>
          </p:txBody>
        </p:sp>
      </p:grpSp>
      <p:sp>
        <p:nvSpPr>
          <p:cNvPr id="19481" name="Freeform 25"/>
          <p:cNvSpPr>
            <a:spLocks/>
          </p:cNvSpPr>
          <p:nvPr/>
        </p:nvSpPr>
        <p:spPr bwMode="auto">
          <a:xfrm>
            <a:off x="8775700" y="1428751"/>
            <a:ext cx="1816100" cy="2994025"/>
          </a:xfrm>
          <a:custGeom>
            <a:avLst/>
            <a:gdLst/>
            <a:ahLst/>
            <a:cxnLst>
              <a:cxn ang="0">
                <a:pos x="0" y="0"/>
              </a:cxn>
              <a:cxn ang="0">
                <a:pos x="1144" y="664"/>
              </a:cxn>
              <a:cxn ang="0">
                <a:pos x="1143" y="1886"/>
              </a:cxn>
              <a:cxn ang="0">
                <a:pos x="0" y="1228"/>
              </a:cxn>
              <a:cxn ang="0">
                <a:pos x="0" y="0"/>
              </a:cxn>
            </a:cxnLst>
            <a:rect l="0" t="0" r="r" b="b"/>
            <a:pathLst>
              <a:path w="1144" h="1886">
                <a:moveTo>
                  <a:pt x="0" y="0"/>
                </a:moveTo>
                <a:lnTo>
                  <a:pt x="1144" y="664"/>
                </a:lnTo>
                <a:lnTo>
                  <a:pt x="1143" y="1886"/>
                </a:lnTo>
                <a:lnTo>
                  <a:pt x="0" y="1228"/>
                </a:lnTo>
                <a:lnTo>
                  <a:pt x="0" y="0"/>
                </a:lnTo>
                <a:close/>
              </a:path>
            </a:pathLst>
          </a:custGeom>
          <a:gradFill rotWithShape="1">
            <a:gsLst>
              <a:gs pos="0">
                <a:schemeClr val="hlink">
                  <a:gamma/>
                  <a:shade val="36078"/>
                  <a:invGamma/>
                </a:schemeClr>
              </a:gs>
              <a:gs pos="100000">
                <a:schemeClr val="hlink"/>
              </a:gs>
            </a:gsLst>
            <a:lin ang="18900000" scaled="1"/>
          </a:gradFill>
          <a:ln w="12700" cmpd="sng">
            <a:noFill/>
            <a:round/>
            <a:headEnd/>
            <a:tailEnd/>
          </a:ln>
          <a:effectLst/>
        </p:spPr>
        <p:txBody>
          <a:bodyPr/>
          <a:lstStyle/>
          <a:p>
            <a:pPr>
              <a:defRPr/>
            </a:pPr>
            <a:endParaRPr lang="en-US"/>
          </a:p>
        </p:txBody>
      </p:sp>
      <p:grpSp>
        <p:nvGrpSpPr>
          <p:cNvPr id="5" name="Group 81"/>
          <p:cNvGrpSpPr>
            <a:grpSpLocks/>
          </p:cNvGrpSpPr>
          <p:nvPr/>
        </p:nvGrpSpPr>
        <p:grpSpPr bwMode="auto">
          <a:xfrm>
            <a:off x="8039101" y="2528888"/>
            <a:ext cx="1344613" cy="1439862"/>
            <a:chOff x="1917" y="136"/>
            <a:chExt cx="957" cy="1026"/>
          </a:xfrm>
        </p:grpSpPr>
        <p:sp>
          <p:nvSpPr>
            <p:cNvPr id="26646" name="Freeform 65"/>
            <p:cNvSpPr>
              <a:spLocks/>
            </p:cNvSpPr>
            <p:nvPr/>
          </p:nvSpPr>
          <p:spPr bwMode="auto">
            <a:xfrm>
              <a:off x="1917" y="837"/>
              <a:ext cx="299" cy="325"/>
            </a:xfrm>
            <a:custGeom>
              <a:avLst/>
              <a:gdLst>
                <a:gd name="T0" fmla="*/ 0 w 299"/>
                <a:gd name="T1" fmla="*/ 0 h 325"/>
                <a:gd name="T2" fmla="*/ 0 w 299"/>
                <a:gd name="T3" fmla="*/ 153 h 325"/>
                <a:gd name="T4" fmla="*/ 299 w 299"/>
                <a:gd name="T5" fmla="*/ 325 h 325"/>
                <a:gd name="T6" fmla="*/ 299 w 299"/>
                <a:gd name="T7" fmla="*/ 175 h 325"/>
                <a:gd name="T8" fmla="*/ 0 w 299"/>
                <a:gd name="T9" fmla="*/ 0 h 325"/>
                <a:gd name="T10" fmla="*/ 0 60000 65536"/>
                <a:gd name="T11" fmla="*/ 0 60000 65536"/>
                <a:gd name="T12" fmla="*/ 0 60000 65536"/>
                <a:gd name="T13" fmla="*/ 0 60000 65536"/>
                <a:gd name="T14" fmla="*/ 0 60000 65536"/>
                <a:gd name="T15" fmla="*/ 0 w 299"/>
                <a:gd name="T16" fmla="*/ 0 h 325"/>
                <a:gd name="T17" fmla="*/ 299 w 299"/>
                <a:gd name="T18" fmla="*/ 325 h 325"/>
              </a:gdLst>
              <a:ahLst/>
              <a:cxnLst>
                <a:cxn ang="T10">
                  <a:pos x="T0" y="T1"/>
                </a:cxn>
                <a:cxn ang="T11">
                  <a:pos x="T2" y="T3"/>
                </a:cxn>
                <a:cxn ang="T12">
                  <a:pos x="T4" y="T5"/>
                </a:cxn>
                <a:cxn ang="T13">
                  <a:pos x="T6" y="T7"/>
                </a:cxn>
                <a:cxn ang="T14">
                  <a:pos x="T8" y="T9"/>
                </a:cxn>
              </a:cxnLst>
              <a:rect l="T15" t="T16" r="T17" b="T18"/>
              <a:pathLst>
                <a:path w="299" h="325">
                  <a:moveTo>
                    <a:pt x="0" y="0"/>
                  </a:moveTo>
                  <a:lnTo>
                    <a:pt x="0" y="153"/>
                  </a:lnTo>
                  <a:lnTo>
                    <a:pt x="299" y="325"/>
                  </a:lnTo>
                  <a:lnTo>
                    <a:pt x="299" y="175"/>
                  </a:lnTo>
                  <a:lnTo>
                    <a:pt x="0" y="0"/>
                  </a:lnTo>
                  <a:close/>
                </a:path>
              </a:pathLst>
            </a:custGeom>
            <a:gradFill rotWithShape="1">
              <a:gsLst>
                <a:gs pos="0">
                  <a:srgbClr val="33CC33"/>
                </a:gs>
                <a:gs pos="100000">
                  <a:srgbClr val="185E18"/>
                </a:gs>
              </a:gsLst>
              <a:lin ang="2700000" scaled="1"/>
            </a:gradFill>
            <a:ln w="9525">
              <a:solidFill>
                <a:srgbClr val="33CC33"/>
              </a:solidFill>
              <a:round/>
              <a:headEnd/>
              <a:tailEnd/>
            </a:ln>
          </p:spPr>
          <p:txBody>
            <a:bodyPr/>
            <a:lstStyle/>
            <a:p>
              <a:endParaRPr lang="en-US"/>
            </a:p>
          </p:txBody>
        </p:sp>
        <p:sp>
          <p:nvSpPr>
            <p:cNvPr id="26647" name="Freeform 66"/>
            <p:cNvSpPr>
              <a:spLocks/>
            </p:cNvSpPr>
            <p:nvPr/>
          </p:nvSpPr>
          <p:spPr bwMode="auto">
            <a:xfrm>
              <a:off x="2216" y="415"/>
              <a:ext cx="655" cy="747"/>
            </a:xfrm>
            <a:custGeom>
              <a:avLst/>
              <a:gdLst>
                <a:gd name="T0" fmla="*/ 0 w 655"/>
                <a:gd name="T1" fmla="*/ 595 h 747"/>
                <a:gd name="T2" fmla="*/ 483 w 655"/>
                <a:gd name="T3" fmla="*/ 321 h 747"/>
                <a:gd name="T4" fmla="*/ 483 w 655"/>
                <a:gd name="T5" fmla="*/ 99 h 747"/>
                <a:gd name="T6" fmla="*/ 655 w 655"/>
                <a:gd name="T7" fmla="*/ 0 h 747"/>
                <a:gd name="T8" fmla="*/ 655 w 655"/>
                <a:gd name="T9" fmla="*/ 369 h 747"/>
                <a:gd name="T10" fmla="*/ 0 w 655"/>
                <a:gd name="T11" fmla="*/ 747 h 747"/>
                <a:gd name="T12" fmla="*/ 0 w 655"/>
                <a:gd name="T13" fmla="*/ 595 h 747"/>
                <a:gd name="T14" fmla="*/ 0 60000 65536"/>
                <a:gd name="T15" fmla="*/ 0 60000 65536"/>
                <a:gd name="T16" fmla="*/ 0 60000 65536"/>
                <a:gd name="T17" fmla="*/ 0 60000 65536"/>
                <a:gd name="T18" fmla="*/ 0 60000 65536"/>
                <a:gd name="T19" fmla="*/ 0 60000 65536"/>
                <a:gd name="T20" fmla="*/ 0 60000 65536"/>
                <a:gd name="T21" fmla="*/ 0 w 655"/>
                <a:gd name="T22" fmla="*/ 0 h 747"/>
                <a:gd name="T23" fmla="*/ 655 w 655"/>
                <a:gd name="T24" fmla="*/ 747 h 74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55" h="747">
                  <a:moveTo>
                    <a:pt x="0" y="595"/>
                  </a:moveTo>
                  <a:lnTo>
                    <a:pt x="483" y="321"/>
                  </a:lnTo>
                  <a:lnTo>
                    <a:pt x="483" y="99"/>
                  </a:lnTo>
                  <a:lnTo>
                    <a:pt x="655" y="0"/>
                  </a:lnTo>
                  <a:lnTo>
                    <a:pt x="655" y="369"/>
                  </a:lnTo>
                  <a:lnTo>
                    <a:pt x="0" y="747"/>
                  </a:lnTo>
                  <a:lnTo>
                    <a:pt x="0" y="595"/>
                  </a:lnTo>
                  <a:close/>
                </a:path>
              </a:pathLst>
            </a:custGeom>
            <a:solidFill>
              <a:srgbClr val="008000"/>
            </a:solidFill>
            <a:ln w="9525">
              <a:solidFill>
                <a:srgbClr val="33CC33"/>
              </a:solidFill>
              <a:round/>
              <a:headEnd/>
              <a:tailEnd/>
            </a:ln>
          </p:spPr>
          <p:txBody>
            <a:bodyPr/>
            <a:lstStyle/>
            <a:p>
              <a:endParaRPr lang="en-US"/>
            </a:p>
          </p:txBody>
        </p:sp>
        <p:sp>
          <p:nvSpPr>
            <p:cNvPr id="26648" name="Freeform 67"/>
            <p:cNvSpPr>
              <a:spLocks/>
            </p:cNvSpPr>
            <p:nvPr/>
          </p:nvSpPr>
          <p:spPr bwMode="auto">
            <a:xfrm>
              <a:off x="2222" y="136"/>
              <a:ext cx="652" cy="378"/>
            </a:xfrm>
            <a:custGeom>
              <a:avLst/>
              <a:gdLst>
                <a:gd name="T0" fmla="*/ 478 w 652"/>
                <a:gd name="T1" fmla="*/ 378 h 378"/>
                <a:gd name="T2" fmla="*/ 0 w 652"/>
                <a:gd name="T3" fmla="*/ 96 h 378"/>
                <a:gd name="T4" fmla="*/ 170 w 652"/>
                <a:gd name="T5" fmla="*/ 0 h 378"/>
                <a:gd name="T6" fmla="*/ 652 w 652"/>
                <a:gd name="T7" fmla="*/ 278 h 378"/>
                <a:gd name="T8" fmla="*/ 478 w 652"/>
                <a:gd name="T9" fmla="*/ 378 h 378"/>
                <a:gd name="T10" fmla="*/ 0 60000 65536"/>
                <a:gd name="T11" fmla="*/ 0 60000 65536"/>
                <a:gd name="T12" fmla="*/ 0 60000 65536"/>
                <a:gd name="T13" fmla="*/ 0 60000 65536"/>
                <a:gd name="T14" fmla="*/ 0 60000 65536"/>
                <a:gd name="T15" fmla="*/ 0 w 652"/>
                <a:gd name="T16" fmla="*/ 0 h 378"/>
                <a:gd name="T17" fmla="*/ 652 w 652"/>
                <a:gd name="T18" fmla="*/ 378 h 378"/>
              </a:gdLst>
              <a:ahLst/>
              <a:cxnLst>
                <a:cxn ang="T10">
                  <a:pos x="T0" y="T1"/>
                </a:cxn>
                <a:cxn ang="T11">
                  <a:pos x="T2" y="T3"/>
                </a:cxn>
                <a:cxn ang="T12">
                  <a:pos x="T4" y="T5"/>
                </a:cxn>
                <a:cxn ang="T13">
                  <a:pos x="T6" y="T7"/>
                </a:cxn>
                <a:cxn ang="T14">
                  <a:pos x="T8" y="T9"/>
                </a:cxn>
              </a:cxnLst>
              <a:rect l="T15" t="T16" r="T17" b="T18"/>
              <a:pathLst>
                <a:path w="652" h="378">
                  <a:moveTo>
                    <a:pt x="478" y="378"/>
                  </a:moveTo>
                  <a:lnTo>
                    <a:pt x="0" y="96"/>
                  </a:lnTo>
                  <a:lnTo>
                    <a:pt x="170" y="0"/>
                  </a:lnTo>
                  <a:lnTo>
                    <a:pt x="652" y="278"/>
                  </a:lnTo>
                  <a:lnTo>
                    <a:pt x="478" y="378"/>
                  </a:lnTo>
                  <a:close/>
                </a:path>
              </a:pathLst>
            </a:custGeom>
            <a:solidFill>
              <a:srgbClr val="33CC33"/>
            </a:solidFill>
            <a:ln w="9525">
              <a:solidFill>
                <a:srgbClr val="33CC33"/>
              </a:solidFill>
              <a:round/>
              <a:headEnd/>
              <a:tailEnd/>
            </a:ln>
          </p:spPr>
          <p:txBody>
            <a:bodyPr/>
            <a:lstStyle/>
            <a:p>
              <a:endParaRPr lang="en-US"/>
            </a:p>
          </p:txBody>
        </p:sp>
        <p:sp>
          <p:nvSpPr>
            <p:cNvPr id="26649" name="Freeform 69"/>
            <p:cNvSpPr>
              <a:spLocks/>
            </p:cNvSpPr>
            <p:nvPr/>
          </p:nvSpPr>
          <p:spPr bwMode="auto">
            <a:xfrm>
              <a:off x="2222" y="232"/>
              <a:ext cx="478" cy="502"/>
            </a:xfrm>
            <a:custGeom>
              <a:avLst/>
              <a:gdLst>
                <a:gd name="T0" fmla="*/ 0 w 478"/>
                <a:gd name="T1" fmla="*/ 0 h 502"/>
                <a:gd name="T2" fmla="*/ 0 w 478"/>
                <a:gd name="T3" fmla="*/ 226 h 502"/>
                <a:gd name="T4" fmla="*/ 478 w 478"/>
                <a:gd name="T5" fmla="*/ 502 h 502"/>
                <a:gd name="T6" fmla="*/ 478 w 478"/>
                <a:gd name="T7" fmla="*/ 280 h 502"/>
                <a:gd name="T8" fmla="*/ 0 w 478"/>
                <a:gd name="T9" fmla="*/ 0 h 502"/>
                <a:gd name="T10" fmla="*/ 0 60000 65536"/>
                <a:gd name="T11" fmla="*/ 0 60000 65536"/>
                <a:gd name="T12" fmla="*/ 0 60000 65536"/>
                <a:gd name="T13" fmla="*/ 0 60000 65536"/>
                <a:gd name="T14" fmla="*/ 0 60000 65536"/>
                <a:gd name="T15" fmla="*/ 0 w 478"/>
                <a:gd name="T16" fmla="*/ 0 h 502"/>
                <a:gd name="T17" fmla="*/ 478 w 478"/>
                <a:gd name="T18" fmla="*/ 502 h 502"/>
              </a:gdLst>
              <a:ahLst/>
              <a:cxnLst>
                <a:cxn ang="T10">
                  <a:pos x="T0" y="T1"/>
                </a:cxn>
                <a:cxn ang="T11">
                  <a:pos x="T2" y="T3"/>
                </a:cxn>
                <a:cxn ang="T12">
                  <a:pos x="T4" y="T5"/>
                </a:cxn>
                <a:cxn ang="T13">
                  <a:pos x="T6" y="T7"/>
                </a:cxn>
                <a:cxn ang="T14">
                  <a:pos x="T8" y="T9"/>
                </a:cxn>
              </a:cxnLst>
              <a:rect l="T15" t="T16" r="T17" b="T18"/>
              <a:pathLst>
                <a:path w="478" h="502">
                  <a:moveTo>
                    <a:pt x="0" y="0"/>
                  </a:moveTo>
                  <a:lnTo>
                    <a:pt x="0" y="226"/>
                  </a:lnTo>
                  <a:lnTo>
                    <a:pt x="478" y="502"/>
                  </a:lnTo>
                  <a:lnTo>
                    <a:pt x="478" y="280"/>
                  </a:lnTo>
                  <a:lnTo>
                    <a:pt x="0" y="0"/>
                  </a:lnTo>
                  <a:close/>
                </a:path>
              </a:pathLst>
            </a:custGeom>
            <a:gradFill rotWithShape="1">
              <a:gsLst>
                <a:gs pos="0">
                  <a:srgbClr val="33CC33"/>
                </a:gs>
                <a:gs pos="100000">
                  <a:srgbClr val="185E18"/>
                </a:gs>
              </a:gsLst>
              <a:lin ang="2700000" scaled="1"/>
            </a:gradFill>
            <a:ln w="9525">
              <a:solidFill>
                <a:srgbClr val="33CC33"/>
              </a:solidFill>
              <a:round/>
              <a:headEnd/>
              <a:tailEnd/>
            </a:ln>
          </p:spPr>
          <p:txBody>
            <a:bodyPr/>
            <a:lstStyle/>
            <a:p>
              <a:endParaRPr lang="en-US"/>
            </a:p>
          </p:txBody>
        </p:sp>
        <p:sp>
          <p:nvSpPr>
            <p:cNvPr id="26650" name="Freeform 70"/>
            <p:cNvSpPr>
              <a:spLocks/>
            </p:cNvSpPr>
            <p:nvPr/>
          </p:nvSpPr>
          <p:spPr bwMode="auto">
            <a:xfrm>
              <a:off x="1920" y="458"/>
              <a:ext cx="782" cy="552"/>
            </a:xfrm>
            <a:custGeom>
              <a:avLst/>
              <a:gdLst>
                <a:gd name="T0" fmla="*/ 0 w 782"/>
                <a:gd name="T1" fmla="*/ 379 h 552"/>
                <a:gd name="T2" fmla="*/ 294 w 782"/>
                <a:gd name="T3" fmla="*/ 552 h 552"/>
                <a:gd name="T4" fmla="*/ 782 w 782"/>
                <a:gd name="T5" fmla="*/ 276 h 552"/>
                <a:gd name="T6" fmla="*/ 303 w 782"/>
                <a:gd name="T7" fmla="*/ 0 h 552"/>
                <a:gd name="T8" fmla="*/ 18 w 782"/>
                <a:gd name="T9" fmla="*/ 157 h 552"/>
                <a:gd name="T10" fmla="*/ 195 w 782"/>
                <a:gd name="T11" fmla="*/ 259 h 552"/>
                <a:gd name="T12" fmla="*/ 0 w 782"/>
                <a:gd name="T13" fmla="*/ 379 h 552"/>
                <a:gd name="T14" fmla="*/ 0 60000 65536"/>
                <a:gd name="T15" fmla="*/ 0 60000 65536"/>
                <a:gd name="T16" fmla="*/ 0 60000 65536"/>
                <a:gd name="T17" fmla="*/ 0 60000 65536"/>
                <a:gd name="T18" fmla="*/ 0 60000 65536"/>
                <a:gd name="T19" fmla="*/ 0 60000 65536"/>
                <a:gd name="T20" fmla="*/ 0 60000 65536"/>
                <a:gd name="T21" fmla="*/ 0 w 782"/>
                <a:gd name="T22" fmla="*/ 0 h 552"/>
                <a:gd name="T23" fmla="*/ 782 w 782"/>
                <a:gd name="T24" fmla="*/ 552 h 55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82" h="552">
                  <a:moveTo>
                    <a:pt x="0" y="379"/>
                  </a:moveTo>
                  <a:lnTo>
                    <a:pt x="294" y="552"/>
                  </a:lnTo>
                  <a:lnTo>
                    <a:pt x="782" y="276"/>
                  </a:lnTo>
                  <a:lnTo>
                    <a:pt x="303" y="0"/>
                  </a:lnTo>
                  <a:lnTo>
                    <a:pt x="18" y="157"/>
                  </a:lnTo>
                  <a:lnTo>
                    <a:pt x="195" y="259"/>
                  </a:lnTo>
                  <a:lnTo>
                    <a:pt x="0" y="379"/>
                  </a:lnTo>
                  <a:close/>
                </a:path>
              </a:pathLst>
            </a:custGeom>
            <a:gradFill rotWithShape="1">
              <a:gsLst>
                <a:gs pos="0">
                  <a:srgbClr val="33CC33"/>
                </a:gs>
                <a:gs pos="100000">
                  <a:srgbClr val="1D721D"/>
                </a:gs>
              </a:gsLst>
              <a:lin ang="18900000" scaled="1"/>
            </a:gradFill>
            <a:ln w="9525">
              <a:solidFill>
                <a:srgbClr val="33CC33"/>
              </a:solidFill>
              <a:round/>
              <a:headEnd/>
              <a:tailEnd/>
            </a:ln>
          </p:spPr>
          <p:txBody>
            <a:bodyPr/>
            <a:lstStyle/>
            <a:p>
              <a:endParaRPr lang="en-US"/>
            </a:p>
          </p:txBody>
        </p:sp>
        <p:sp>
          <p:nvSpPr>
            <p:cNvPr id="26651" name="Freeform 80"/>
            <p:cNvSpPr>
              <a:spLocks/>
            </p:cNvSpPr>
            <p:nvPr/>
          </p:nvSpPr>
          <p:spPr bwMode="auto">
            <a:xfrm>
              <a:off x="1938" y="615"/>
              <a:ext cx="177" cy="180"/>
            </a:xfrm>
            <a:custGeom>
              <a:avLst/>
              <a:gdLst>
                <a:gd name="T0" fmla="*/ 0 w 177"/>
                <a:gd name="T1" fmla="*/ 0 h 180"/>
                <a:gd name="T2" fmla="*/ 0 w 177"/>
                <a:gd name="T3" fmla="*/ 153 h 180"/>
                <a:gd name="T4" fmla="*/ 48 w 177"/>
                <a:gd name="T5" fmla="*/ 180 h 180"/>
                <a:gd name="T6" fmla="*/ 177 w 177"/>
                <a:gd name="T7" fmla="*/ 105 h 180"/>
                <a:gd name="T8" fmla="*/ 0 w 177"/>
                <a:gd name="T9" fmla="*/ 0 h 180"/>
                <a:gd name="T10" fmla="*/ 0 60000 65536"/>
                <a:gd name="T11" fmla="*/ 0 60000 65536"/>
                <a:gd name="T12" fmla="*/ 0 60000 65536"/>
                <a:gd name="T13" fmla="*/ 0 60000 65536"/>
                <a:gd name="T14" fmla="*/ 0 60000 65536"/>
                <a:gd name="T15" fmla="*/ 0 w 177"/>
                <a:gd name="T16" fmla="*/ 0 h 180"/>
                <a:gd name="T17" fmla="*/ 177 w 177"/>
                <a:gd name="T18" fmla="*/ 180 h 180"/>
              </a:gdLst>
              <a:ahLst/>
              <a:cxnLst>
                <a:cxn ang="T10">
                  <a:pos x="T0" y="T1"/>
                </a:cxn>
                <a:cxn ang="T11">
                  <a:pos x="T2" y="T3"/>
                </a:cxn>
                <a:cxn ang="T12">
                  <a:pos x="T4" y="T5"/>
                </a:cxn>
                <a:cxn ang="T13">
                  <a:pos x="T6" y="T7"/>
                </a:cxn>
                <a:cxn ang="T14">
                  <a:pos x="T8" y="T9"/>
                </a:cxn>
              </a:cxnLst>
              <a:rect l="T15" t="T16" r="T17" b="T18"/>
              <a:pathLst>
                <a:path w="177" h="180">
                  <a:moveTo>
                    <a:pt x="0" y="0"/>
                  </a:moveTo>
                  <a:lnTo>
                    <a:pt x="0" y="153"/>
                  </a:lnTo>
                  <a:lnTo>
                    <a:pt x="48" y="180"/>
                  </a:lnTo>
                  <a:lnTo>
                    <a:pt x="177" y="105"/>
                  </a:lnTo>
                  <a:lnTo>
                    <a:pt x="0" y="0"/>
                  </a:lnTo>
                  <a:close/>
                </a:path>
              </a:pathLst>
            </a:custGeom>
            <a:gradFill rotWithShape="1">
              <a:gsLst>
                <a:gs pos="0">
                  <a:srgbClr val="33CC33"/>
                </a:gs>
                <a:gs pos="100000">
                  <a:srgbClr val="185E18"/>
                </a:gs>
              </a:gsLst>
              <a:lin ang="2700000" scaled="1"/>
            </a:gradFill>
            <a:ln w="9525">
              <a:solidFill>
                <a:srgbClr val="33CC33"/>
              </a:solidFill>
              <a:round/>
              <a:headEnd/>
              <a:tailEnd/>
            </a:ln>
          </p:spPr>
          <p:txBody>
            <a:bodyPr/>
            <a:lstStyle/>
            <a:p>
              <a:endParaRPr lang="en-US"/>
            </a:p>
          </p:txBody>
        </p:sp>
      </p:grpSp>
      <p:sp>
        <p:nvSpPr>
          <p:cNvPr id="19496" name="Text Box 40"/>
          <p:cNvSpPr txBox="1">
            <a:spLocks noChangeArrowheads="1"/>
          </p:cNvSpPr>
          <p:nvPr/>
        </p:nvSpPr>
        <p:spPr bwMode="auto">
          <a:xfrm>
            <a:off x="8213726" y="1792289"/>
            <a:ext cx="1185863" cy="701675"/>
          </a:xfrm>
          <a:prstGeom prst="rect">
            <a:avLst/>
          </a:prstGeom>
          <a:noFill/>
          <a:ln w="9525">
            <a:noFill/>
            <a:miter lim="800000"/>
            <a:headEnd/>
            <a:tailEnd/>
          </a:ln>
        </p:spPr>
        <p:txBody>
          <a:bodyPr wrap="none">
            <a:spAutoFit/>
          </a:bodyPr>
          <a:lstStyle/>
          <a:p>
            <a:pPr algn="ctr"/>
            <a:r>
              <a:rPr lang="en-US" sz="2000" b="1">
                <a:solidFill>
                  <a:schemeClr val="bg1"/>
                </a:solidFill>
              </a:rPr>
              <a:t>First</a:t>
            </a:r>
          </a:p>
          <a:p>
            <a:pPr algn="ctr"/>
            <a:r>
              <a:rPr lang="en-US" sz="2000">
                <a:solidFill>
                  <a:schemeClr val="bg1"/>
                </a:solidFill>
              </a:rPr>
              <a:t>quadrant</a:t>
            </a:r>
            <a:endParaRPr lang="th-TH" sz="2000">
              <a:solidFill>
                <a:schemeClr val="bg1"/>
              </a:solidFill>
            </a:endParaRPr>
          </a:p>
        </p:txBody>
      </p:sp>
      <p:sp>
        <p:nvSpPr>
          <p:cNvPr id="19497" name="Text Box 41"/>
          <p:cNvSpPr txBox="1">
            <a:spLocks noChangeArrowheads="1"/>
          </p:cNvSpPr>
          <p:nvPr/>
        </p:nvSpPr>
        <p:spPr bwMode="auto">
          <a:xfrm>
            <a:off x="5602288" y="5827714"/>
            <a:ext cx="1185862" cy="701675"/>
          </a:xfrm>
          <a:prstGeom prst="rect">
            <a:avLst/>
          </a:prstGeom>
          <a:noFill/>
          <a:ln w="9525">
            <a:noFill/>
            <a:miter lim="800000"/>
            <a:headEnd/>
            <a:tailEnd/>
          </a:ln>
        </p:spPr>
        <p:txBody>
          <a:bodyPr wrap="none">
            <a:spAutoFit/>
          </a:bodyPr>
          <a:lstStyle/>
          <a:p>
            <a:pPr algn="ctr"/>
            <a:r>
              <a:rPr lang="en-US" sz="2000" b="1"/>
              <a:t>Third</a:t>
            </a:r>
          </a:p>
          <a:p>
            <a:pPr algn="ctr"/>
            <a:r>
              <a:rPr lang="en-US" sz="2000"/>
              <a:t>quadrant</a:t>
            </a:r>
            <a:endParaRPr lang="th-TH" sz="2000"/>
          </a:p>
        </p:txBody>
      </p:sp>
      <p:sp>
        <p:nvSpPr>
          <p:cNvPr id="19564" name="Text Box 108"/>
          <p:cNvSpPr txBox="1">
            <a:spLocks noChangeArrowheads="1"/>
          </p:cNvSpPr>
          <p:nvPr/>
        </p:nvSpPr>
        <p:spPr bwMode="auto">
          <a:xfrm>
            <a:off x="2146301" y="1624014"/>
            <a:ext cx="2422651" cy="830997"/>
          </a:xfrm>
          <a:prstGeom prst="rect">
            <a:avLst/>
          </a:prstGeom>
          <a:noFill/>
          <a:ln w="9525">
            <a:noFill/>
            <a:miter lim="800000"/>
            <a:headEnd/>
            <a:tailEnd/>
          </a:ln>
        </p:spPr>
        <p:txBody>
          <a:bodyPr wrap="none">
            <a:spAutoFit/>
          </a:bodyPr>
          <a:lstStyle/>
          <a:p>
            <a:pPr>
              <a:lnSpc>
                <a:spcPct val="120000"/>
              </a:lnSpc>
            </a:pPr>
            <a:r>
              <a:rPr lang="en-US" sz="2000"/>
              <a:t>- European countries</a:t>
            </a:r>
            <a:br>
              <a:rPr lang="en-US" sz="2000"/>
            </a:br>
            <a:r>
              <a:rPr lang="en-US" sz="2000"/>
              <a:t>- ISO standard</a:t>
            </a:r>
            <a:endParaRPr lang="th-TH" sz="2000"/>
          </a:p>
        </p:txBody>
      </p:sp>
      <p:sp>
        <p:nvSpPr>
          <p:cNvPr id="19565" name="Text Box 109"/>
          <p:cNvSpPr txBox="1">
            <a:spLocks noChangeArrowheads="1"/>
          </p:cNvSpPr>
          <p:nvPr/>
        </p:nvSpPr>
        <p:spPr bwMode="auto">
          <a:xfrm>
            <a:off x="2146301" y="3402014"/>
            <a:ext cx="2016899" cy="830997"/>
          </a:xfrm>
          <a:prstGeom prst="rect">
            <a:avLst/>
          </a:prstGeom>
          <a:noFill/>
          <a:ln w="9525">
            <a:noFill/>
            <a:miter lim="800000"/>
            <a:headEnd/>
            <a:tailEnd/>
          </a:ln>
        </p:spPr>
        <p:txBody>
          <a:bodyPr wrap="none">
            <a:spAutoFit/>
          </a:bodyPr>
          <a:lstStyle/>
          <a:p>
            <a:pPr>
              <a:lnSpc>
                <a:spcPct val="120000"/>
              </a:lnSpc>
            </a:pPr>
            <a:r>
              <a:rPr lang="en-US" sz="2000"/>
              <a:t>- Canada, USA,</a:t>
            </a:r>
            <a:br>
              <a:rPr lang="en-US" sz="2000"/>
            </a:br>
            <a:r>
              <a:rPr lang="en-US" sz="2000"/>
              <a:t>  Japan, Thailand</a:t>
            </a:r>
            <a:endParaRPr lang="th-TH" sz="2000"/>
          </a:p>
        </p:txBody>
      </p:sp>
      <p:sp>
        <p:nvSpPr>
          <p:cNvPr id="19566" name="Text Box 110"/>
          <p:cNvSpPr txBox="1">
            <a:spLocks noChangeArrowheads="1"/>
          </p:cNvSpPr>
          <p:nvPr/>
        </p:nvSpPr>
        <p:spPr bwMode="auto">
          <a:xfrm>
            <a:off x="5034940" y="4043364"/>
            <a:ext cx="1347420" cy="646331"/>
          </a:xfrm>
          <a:prstGeom prst="rect">
            <a:avLst/>
          </a:prstGeom>
          <a:noFill/>
          <a:ln w="9525">
            <a:noFill/>
            <a:miter lim="800000"/>
            <a:headEnd/>
            <a:tailEnd/>
          </a:ln>
        </p:spPr>
        <p:txBody>
          <a:bodyPr wrap="none">
            <a:spAutoFit/>
          </a:bodyPr>
          <a:lstStyle/>
          <a:p>
            <a:pPr algn="ctr"/>
            <a:r>
              <a:rPr lang="en-US"/>
              <a:t>Transparent</a:t>
            </a:r>
          </a:p>
          <a:p>
            <a:pPr algn="ctr"/>
            <a:r>
              <a:rPr lang="en-US"/>
              <a:t>planes</a:t>
            </a:r>
            <a:endParaRPr lang="th-TH"/>
          </a:p>
        </p:txBody>
      </p:sp>
      <p:sp>
        <p:nvSpPr>
          <p:cNvPr id="19567" name="Text Box 111"/>
          <p:cNvSpPr txBox="1">
            <a:spLocks noChangeArrowheads="1"/>
          </p:cNvSpPr>
          <p:nvPr/>
        </p:nvSpPr>
        <p:spPr bwMode="auto">
          <a:xfrm>
            <a:off x="8253777" y="4183064"/>
            <a:ext cx="942246" cy="646331"/>
          </a:xfrm>
          <a:prstGeom prst="rect">
            <a:avLst/>
          </a:prstGeom>
          <a:noFill/>
          <a:ln w="9525">
            <a:noFill/>
            <a:miter lim="800000"/>
            <a:headEnd/>
            <a:tailEnd/>
          </a:ln>
        </p:spPr>
        <p:txBody>
          <a:bodyPr wrap="none">
            <a:spAutoFit/>
          </a:bodyPr>
          <a:lstStyle/>
          <a:p>
            <a:pPr algn="ctr"/>
            <a:r>
              <a:rPr lang="en-US">
                <a:solidFill>
                  <a:schemeClr val="bg1"/>
                </a:solidFill>
              </a:rPr>
              <a:t>Opaque</a:t>
            </a:r>
          </a:p>
          <a:p>
            <a:pPr algn="ctr"/>
            <a:r>
              <a:rPr lang="en-US">
                <a:solidFill>
                  <a:schemeClr val="bg1"/>
                </a:solidFill>
              </a:rPr>
              <a:t>planes</a:t>
            </a:r>
            <a:endParaRPr lang="th-TH">
              <a:solidFill>
                <a:schemeClr val="bg1"/>
              </a:solidFill>
            </a:endParaRPr>
          </a:p>
        </p:txBody>
      </p:sp>
    </p:spTree>
    <p:extLst>
      <p:ext uri="{BB962C8B-B14F-4D97-AF65-F5344CB8AC3E}">
        <p14:creationId xmlns:p14="http://schemas.microsoft.com/office/powerpoint/2010/main" val="214925272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541"/>
                                        </p:tgtEl>
                                        <p:attrNameLst>
                                          <p:attrName>style.visibility</p:attrName>
                                        </p:attrNameLst>
                                      </p:cBhvr>
                                      <p:to>
                                        <p:strVal val="visible"/>
                                      </p:to>
                                    </p:set>
                                    <p:animEffect transition="in" filter="fade">
                                      <p:cBhvr>
                                        <p:cTn id="7" dur="1000"/>
                                        <p:tgtEl>
                                          <p:spTgt spid="19541"/>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19564"/>
                                        </p:tgtEl>
                                        <p:attrNameLst>
                                          <p:attrName>style.visibility</p:attrName>
                                        </p:attrNameLst>
                                      </p:cBhvr>
                                      <p:to>
                                        <p:strVal val="visible"/>
                                      </p:to>
                                    </p:set>
                                    <p:animEffect transition="in" filter="fade">
                                      <p:cBhvr>
                                        <p:cTn id="11" dur="1000"/>
                                        <p:tgtEl>
                                          <p:spTgt spid="19564"/>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9549"/>
                                        </p:tgtEl>
                                        <p:attrNameLst>
                                          <p:attrName>style.visibility</p:attrName>
                                        </p:attrNameLst>
                                      </p:cBhvr>
                                      <p:to>
                                        <p:strVal val="visible"/>
                                      </p:to>
                                    </p:set>
                                    <p:animEffect transition="in" filter="fade">
                                      <p:cBhvr>
                                        <p:cTn id="16" dur="1000"/>
                                        <p:tgtEl>
                                          <p:spTgt spid="19549"/>
                                        </p:tgtEl>
                                      </p:cBhvr>
                                    </p:animEffect>
                                  </p:childTnLst>
                                </p:cTn>
                              </p:par>
                            </p:childTnLst>
                          </p:cTn>
                        </p:par>
                        <p:par>
                          <p:cTn id="17" fill="hold">
                            <p:stCondLst>
                              <p:cond delay="1000"/>
                            </p:stCondLst>
                            <p:childTnLst>
                              <p:par>
                                <p:cTn id="18" presetID="10" presetClass="entr" presetSubtype="0" fill="hold" grpId="0" nodeType="afterEffect">
                                  <p:stCondLst>
                                    <p:cond delay="0"/>
                                  </p:stCondLst>
                                  <p:childTnLst>
                                    <p:set>
                                      <p:cBhvr>
                                        <p:cTn id="19" dur="1" fill="hold">
                                          <p:stCondLst>
                                            <p:cond delay="0"/>
                                          </p:stCondLst>
                                        </p:cTn>
                                        <p:tgtEl>
                                          <p:spTgt spid="19565"/>
                                        </p:tgtEl>
                                        <p:attrNameLst>
                                          <p:attrName>style.visibility</p:attrName>
                                        </p:attrNameLst>
                                      </p:cBhvr>
                                      <p:to>
                                        <p:strVal val="visible"/>
                                      </p:to>
                                    </p:set>
                                    <p:animEffect transition="in" filter="fade">
                                      <p:cBhvr>
                                        <p:cTn id="20" dur="1000"/>
                                        <p:tgtEl>
                                          <p:spTgt spid="19565"/>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fade">
                                      <p:cBhvr>
                                        <p:cTn id="25" dur="1000"/>
                                        <p:tgtEl>
                                          <p:spTgt spid="3"/>
                                        </p:tgtEl>
                                      </p:cBhvr>
                                    </p:animEffect>
                                  </p:childTnLst>
                                </p:cTn>
                              </p:par>
                              <p:par>
                                <p:cTn id="26" presetID="10" presetClass="exit" presetSubtype="0" fill="hold" grpId="1" nodeType="withEffect">
                                  <p:stCondLst>
                                    <p:cond delay="0"/>
                                  </p:stCondLst>
                                  <p:childTnLst>
                                    <p:animEffect transition="out" filter="fade">
                                      <p:cBhvr>
                                        <p:cTn id="27" dur="1000"/>
                                        <p:tgtEl>
                                          <p:spTgt spid="19549"/>
                                        </p:tgtEl>
                                      </p:cBhvr>
                                    </p:animEffect>
                                    <p:set>
                                      <p:cBhvr>
                                        <p:cTn id="28" dur="1" fill="hold">
                                          <p:stCondLst>
                                            <p:cond delay="999"/>
                                          </p:stCondLst>
                                        </p:cTn>
                                        <p:tgtEl>
                                          <p:spTgt spid="19549"/>
                                        </p:tgtEl>
                                        <p:attrNameLst>
                                          <p:attrName>style.visibility</p:attrName>
                                        </p:attrNameLst>
                                      </p:cBhvr>
                                      <p:to>
                                        <p:strVal val="hidden"/>
                                      </p:to>
                                    </p:set>
                                  </p:childTnLst>
                                </p:cTn>
                              </p:par>
                              <p:par>
                                <p:cTn id="29" presetID="10" presetClass="exit" presetSubtype="0" fill="hold" grpId="1" nodeType="withEffect">
                                  <p:stCondLst>
                                    <p:cond delay="0"/>
                                  </p:stCondLst>
                                  <p:childTnLst>
                                    <p:animEffect transition="out" filter="fade">
                                      <p:cBhvr>
                                        <p:cTn id="30" dur="1000"/>
                                        <p:tgtEl>
                                          <p:spTgt spid="19564"/>
                                        </p:tgtEl>
                                      </p:cBhvr>
                                    </p:animEffect>
                                    <p:set>
                                      <p:cBhvr>
                                        <p:cTn id="31" dur="1" fill="hold">
                                          <p:stCondLst>
                                            <p:cond delay="999"/>
                                          </p:stCondLst>
                                        </p:cTn>
                                        <p:tgtEl>
                                          <p:spTgt spid="19564"/>
                                        </p:tgtEl>
                                        <p:attrNameLst>
                                          <p:attrName>style.visibility</p:attrName>
                                        </p:attrNameLst>
                                      </p:cBhvr>
                                      <p:to>
                                        <p:strVal val="hidden"/>
                                      </p:to>
                                    </p:set>
                                  </p:childTnLst>
                                </p:cTn>
                              </p:par>
                              <p:par>
                                <p:cTn id="32" presetID="10" presetClass="exit" presetSubtype="0" fill="hold" grpId="1" nodeType="withEffect">
                                  <p:stCondLst>
                                    <p:cond delay="0"/>
                                  </p:stCondLst>
                                  <p:childTnLst>
                                    <p:animEffect transition="out" filter="fade">
                                      <p:cBhvr>
                                        <p:cTn id="33" dur="1000"/>
                                        <p:tgtEl>
                                          <p:spTgt spid="19565"/>
                                        </p:tgtEl>
                                      </p:cBhvr>
                                    </p:animEffect>
                                    <p:set>
                                      <p:cBhvr>
                                        <p:cTn id="34" dur="1" fill="hold">
                                          <p:stCondLst>
                                            <p:cond delay="999"/>
                                          </p:stCondLst>
                                        </p:cTn>
                                        <p:tgtEl>
                                          <p:spTgt spid="19565"/>
                                        </p:tgtEl>
                                        <p:attrNameLst>
                                          <p:attrName>style.visibility</p:attrName>
                                        </p:attrNameLst>
                                      </p:cBhvr>
                                      <p:to>
                                        <p:strVal val="hidden"/>
                                      </p:to>
                                    </p:set>
                                  </p:childTnLst>
                                </p:cTn>
                              </p:par>
                            </p:childTnLst>
                          </p:cTn>
                        </p:par>
                        <p:par>
                          <p:cTn id="35" fill="hold">
                            <p:stCondLst>
                              <p:cond delay="1000"/>
                            </p:stCondLst>
                            <p:childTnLst>
                              <p:par>
                                <p:cTn id="36" presetID="12" presetClass="entr" presetSubtype="8" fill="hold" nodeType="afterEffect">
                                  <p:stCondLst>
                                    <p:cond delay="0"/>
                                  </p:stCondLst>
                                  <p:childTnLst>
                                    <p:set>
                                      <p:cBhvr>
                                        <p:cTn id="37" dur="1" fill="hold">
                                          <p:stCondLst>
                                            <p:cond delay="0"/>
                                          </p:stCondLst>
                                        </p:cTn>
                                        <p:tgtEl>
                                          <p:spTgt spid="19554"/>
                                        </p:tgtEl>
                                        <p:attrNameLst>
                                          <p:attrName>style.visibility</p:attrName>
                                        </p:attrNameLst>
                                      </p:cBhvr>
                                      <p:to>
                                        <p:strVal val="visible"/>
                                      </p:to>
                                    </p:set>
                                    <p:animEffect transition="in" filter="slide(fromLeft)">
                                      <p:cBhvr>
                                        <p:cTn id="38" dur="1000"/>
                                        <p:tgtEl>
                                          <p:spTgt spid="19554"/>
                                        </p:tgtEl>
                                      </p:cBhvr>
                                    </p:animEffect>
                                  </p:childTnLst>
                                </p:cTn>
                              </p:par>
                            </p:childTnLst>
                          </p:cTn>
                        </p:par>
                        <p:par>
                          <p:cTn id="39" fill="hold">
                            <p:stCondLst>
                              <p:cond delay="2000"/>
                            </p:stCondLst>
                            <p:childTnLst>
                              <p:par>
                                <p:cTn id="40" presetID="22" presetClass="entr" presetSubtype="8" fill="hold" grpId="0" nodeType="afterEffect">
                                  <p:stCondLst>
                                    <p:cond delay="0"/>
                                  </p:stCondLst>
                                  <p:childTnLst>
                                    <p:set>
                                      <p:cBhvr>
                                        <p:cTn id="41" dur="1" fill="hold">
                                          <p:stCondLst>
                                            <p:cond delay="0"/>
                                          </p:stCondLst>
                                        </p:cTn>
                                        <p:tgtEl>
                                          <p:spTgt spid="19555"/>
                                        </p:tgtEl>
                                        <p:attrNameLst>
                                          <p:attrName>style.visibility</p:attrName>
                                        </p:attrNameLst>
                                      </p:cBhvr>
                                      <p:to>
                                        <p:strVal val="visible"/>
                                      </p:to>
                                    </p:set>
                                    <p:animEffect transition="in" filter="wipe(left)">
                                      <p:cBhvr>
                                        <p:cTn id="42" dur="1000"/>
                                        <p:tgtEl>
                                          <p:spTgt spid="19555"/>
                                        </p:tgtEl>
                                      </p:cBhvr>
                                    </p:animEffect>
                                  </p:childTnLst>
                                </p:cTn>
                              </p:par>
                            </p:childTnLst>
                          </p:cTn>
                        </p:par>
                        <p:par>
                          <p:cTn id="43" fill="hold">
                            <p:stCondLst>
                              <p:cond delay="3000"/>
                            </p:stCondLst>
                            <p:childTnLst>
                              <p:par>
                                <p:cTn id="44" presetID="47" presetClass="entr" presetSubtype="0" fill="hold" grpId="0" nodeType="afterEffect">
                                  <p:stCondLst>
                                    <p:cond delay="0"/>
                                  </p:stCondLst>
                                  <p:childTnLst>
                                    <p:set>
                                      <p:cBhvr>
                                        <p:cTn id="45" dur="1" fill="hold">
                                          <p:stCondLst>
                                            <p:cond delay="0"/>
                                          </p:stCondLst>
                                        </p:cTn>
                                        <p:tgtEl>
                                          <p:spTgt spid="19482"/>
                                        </p:tgtEl>
                                        <p:attrNameLst>
                                          <p:attrName>style.visibility</p:attrName>
                                        </p:attrNameLst>
                                      </p:cBhvr>
                                      <p:to>
                                        <p:strVal val="visible"/>
                                      </p:to>
                                    </p:set>
                                    <p:animEffect transition="in" filter="fade">
                                      <p:cBhvr>
                                        <p:cTn id="46" dur="1000"/>
                                        <p:tgtEl>
                                          <p:spTgt spid="19482"/>
                                        </p:tgtEl>
                                      </p:cBhvr>
                                    </p:animEffect>
                                    <p:anim calcmode="lin" valueType="num">
                                      <p:cBhvr>
                                        <p:cTn id="47" dur="1000" fill="hold"/>
                                        <p:tgtEl>
                                          <p:spTgt spid="19482"/>
                                        </p:tgtEl>
                                        <p:attrNameLst>
                                          <p:attrName>ppt_x</p:attrName>
                                        </p:attrNameLst>
                                      </p:cBhvr>
                                      <p:tavLst>
                                        <p:tav tm="0">
                                          <p:val>
                                            <p:strVal val="#ppt_x"/>
                                          </p:val>
                                        </p:tav>
                                        <p:tav tm="100000">
                                          <p:val>
                                            <p:strVal val="#ppt_x"/>
                                          </p:val>
                                        </p:tav>
                                      </p:tavLst>
                                    </p:anim>
                                    <p:anim calcmode="lin" valueType="num">
                                      <p:cBhvr>
                                        <p:cTn id="48" dur="1000" fill="hold"/>
                                        <p:tgtEl>
                                          <p:spTgt spid="19482"/>
                                        </p:tgtEl>
                                        <p:attrNameLst>
                                          <p:attrName>ppt_y</p:attrName>
                                        </p:attrNameLst>
                                      </p:cBhvr>
                                      <p:tavLst>
                                        <p:tav tm="0">
                                          <p:val>
                                            <p:strVal val="#ppt_y-.1"/>
                                          </p:val>
                                        </p:tav>
                                        <p:tav tm="100000">
                                          <p:val>
                                            <p:strVal val="#ppt_y"/>
                                          </p:val>
                                        </p:tav>
                                      </p:tavLst>
                                    </p:anim>
                                  </p:childTnLst>
                                </p:cTn>
                              </p:par>
                              <p:par>
                                <p:cTn id="49" presetID="47" presetClass="entr" presetSubtype="0" fill="hold" grpId="0" nodeType="withEffect">
                                  <p:stCondLst>
                                    <p:cond delay="1000"/>
                                  </p:stCondLst>
                                  <p:childTnLst>
                                    <p:set>
                                      <p:cBhvr>
                                        <p:cTn id="50" dur="1" fill="hold">
                                          <p:stCondLst>
                                            <p:cond delay="0"/>
                                          </p:stCondLst>
                                        </p:cTn>
                                        <p:tgtEl>
                                          <p:spTgt spid="19481"/>
                                        </p:tgtEl>
                                        <p:attrNameLst>
                                          <p:attrName>style.visibility</p:attrName>
                                        </p:attrNameLst>
                                      </p:cBhvr>
                                      <p:to>
                                        <p:strVal val="visible"/>
                                      </p:to>
                                    </p:set>
                                    <p:animEffect transition="in" filter="fade">
                                      <p:cBhvr>
                                        <p:cTn id="51" dur="1000"/>
                                        <p:tgtEl>
                                          <p:spTgt spid="19481"/>
                                        </p:tgtEl>
                                      </p:cBhvr>
                                    </p:animEffect>
                                    <p:anim calcmode="lin" valueType="num">
                                      <p:cBhvr>
                                        <p:cTn id="52" dur="1000" fill="hold"/>
                                        <p:tgtEl>
                                          <p:spTgt spid="19481"/>
                                        </p:tgtEl>
                                        <p:attrNameLst>
                                          <p:attrName>ppt_x</p:attrName>
                                        </p:attrNameLst>
                                      </p:cBhvr>
                                      <p:tavLst>
                                        <p:tav tm="0">
                                          <p:val>
                                            <p:strVal val="#ppt_x"/>
                                          </p:val>
                                        </p:tav>
                                        <p:tav tm="100000">
                                          <p:val>
                                            <p:strVal val="#ppt_x"/>
                                          </p:val>
                                        </p:tav>
                                      </p:tavLst>
                                    </p:anim>
                                    <p:anim calcmode="lin" valueType="num">
                                      <p:cBhvr>
                                        <p:cTn id="53" dur="1000" fill="hold"/>
                                        <p:tgtEl>
                                          <p:spTgt spid="19481"/>
                                        </p:tgtEl>
                                        <p:attrNameLst>
                                          <p:attrName>ppt_y</p:attrName>
                                        </p:attrNameLst>
                                      </p:cBhvr>
                                      <p:tavLst>
                                        <p:tav tm="0">
                                          <p:val>
                                            <p:strVal val="#ppt_y-.1"/>
                                          </p:val>
                                        </p:tav>
                                        <p:tav tm="100000">
                                          <p:val>
                                            <p:strVal val="#ppt_y"/>
                                          </p:val>
                                        </p:tav>
                                      </p:tavLst>
                                    </p:anim>
                                  </p:childTnLst>
                                </p:cTn>
                              </p:par>
                              <p:par>
                                <p:cTn id="54" presetID="42" presetClass="entr" presetSubtype="0" fill="hold" grpId="0" nodeType="withEffect">
                                  <p:stCondLst>
                                    <p:cond delay="0"/>
                                  </p:stCondLst>
                                  <p:childTnLst>
                                    <p:set>
                                      <p:cBhvr>
                                        <p:cTn id="55" dur="1" fill="hold">
                                          <p:stCondLst>
                                            <p:cond delay="0"/>
                                          </p:stCondLst>
                                        </p:cTn>
                                        <p:tgtEl>
                                          <p:spTgt spid="19486"/>
                                        </p:tgtEl>
                                        <p:attrNameLst>
                                          <p:attrName>style.visibility</p:attrName>
                                        </p:attrNameLst>
                                      </p:cBhvr>
                                      <p:to>
                                        <p:strVal val="visible"/>
                                      </p:to>
                                    </p:set>
                                    <p:animEffect transition="in" filter="fade">
                                      <p:cBhvr>
                                        <p:cTn id="56" dur="1000"/>
                                        <p:tgtEl>
                                          <p:spTgt spid="19486"/>
                                        </p:tgtEl>
                                      </p:cBhvr>
                                    </p:animEffect>
                                    <p:anim calcmode="lin" valueType="num">
                                      <p:cBhvr>
                                        <p:cTn id="57" dur="1000" fill="hold"/>
                                        <p:tgtEl>
                                          <p:spTgt spid="19486"/>
                                        </p:tgtEl>
                                        <p:attrNameLst>
                                          <p:attrName>ppt_x</p:attrName>
                                        </p:attrNameLst>
                                      </p:cBhvr>
                                      <p:tavLst>
                                        <p:tav tm="0">
                                          <p:val>
                                            <p:strVal val="#ppt_x"/>
                                          </p:val>
                                        </p:tav>
                                        <p:tav tm="100000">
                                          <p:val>
                                            <p:strVal val="#ppt_x"/>
                                          </p:val>
                                        </p:tav>
                                      </p:tavLst>
                                    </p:anim>
                                    <p:anim calcmode="lin" valueType="num">
                                      <p:cBhvr>
                                        <p:cTn id="58" dur="1000" fill="hold"/>
                                        <p:tgtEl>
                                          <p:spTgt spid="19486"/>
                                        </p:tgtEl>
                                        <p:attrNameLst>
                                          <p:attrName>ppt_y</p:attrName>
                                        </p:attrNameLst>
                                      </p:cBhvr>
                                      <p:tavLst>
                                        <p:tav tm="0">
                                          <p:val>
                                            <p:strVal val="#ppt_y+.1"/>
                                          </p:val>
                                        </p:tav>
                                        <p:tav tm="100000">
                                          <p:val>
                                            <p:strVal val="#ppt_y"/>
                                          </p:val>
                                        </p:tav>
                                      </p:tavLst>
                                    </p:anim>
                                  </p:childTnLst>
                                </p:cTn>
                              </p:par>
                            </p:childTnLst>
                          </p:cTn>
                        </p:par>
                        <p:par>
                          <p:cTn id="59" fill="hold">
                            <p:stCondLst>
                              <p:cond delay="5000"/>
                            </p:stCondLst>
                            <p:childTnLst>
                              <p:par>
                                <p:cTn id="60" presetID="10" presetClass="entr" presetSubtype="0" fill="hold" grpId="0" nodeType="afterEffect">
                                  <p:stCondLst>
                                    <p:cond delay="0"/>
                                  </p:stCondLst>
                                  <p:childTnLst>
                                    <p:set>
                                      <p:cBhvr>
                                        <p:cTn id="61" dur="1" fill="hold">
                                          <p:stCondLst>
                                            <p:cond delay="0"/>
                                          </p:stCondLst>
                                        </p:cTn>
                                        <p:tgtEl>
                                          <p:spTgt spid="19567"/>
                                        </p:tgtEl>
                                        <p:attrNameLst>
                                          <p:attrName>style.visibility</p:attrName>
                                        </p:attrNameLst>
                                      </p:cBhvr>
                                      <p:to>
                                        <p:strVal val="visible"/>
                                      </p:to>
                                    </p:set>
                                    <p:animEffect transition="in" filter="fade">
                                      <p:cBhvr>
                                        <p:cTn id="62" dur="1000"/>
                                        <p:tgtEl>
                                          <p:spTgt spid="19567"/>
                                        </p:tgtEl>
                                      </p:cBhvr>
                                    </p:animEffect>
                                  </p:childTnLst>
                                </p:cTn>
                              </p:par>
                            </p:childTnLst>
                          </p:cTn>
                        </p:par>
                        <p:par>
                          <p:cTn id="63" fill="hold">
                            <p:stCondLst>
                              <p:cond delay="6000"/>
                            </p:stCondLst>
                            <p:childTnLst>
                              <p:par>
                                <p:cTn id="64" presetID="12" presetClass="entr" presetSubtype="4" fill="hold" grpId="0" nodeType="afterEffect">
                                  <p:stCondLst>
                                    <p:cond delay="0"/>
                                  </p:stCondLst>
                                  <p:childTnLst>
                                    <p:set>
                                      <p:cBhvr>
                                        <p:cTn id="65" dur="1" fill="hold">
                                          <p:stCondLst>
                                            <p:cond delay="0"/>
                                          </p:stCondLst>
                                        </p:cTn>
                                        <p:tgtEl>
                                          <p:spTgt spid="19496"/>
                                        </p:tgtEl>
                                        <p:attrNameLst>
                                          <p:attrName>style.visibility</p:attrName>
                                        </p:attrNameLst>
                                      </p:cBhvr>
                                      <p:to>
                                        <p:strVal val="visible"/>
                                      </p:to>
                                    </p:set>
                                    <p:animEffect transition="in" filter="slide(fromBottom)">
                                      <p:cBhvr>
                                        <p:cTn id="66" dur="1000"/>
                                        <p:tgtEl>
                                          <p:spTgt spid="19496"/>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5"/>
                                        </p:tgtEl>
                                        <p:attrNameLst>
                                          <p:attrName>style.visibility</p:attrName>
                                        </p:attrNameLst>
                                      </p:cBhvr>
                                      <p:to>
                                        <p:strVal val="visible"/>
                                      </p:to>
                                    </p:set>
                                    <p:animEffect transition="in" filter="fade">
                                      <p:cBhvr>
                                        <p:cTn id="71" dur="1000"/>
                                        <p:tgtEl>
                                          <p:spTgt spid="5"/>
                                        </p:tgtEl>
                                      </p:cBhvr>
                                    </p:animEffect>
                                  </p:childTnLst>
                                </p:cTn>
                              </p:par>
                              <p:par>
                                <p:cTn id="72" presetID="10" presetClass="exit" presetSubtype="0" fill="hold" grpId="1" nodeType="withEffect">
                                  <p:stCondLst>
                                    <p:cond delay="0"/>
                                  </p:stCondLst>
                                  <p:childTnLst>
                                    <p:animEffect transition="out" filter="fade">
                                      <p:cBhvr>
                                        <p:cTn id="73" dur="1000"/>
                                        <p:tgtEl>
                                          <p:spTgt spid="19496"/>
                                        </p:tgtEl>
                                      </p:cBhvr>
                                    </p:animEffect>
                                    <p:set>
                                      <p:cBhvr>
                                        <p:cTn id="74" dur="1" fill="hold">
                                          <p:stCondLst>
                                            <p:cond delay="999"/>
                                          </p:stCondLst>
                                        </p:cTn>
                                        <p:tgtEl>
                                          <p:spTgt spid="19496"/>
                                        </p:tgtEl>
                                        <p:attrNameLst>
                                          <p:attrName>style.visibility</p:attrName>
                                        </p:attrNameLst>
                                      </p:cBhvr>
                                      <p:to>
                                        <p:strVal val="hidden"/>
                                      </p:to>
                                    </p:set>
                                  </p:childTnLst>
                                </p:cTn>
                              </p:par>
                            </p:childTnLst>
                          </p:cTn>
                        </p:par>
                      </p:childTnLst>
                    </p:cTn>
                  </p:par>
                  <p:par>
                    <p:cTn id="75" fill="hold">
                      <p:stCondLst>
                        <p:cond delay="indefinite"/>
                      </p:stCondLst>
                      <p:childTnLst>
                        <p:par>
                          <p:cTn id="76" fill="hold">
                            <p:stCondLst>
                              <p:cond delay="0"/>
                            </p:stCondLst>
                            <p:childTnLst>
                              <p:par>
                                <p:cTn id="77" presetID="10" presetClass="exit" presetSubtype="0" fill="hold" grpId="1" nodeType="clickEffect">
                                  <p:stCondLst>
                                    <p:cond delay="0"/>
                                  </p:stCondLst>
                                  <p:childTnLst>
                                    <p:animEffect transition="out" filter="fade">
                                      <p:cBhvr>
                                        <p:cTn id="78" dur="1000"/>
                                        <p:tgtEl>
                                          <p:spTgt spid="19486"/>
                                        </p:tgtEl>
                                      </p:cBhvr>
                                    </p:animEffect>
                                    <p:set>
                                      <p:cBhvr>
                                        <p:cTn id="79" dur="1" fill="hold">
                                          <p:stCondLst>
                                            <p:cond delay="999"/>
                                          </p:stCondLst>
                                        </p:cTn>
                                        <p:tgtEl>
                                          <p:spTgt spid="19486"/>
                                        </p:tgtEl>
                                        <p:attrNameLst>
                                          <p:attrName>style.visibility</p:attrName>
                                        </p:attrNameLst>
                                      </p:cBhvr>
                                      <p:to>
                                        <p:strVal val="hidden"/>
                                      </p:to>
                                    </p:set>
                                  </p:childTnLst>
                                </p:cTn>
                              </p:par>
                              <p:par>
                                <p:cTn id="80" presetID="10" presetClass="exit" presetSubtype="0" fill="hold" grpId="1" nodeType="withEffect">
                                  <p:stCondLst>
                                    <p:cond delay="0"/>
                                  </p:stCondLst>
                                  <p:childTnLst>
                                    <p:animEffect transition="out" filter="fade">
                                      <p:cBhvr>
                                        <p:cTn id="81" dur="1000"/>
                                        <p:tgtEl>
                                          <p:spTgt spid="19481"/>
                                        </p:tgtEl>
                                      </p:cBhvr>
                                    </p:animEffect>
                                    <p:set>
                                      <p:cBhvr>
                                        <p:cTn id="82" dur="1" fill="hold">
                                          <p:stCondLst>
                                            <p:cond delay="999"/>
                                          </p:stCondLst>
                                        </p:cTn>
                                        <p:tgtEl>
                                          <p:spTgt spid="19481"/>
                                        </p:tgtEl>
                                        <p:attrNameLst>
                                          <p:attrName>style.visibility</p:attrName>
                                        </p:attrNameLst>
                                      </p:cBhvr>
                                      <p:to>
                                        <p:strVal val="hidden"/>
                                      </p:to>
                                    </p:set>
                                  </p:childTnLst>
                                </p:cTn>
                              </p:par>
                              <p:par>
                                <p:cTn id="83" presetID="10" presetClass="exit" presetSubtype="0" fill="hold" nodeType="withEffect">
                                  <p:stCondLst>
                                    <p:cond delay="0"/>
                                  </p:stCondLst>
                                  <p:childTnLst>
                                    <p:animEffect transition="out" filter="fade">
                                      <p:cBhvr>
                                        <p:cTn id="84" dur="1000"/>
                                        <p:tgtEl>
                                          <p:spTgt spid="5"/>
                                        </p:tgtEl>
                                      </p:cBhvr>
                                    </p:animEffect>
                                    <p:set>
                                      <p:cBhvr>
                                        <p:cTn id="85" dur="1" fill="hold">
                                          <p:stCondLst>
                                            <p:cond delay="999"/>
                                          </p:stCondLst>
                                        </p:cTn>
                                        <p:tgtEl>
                                          <p:spTgt spid="5"/>
                                        </p:tgtEl>
                                        <p:attrNameLst>
                                          <p:attrName>style.visibility</p:attrName>
                                        </p:attrNameLst>
                                      </p:cBhvr>
                                      <p:to>
                                        <p:strVal val="hidden"/>
                                      </p:to>
                                    </p:set>
                                  </p:childTnLst>
                                </p:cTn>
                              </p:par>
                              <p:par>
                                <p:cTn id="86" presetID="10" presetClass="exit" presetSubtype="0" fill="hold" grpId="1" nodeType="withEffect">
                                  <p:stCondLst>
                                    <p:cond delay="0"/>
                                  </p:stCondLst>
                                  <p:childTnLst>
                                    <p:animEffect transition="out" filter="fade">
                                      <p:cBhvr>
                                        <p:cTn id="87" dur="1000"/>
                                        <p:tgtEl>
                                          <p:spTgt spid="19482"/>
                                        </p:tgtEl>
                                      </p:cBhvr>
                                    </p:animEffect>
                                    <p:set>
                                      <p:cBhvr>
                                        <p:cTn id="88" dur="1" fill="hold">
                                          <p:stCondLst>
                                            <p:cond delay="999"/>
                                          </p:stCondLst>
                                        </p:cTn>
                                        <p:tgtEl>
                                          <p:spTgt spid="19482"/>
                                        </p:tgtEl>
                                        <p:attrNameLst>
                                          <p:attrName>style.visibility</p:attrName>
                                        </p:attrNameLst>
                                      </p:cBhvr>
                                      <p:to>
                                        <p:strVal val="hidden"/>
                                      </p:to>
                                    </p:set>
                                  </p:childTnLst>
                                </p:cTn>
                              </p:par>
                              <p:par>
                                <p:cTn id="89" presetID="10" presetClass="exit" presetSubtype="0" fill="hold" grpId="1" nodeType="withEffect">
                                  <p:stCondLst>
                                    <p:cond delay="0"/>
                                  </p:stCondLst>
                                  <p:childTnLst>
                                    <p:animEffect transition="out" filter="fade">
                                      <p:cBhvr>
                                        <p:cTn id="90" dur="1000"/>
                                        <p:tgtEl>
                                          <p:spTgt spid="19567"/>
                                        </p:tgtEl>
                                      </p:cBhvr>
                                    </p:animEffect>
                                    <p:set>
                                      <p:cBhvr>
                                        <p:cTn id="91" dur="1" fill="hold">
                                          <p:stCondLst>
                                            <p:cond delay="999"/>
                                          </p:stCondLst>
                                        </p:cTn>
                                        <p:tgtEl>
                                          <p:spTgt spid="19567"/>
                                        </p:tgtEl>
                                        <p:attrNameLst>
                                          <p:attrName>style.visibility</p:attrName>
                                        </p:attrNameLst>
                                      </p:cBhvr>
                                      <p:to>
                                        <p:strVal val="hidden"/>
                                      </p:to>
                                    </p:set>
                                  </p:childTnLst>
                                </p:cTn>
                              </p:par>
                            </p:childTnLst>
                          </p:cTn>
                        </p:par>
                        <p:par>
                          <p:cTn id="92" fill="hold">
                            <p:stCondLst>
                              <p:cond delay="1000"/>
                            </p:stCondLst>
                            <p:childTnLst>
                              <p:par>
                                <p:cTn id="93" presetID="9" presetClass="emph" presetSubtype="0" grpId="1" nodeType="afterEffect">
                                  <p:stCondLst>
                                    <p:cond delay="0"/>
                                  </p:stCondLst>
                                  <p:childTnLst>
                                    <p:set>
                                      <p:cBhvr rctx="PPT">
                                        <p:cTn id="94" dur="indefinite"/>
                                        <p:tgtEl>
                                          <p:spTgt spid="19541"/>
                                        </p:tgtEl>
                                        <p:attrNameLst>
                                          <p:attrName>style.opacity</p:attrName>
                                        </p:attrNameLst>
                                      </p:cBhvr>
                                      <p:to>
                                        <p:strVal val="0.25"/>
                                      </p:to>
                                    </p:set>
                                    <p:animEffect filter="image" prLst="opacity: 0.25">
                                      <p:cBhvr rctx="IE">
                                        <p:cTn id="95" dur="indefinite"/>
                                        <p:tgtEl>
                                          <p:spTgt spid="19541"/>
                                        </p:tgtEl>
                                      </p:cBhvr>
                                    </p:animEffect>
                                  </p:childTnLst>
                                </p:cTn>
                              </p:par>
                            </p:childTnLst>
                          </p:cTn>
                        </p:par>
                        <p:par>
                          <p:cTn id="96" fill="hold">
                            <p:stCondLst>
                              <p:cond delay="1000"/>
                            </p:stCondLst>
                            <p:childTnLst>
                              <p:par>
                                <p:cTn id="97" presetID="10" presetClass="entr" presetSubtype="0" fill="hold" grpId="2" nodeType="afterEffect">
                                  <p:stCondLst>
                                    <p:cond delay="0"/>
                                  </p:stCondLst>
                                  <p:childTnLst>
                                    <p:set>
                                      <p:cBhvr>
                                        <p:cTn id="98" dur="1" fill="hold">
                                          <p:stCondLst>
                                            <p:cond delay="0"/>
                                          </p:stCondLst>
                                        </p:cTn>
                                        <p:tgtEl>
                                          <p:spTgt spid="19549"/>
                                        </p:tgtEl>
                                        <p:attrNameLst>
                                          <p:attrName>style.visibility</p:attrName>
                                        </p:attrNameLst>
                                      </p:cBhvr>
                                      <p:to>
                                        <p:strVal val="visible"/>
                                      </p:to>
                                    </p:set>
                                    <p:animEffect transition="in" filter="fade">
                                      <p:cBhvr>
                                        <p:cTn id="99" dur="1000"/>
                                        <p:tgtEl>
                                          <p:spTgt spid="19549"/>
                                        </p:tgtEl>
                                      </p:cBhvr>
                                    </p:animEffect>
                                  </p:childTnLst>
                                </p:cTn>
                              </p:par>
                            </p:childTnLst>
                          </p:cTn>
                        </p:par>
                      </p:childTnLst>
                    </p:cTn>
                  </p:par>
                  <p:par>
                    <p:cTn id="100" fill="hold">
                      <p:stCondLst>
                        <p:cond delay="indefinite"/>
                      </p:stCondLst>
                      <p:childTnLst>
                        <p:par>
                          <p:cTn id="101" fill="hold">
                            <p:stCondLst>
                              <p:cond delay="0"/>
                            </p:stCondLst>
                            <p:childTnLst>
                              <p:par>
                                <p:cTn id="102" presetID="47" presetClass="entr" presetSubtype="0" fill="hold" grpId="0" nodeType="clickEffect">
                                  <p:stCondLst>
                                    <p:cond delay="0"/>
                                  </p:stCondLst>
                                  <p:childTnLst>
                                    <p:set>
                                      <p:cBhvr>
                                        <p:cTn id="103" dur="1" fill="hold">
                                          <p:stCondLst>
                                            <p:cond delay="0"/>
                                          </p:stCondLst>
                                        </p:cTn>
                                        <p:tgtEl>
                                          <p:spTgt spid="19484"/>
                                        </p:tgtEl>
                                        <p:attrNameLst>
                                          <p:attrName>style.visibility</p:attrName>
                                        </p:attrNameLst>
                                      </p:cBhvr>
                                      <p:to>
                                        <p:strVal val="visible"/>
                                      </p:to>
                                    </p:set>
                                    <p:animEffect transition="in" filter="fade">
                                      <p:cBhvr>
                                        <p:cTn id="104" dur="1000"/>
                                        <p:tgtEl>
                                          <p:spTgt spid="19484"/>
                                        </p:tgtEl>
                                      </p:cBhvr>
                                    </p:animEffect>
                                    <p:anim calcmode="lin" valueType="num">
                                      <p:cBhvr>
                                        <p:cTn id="105" dur="1000" fill="hold"/>
                                        <p:tgtEl>
                                          <p:spTgt spid="19484"/>
                                        </p:tgtEl>
                                        <p:attrNameLst>
                                          <p:attrName>ppt_x</p:attrName>
                                        </p:attrNameLst>
                                      </p:cBhvr>
                                      <p:tavLst>
                                        <p:tav tm="0">
                                          <p:val>
                                            <p:strVal val="#ppt_x"/>
                                          </p:val>
                                        </p:tav>
                                        <p:tav tm="100000">
                                          <p:val>
                                            <p:strVal val="#ppt_x"/>
                                          </p:val>
                                        </p:tav>
                                      </p:tavLst>
                                    </p:anim>
                                    <p:anim calcmode="lin" valueType="num">
                                      <p:cBhvr>
                                        <p:cTn id="106" dur="1000" fill="hold"/>
                                        <p:tgtEl>
                                          <p:spTgt spid="19484"/>
                                        </p:tgtEl>
                                        <p:attrNameLst>
                                          <p:attrName>ppt_y</p:attrName>
                                        </p:attrNameLst>
                                      </p:cBhvr>
                                      <p:tavLst>
                                        <p:tav tm="0">
                                          <p:val>
                                            <p:strVal val="#ppt_y-.1"/>
                                          </p:val>
                                        </p:tav>
                                        <p:tav tm="100000">
                                          <p:val>
                                            <p:strVal val="#ppt_y"/>
                                          </p:val>
                                        </p:tav>
                                      </p:tavLst>
                                    </p:anim>
                                  </p:childTnLst>
                                </p:cTn>
                              </p:par>
                              <p:par>
                                <p:cTn id="107" presetID="42" presetClass="entr" presetSubtype="0" fill="hold" grpId="0" nodeType="withEffect">
                                  <p:stCondLst>
                                    <p:cond delay="0"/>
                                  </p:stCondLst>
                                  <p:childTnLst>
                                    <p:set>
                                      <p:cBhvr>
                                        <p:cTn id="108" dur="1" fill="hold">
                                          <p:stCondLst>
                                            <p:cond delay="0"/>
                                          </p:stCondLst>
                                        </p:cTn>
                                        <p:tgtEl>
                                          <p:spTgt spid="19487"/>
                                        </p:tgtEl>
                                        <p:attrNameLst>
                                          <p:attrName>style.visibility</p:attrName>
                                        </p:attrNameLst>
                                      </p:cBhvr>
                                      <p:to>
                                        <p:strVal val="visible"/>
                                      </p:to>
                                    </p:set>
                                    <p:animEffect transition="in" filter="fade">
                                      <p:cBhvr>
                                        <p:cTn id="109" dur="1000"/>
                                        <p:tgtEl>
                                          <p:spTgt spid="19487"/>
                                        </p:tgtEl>
                                      </p:cBhvr>
                                    </p:animEffect>
                                    <p:anim calcmode="lin" valueType="num">
                                      <p:cBhvr>
                                        <p:cTn id="110" dur="1000" fill="hold"/>
                                        <p:tgtEl>
                                          <p:spTgt spid="19487"/>
                                        </p:tgtEl>
                                        <p:attrNameLst>
                                          <p:attrName>ppt_x</p:attrName>
                                        </p:attrNameLst>
                                      </p:cBhvr>
                                      <p:tavLst>
                                        <p:tav tm="0">
                                          <p:val>
                                            <p:strVal val="#ppt_x"/>
                                          </p:val>
                                        </p:tav>
                                        <p:tav tm="100000">
                                          <p:val>
                                            <p:strVal val="#ppt_x"/>
                                          </p:val>
                                        </p:tav>
                                      </p:tavLst>
                                    </p:anim>
                                    <p:anim calcmode="lin" valueType="num">
                                      <p:cBhvr>
                                        <p:cTn id="111" dur="1000" fill="hold"/>
                                        <p:tgtEl>
                                          <p:spTgt spid="19487"/>
                                        </p:tgtEl>
                                        <p:attrNameLst>
                                          <p:attrName>ppt_y</p:attrName>
                                        </p:attrNameLst>
                                      </p:cBhvr>
                                      <p:tavLst>
                                        <p:tav tm="0">
                                          <p:val>
                                            <p:strVal val="#ppt_y+.1"/>
                                          </p:val>
                                        </p:tav>
                                        <p:tav tm="100000">
                                          <p:val>
                                            <p:strVal val="#ppt_y"/>
                                          </p:val>
                                        </p:tav>
                                      </p:tavLst>
                                    </p:anim>
                                  </p:childTnLst>
                                </p:cTn>
                              </p:par>
                              <p:par>
                                <p:cTn id="112" presetID="42" presetClass="entr" presetSubtype="0" fill="hold" grpId="0" nodeType="withEffect">
                                  <p:stCondLst>
                                    <p:cond delay="1000"/>
                                  </p:stCondLst>
                                  <p:childTnLst>
                                    <p:set>
                                      <p:cBhvr>
                                        <p:cTn id="113" dur="1" fill="hold">
                                          <p:stCondLst>
                                            <p:cond delay="0"/>
                                          </p:stCondLst>
                                        </p:cTn>
                                        <p:tgtEl>
                                          <p:spTgt spid="19485"/>
                                        </p:tgtEl>
                                        <p:attrNameLst>
                                          <p:attrName>style.visibility</p:attrName>
                                        </p:attrNameLst>
                                      </p:cBhvr>
                                      <p:to>
                                        <p:strVal val="visible"/>
                                      </p:to>
                                    </p:set>
                                    <p:animEffect transition="in" filter="fade">
                                      <p:cBhvr>
                                        <p:cTn id="114" dur="1000"/>
                                        <p:tgtEl>
                                          <p:spTgt spid="19485"/>
                                        </p:tgtEl>
                                      </p:cBhvr>
                                    </p:animEffect>
                                    <p:anim calcmode="lin" valueType="num">
                                      <p:cBhvr>
                                        <p:cTn id="115" dur="1000" fill="hold"/>
                                        <p:tgtEl>
                                          <p:spTgt spid="19485"/>
                                        </p:tgtEl>
                                        <p:attrNameLst>
                                          <p:attrName>ppt_x</p:attrName>
                                        </p:attrNameLst>
                                      </p:cBhvr>
                                      <p:tavLst>
                                        <p:tav tm="0">
                                          <p:val>
                                            <p:strVal val="#ppt_x"/>
                                          </p:val>
                                        </p:tav>
                                        <p:tav tm="100000">
                                          <p:val>
                                            <p:strVal val="#ppt_x"/>
                                          </p:val>
                                        </p:tav>
                                      </p:tavLst>
                                    </p:anim>
                                    <p:anim calcmode="lin" valueType="num">
                                      <p:cBhvr>
                                        <p:cTn id="116" dur="1000" fill="hold"/>
                                        <p:tgtEl>
                                          <p:spTgt spid="19485"/>
                                        </p:tgtEl>
                                        <p:attrNameLst>
                                          <p:attrName>ppt_y</p:attrName>
                                        </p:attrNameLst>
                                      </p:cBhvr>
                                      <p:tavLst>
                                        <p:tav tm="0">
                                          <p:val>
                                            <p:strVal val="#ppt_y+.1"/>
                                          </p:val>
                                        </p:tav>
                                        <p:tav tm="100000">
                                          <p:val>
                                            <p:strVal val="#ppt_y"/>
                                          </p:val>
                                        </p:tav>
                                      </p:tavLst>
                                    </p:anim>
                                  </p:childTnLst>
                                </p:cTn>
                              </p:par>
                            </p:childTnLst>
                          </p:cTn>
                        </p:par>
                        <p:par>
                          <p:cTn id="117" fill="hold">
                            <p:stCondLst>
                              <p:cond delay="2000"/>
                            </p:stCondLst>
                            <p:childTnLst>
                              <p:par>
                                <p:cTn id="118" presetID="10" presetClass="entr" presetSubtype="0" fill="hold" grpId="0" nodeType="afterEffect">
                                  <p:stCondLst>
                                    <p:cond delay="0"/>
                                  </p:stCondLst>
                                  <p:childTnLst>
                                    <p:set>
                                      <p:cBhvr>
                                        <p:cTn id="119" dur="1" fill="hold">
                                          <p:stCondLst>
                                            <p:cond delay="0"/>
                                          </p:stCondLst>
                                        </p:cTn>
                                        <p:tgtEl>
                                          <p:spTgt spid="19566"/>
                                        </p:tgtEl>
                                        <p:attrNameLst>
                                          <p:attrName>style.visibility</p:attrName>
                                        </p:attrNameLst>
                                      </p:cBhvr>
                                      <p:to>
                                        <p:strVal val="visible"/>
                                      </p:to>
                                    </p:set>
                                    <p:animEffect transition="in" filter="fade">
                                      <p:cBhvr>
                                        <p:cTn id="120" dur="1000"/>
                                        <p:tgtEl>
                                          <p:spTgt spid="19566"/>
                                        </p:tgtEl>
                                      </p:cBhvr>
                                    </p:animEffect>
                                  </p:childTnLst>
                                </p:cTn>
                              </p:par>
                            </p:childTnLst>
                          </p:cTn>
                        </p:par>
                        <p:par>
                          <p:cTn id="121" fill="hold">
                            <p:stCondLst>
                              <p:cond delay="3000"/>
                            </p:stCondLst>
                            <p:childTnLst>
                              <p:par>
                                <p:cTn id="122" presetID="10" presetClass="entr" presetSubtype="0" fill="hold" grpId="0" nodeType="afterEffect">
                                  <p:stCondLst>
                                    <p:cond delay="0"/>
                                  </p:stCondLst>
                                  <p:childTnLst>
                                    <p:set>
                                      <p:cBhvr>
                                        <p:cTn id="123" dur="1" fill="hold">
                                          <p:stCondLst>
                                            <p:cond delay="0"/>
                                          </p:stCondLst>
                                        </p:cTn>
                                        <p:tgtEl>
                                          <p:spTgt spid="19497"/>
                                        </p:tgtEl>
                                        <p:attrNameLst>
                                          <p:attrName>style.visibility</p:attrName>
                                        </p:attrNameLst>
                                      </p:cBhvr>
                                      <p:to>
                                        <p:strVal val="visible"/>
                                      </p:to>
                                    </p:set>
                                    <p:animEffect transition="in" filter="fade">
                                      <p:cBhvr>
                                        <p:cTn id="124" dur="1000"/>
                                        <p:tgtEl>
                                          <p:spTgt spid="19497"/>
                                        </p:tgtEl>
                                      </p:cBhvr>
                                    </p:animEffect>
                                  </p:childTnLst>
                                </p:cTn>
                              </p:par>
                            </p:childTnLst>
                          </p:cTn>
                        </p:par>
                      </p:childTnLst>
                    </p:cTn>
                  </p:par>
                  <p:par>
                    <p:cTn id="125" fill="hold">
                      <p:stCondLst>
                        <p:cond delay="indefinite"/>
                      </p:stCondLst>
                      <p:childTnLst>
                        <p:par>
                          <p:cTn id="126" fill="hold">
                            <p:stCondLst>
                              <p:cond delay="0"/>
                            </p:stCondLst>
                            <p:childTnLst>
                              <p:par>
                                <p:cTn id="127" presetID="10" presetClass="entr" presetSubtype="0" fill="hold" nodeType="clickEffect">
                                  <p:stCondLst>
                                    <p:cond delay="0"/>
                                  </p:stCondLst>
                                  <p:childTnLst>
                                    <p:set>
                                      <p:cBhvr>
                                        <p:cTn id="128" dur="1" fill="hold">
                                          <p:stCondLst>
                                            <p:cond delay="0"/>
                                          </p:stCondLst>
                                        </p:cTn>
                                        <p:tgtEl>
                                          <p:spTgt spid="2"/>
                                        </p:tgtEl>
                                        <p:attrNameLst>
                                          <p:attrName>style.visibility</p:attrName>
                                        </p:attrNameLst>
                                      </p:cBhvr>
                                      <p:to>
                                        <p:strVal val="visible"/>
                                      </p:to>
                                    </p:set>
                                    <p:animEffect transition="in" filter="fade">
                                      <p:cBhvr>
                                        <p:cTn id="129" dur="1000"/>
                                        <p:tgtEl>
                                          <p:spTgt spid="2"/>
                                        </p:tgtEl>
                                      </p:cBhvr>
                                    </p:animEffect>
                                  </p:childTnLst>
                                </p:cTn>
                              </p:par>
                              <p:par>
                                <p:cTn id="130" presetID="10" presetClass="exit" presetSubtype="0" fill="hold" grpId="1" nodeType="withEffect">
                                  <p:stCondLst>
                                    <p:cond delay="0"/>
                                  </p:stCondLst>
                                  <p:childTnLst>
                                    <p:animEffect transition="out" filter="fade">
                                      <p:cBhvr>
                                        <p:cTn id="131" dur="1000"/>
                                        <p:tgtEl>
                                          <p:spTgt spid="19497"/>
                                        </p:tgtEl>
                                      </p:cBhvr>
                                    </p:animEffect>
                                    <p:set>
                                      <p:cBhvr>
                                        <p:cTn id="132" dur="1" fill="hold">
                                          <p:stCondLst>
                                            <p:cond delay="999"/>
                                          </p:stCondLst>
                                        </p:cTn>
                                        <p:tgtEl>
                                          <p:spTgt spid="19497"/>
                                        </p:tgtEl>
                                        <p:attrNameLst>
                                          <p:attrName>style.visibility</p:attrName>
                                        </p:attrNameLst>
                                      </p:cBhvr>
                                      <p:to>
                                        <p:strVal val="hidden"/>
                                      </p:to>
                                    </p:set>
                                  </p:childTnLst>
                                </p:cTn>
                              </p:par>
                              <p:par>
                                <p:cTn id="133" presetID="10" presetClass="exit" presetSubtype="0" fill="hold" grpId="1" nodeType="withEffect">
                                  <p:stCondLst>
                                    <p:cond delay="0"/>
                                  </p:stCondLst>
                                  <p:childTnLst>
                                    <p:animEffect transition="out" filter="fade">
                                      <p:cBhvr>
                                        <p:cTn id="134" dur="1000"/>
                                        <p:tgtEl>
                                          <p:spTgt spid="19566"/>
                                        </p:tgtEl>
                                      </p:cBhvr>
                                    </p:animEffect>
                                    <p:set>
                                      <p:cBhvr>
                                        <p:cTn id="135" dur="1" fill="hold">
                                          <p:stCondLst>
                                            <p:cond delay="999"/>
                                          </p:stCondLst>
                                        </p:cTn>
                                        <p:tgtEl>
                                          <p:spTgt spid="1956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85" grpId="0" animBg="1"/>
      <p:bldP spid="19486" grpId="0" animBg="1"/>
      <p:bldP spid="19486" grpId="1" animBg="1"/>
      <p:bldP spid="19484" grpId="0" animBg="1"/>
      <p:bldP spid="19482" grpId="0" animBg="1"/>
      <p:bldP spid="19482" grpId="1" animBg="1"/>
      <p:bldP spid="19487" grpId="0" animBg="1"/>
      <p:bldP spid="19541" grpId="0"/>
      <p:bldP spid="19541" grpId="1"/>
      <p:bldP spid="19549" grpId="0"/>
      <p:bldP spid="19549" grpId="1"/>
      <p:bldP spid="19549" grpId="2"/>
      <p:bldP spid="19555" grpId="0" animBg="1"/>
      <p:bldP spid="19481" grpId="0" animBg="1"/>
      <p:bldP spid="19481" grpId="1" animBg="1"/>
      <p:bldP spid="19496" grpId="0"/>
      <p:bldP spid="19496" grpId="1"/>
      <p:bldP spid="19497" grpId="0"/>
      <p:bldP spid="19497" grpId="1"/>
      <p:bldP spid="19564" grpId="0"/>
      <p:bldP spid="19564" grpId="1"/>
      <p:bldP spid="19565" grpId="0"/>
      <p:bldP spid="19565" grpId="1"/>
      <p:bldP spid="19566" grpId="0"/>
      <p:bldP spid="19566" grpId="1"/>
      <p:bldP spid="19567" grpId="0"/>
      <p:bldP spid="19567" grpId="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314" name="Object 2"/>
          <p:cNvGraphicFramePr>
            <a:graphicFrameLocks noChangeAspect="1"/>
          </p:cNvGraphicFramePr>
          <p:nvPr/>
        </p:nvGraphicFramePr>
        <p:xfrm>
          <a:off x="5105400" y="4424364"/>
          <a:ext cx="4762500" cy="2357437"/>
        </p:xfrm>
        <a:graphic>
          <a:graphicData uri="http://schemas.openxmlformats.org/presentationml/2006/ole">
            <mc:AlternateContent xmlns:mc="http://schemas.openxmlformats.org/markup-compatibility/2006">
              <mc:Choice xmlns:v="urn:schemas-microsoft-com:vml" Requires="v">
                <p:oleObj spid="_x0000_s19476" name="Image" r:id="rId3" imgW="6133333" imgH="3428571" progId="Photoshop.Image.6">
                  <p:embed/>
                </p:oleObj>
              </mc:Choice>
              <mc:Fallback>
                <p:oleObj name="Image" r:id="rId3" imgW="6133333" imgH="3428571" progId="Photoshop.Image.6">
                  <p:embed/>
                  <p:pic>
                    <p:nvPicPr>
                      <p:cNvPr id="13314"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05400" y="4424364"/>
                        <a:ext cx="4762500" cy="2357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3315" name="Object 3"/>
          <p:cNvGraphicFramePr>
            <a:graphicFrameLocks noChangeAspect="1"/>
          </p:cNvGraphicFramePr>
          <p:nvPr/>
        </p:nvGraphicFramePr>
        <p:xfrm>
          <a:off x="6938964" y="1928813"/>
          <a:ext cx="1171575" cy="2266950"/>
        </p:xfrm>
        <a:graphic>
          <a:graphicData uri="http://schemas.openxmlformats.org/presentationml/2006/ole">
            <mc:AlternateContent xmlns:mc="http://schemas.openxmlformats.org/markup-compatibility/2006">
              <mc:Choice xmlns:v="urn:schemas-microsoft-com:vml" Requires="v">
                <p:oleObj spid="_x0000_s19477" name="Image" r:id="rId5" imgW="1549206" imgH="2996825" progId="Photoshop.Image.6">
                  <p:embed/>
                </p:oleObj>
              </mc:Choice>
              <mc:Fallback>
                <p:oleObj name="Image" r:id="rId5" imgW="1549206" imgH="2996825" progId="Photoshop.Image.6">
                  <p:embed/>
                  <p:pic>
                    <p:nvPicPr>
                      <p:cNvPr id="13315"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38964" y="1928813"/>
                        <a:ext cx="1171575" cy="2266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3316" name="Object 4"/>
          <p:cNvGraphicFramePr>
            <a:graphicFrameLocks noChangeAspect="1"/>
          </p:cNvGraphicFramePr>
          <p:nvPr/>
        </p:nvGraphicFramePr>
        <p:xfrm>
          <a:off x="8172451" y="157163"/>
          <a:ext cx="2405063" cy="4038600"/>
        </p:xfrm>
        <a:graphic>
          <a:graphicData uri="http://schemas.openxmlformats.org/presentationml/2006/ole">
            <mc:AlternateContent xmlns:mc="http://schemas.openxmlformats.org/markup-compatibility/2006">
              <mc:Choice xmlns:v="urn:schemas-microsoft-com:vml" Requires="v">
                <p:oleObj spid="_x0000_s19478" name="Image" r:id="rId7" imgW="3085714" imgH="5180952" progId="Photoshop.Image.6">
                  <p:embed/>
                </p:oleObj>
              </mc:Choice>
              <mc:Fallback>
                <p:oleObj name="Image" r:id="rId7" imgW="3085714" imgH="5180952" progId="Photoshop.Image.6">
                  <p:embed/>
                  <p:pic>
                    <p:nvPicPr>
                      <p:cNvPr id="13316"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172451" y="157163"/>
                        <a:ext cx="2405063"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3317" name="Object 5"/>
          <p:cNvGraphicFramePr>
            <a:graphicFrameLocks noChangeAspect="1"/>
          </p:cNvGraphicFramePr>
          <p:nvPr/>
        </p:nvGraphicFramePr>
        <p:xfrm>
          <a:off x="4648201" y="214313"/>
          <a:ext cx="2257425" cy="3886200"/>
        </p:xfrm>
        <a:graphic>
          <a:graphicData uri="http://schemas.openxmlformats.org/presentationml/2006/ole">
            <mc:AlternateContent xmlns:mc="http://schemas.openxmlformats.org/markup-compatibility/2006">
              <mc:Choice xmlns:v="urn:schemas-microsoft-com:vml" Requires="v">
                <p:oleObj spid="_x0000_s19479" name="Image" r:id="rId9" imgW="2920635" imgH="5028571" progId="Photoshop.Image.6">
                  <p:embed/>
                </p:oleObj>
              </mc:Choice>
              <mc:Fallback>
                <p:oleObj name="Image" r:id="rId9" imgW="2920635" imgH="5028571" progId="Photoshop.Image.6">
                  <p:embed/>
                  <p:pic>
                    <p:nvPicPr>
                      <p:cNvPr id="13317" name="Object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648201" y="214313"/>
                        <a:ext cx="2257425" cy="3886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2" name="Group 6"/>
          <p:cNvGrpSpPr>
            <a:grpSpLocks/>
          </p:cNvGrpSpPr>
          <p:nvPr/>
        </p:nvGrpSpPr>
        <p:grpSpPr bwMode="auto">
          <a:xfrm>
            <a:off x="5492750" y="1160463"/>
            <a:ext cx="2362200" cy="2997200"/>
            <a:chOff x="1453" y="731"/>
            <a:chExt cx="1488" cy="1888"/>
          </a:xfrm>
        </p:grpSpPr>
        <p:sp>
          <p:nvSpPr>
            <p:cNvPr id="18496" name="Line 7"/>
            <p:cNvSpPr>
              <a:spLocks noChangeShapeType="1"/>
            </p:cNvSpPr>
            <p:nvPr/>
          </p:nvSpPr>
          <p:spPr bwMode="auto">
            <a:xfrm flipH="1" flipV="1">
              <a:off x="1933" y="731"/>
              <a:ext cx="1008" cy="550"/>
            </a:xfrm>
            <a:prstGeom prst="line">
              <a:avLst/>
            </a:prstGeom>
            <a:noFill/>
            <a:ln w="9525">
              <a:solidFill>
                <a:schemeClr val="folHlink"/>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8497" name="Line 8"/>
            <p:cNvSpPr>
              <a:spLocks noChangeShapeType="1"/>
            </p:cNvSpPr>
            <p:nvPr/>
          </p:nvSpPr>
          <p:spPr bwMode="auto">
            <a:xfrm flipH="1" flipV="1">
              <a:off x="1456" y="1992"/>
              <a:ext cx="1149" cy="627"/>
            </a:xfrm>
            <a:prstGeom prst="line">
              <a:avLst/>
            </a:prstGeom>
            <a:noFill/>
            <a:ln w="9525">
              <a:solidFill>
                <a:schemeClr val="folHlink"/>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8498" name="Line 9"/>
            <p:cNvSpPr>
              <a:spLocks noChangeShapeType="1"/>
            </p:cNvSpPr>
            <p:nvPr/>
          </p:nvSpPr>
          <p:spPr bwMode="auto">
            <a:xfrm flipH="1" flipV="1">
              <a:off x="1453" y="980"/>
              <a:ext cx="909" cy="496"/>
            </a:xfrm>
            <a:prstGeom prst="line">
              <a:avLst/>
            </a:prstGeom>
            <a:noFill/>
            <a:ln w="9525">
              <a:solidFill>
                <a:schemeClr val="folHlink"/>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8499" name="Line 10"/>
            <p:cNvSpPr>
              <a:spLocks noChangeShapeType="1"/>
            </p:cNvSpPr>
            <p:nvPr/>
          </p:nvSpPr>
          <p:spPr bwMode="auto">
            <a:xfrm flipH="1" flipV="1">
              <a:off x="1912" y="1719"/>
              <a:ext cx="432" cy="236"/>
            </a:xfrm>
            <a:prstGeom prst="line">
              <a:avLst/>
            </a:prstGeom>
            <a:noFill/>
            <a:ln w="9525">
              <a:solidFill>
                <a:schemeClr val="folHlink"/>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 name="Group 11"/>
          <p:cNvGrpSpPr>
            <a:grpSpLocks/>
          </p:cNvGrpSpPr>
          <p:nvPr/>
        </p:nvGrpSpPr>
        <p:grpSpPr bwMode="auto">
          <a:xfrm>
            <a:off x="7440614" y="1166814"/>
            <a:ext cx="2014537" cy="2625725"/>
            <a:chOff x="2680" y="735"/>
            <a:chExt cx="1269" cy="1654"/>
          </a:xfrm>
        </p:grpSpPr>
        <p:sp>
          <p:nvSpPr>
            <p:cNvPr id="18492" name="Line 12"/>
            <p:cNvSpPr>
              <a:spLocks noChangeShapeType="1"/>
            </p:cNvSpPr>
            <p:nvPr/>
          </p:nvSpPr>
          <p:spPr bwMode="auto">
            <a:xfrm flipV="1">
              <a:off x="2680" y="735"/>
              <a:ext cx="1008" cy="550"/>
            </a:xfrm>
            <a:prstGeom prst="line">
              <a:avLst/>
            </a:prstGeom>
            <a:noFill/>
            <a:ln w="9525">
              <a:solidFill>
                <a:schemeClr val="folHlink"/>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8493" name="Line 13"/>
            <p:cNvSpPr>
              <a:spLocks noChangeShapeType="1"/>
            </p:cNvSpPr>
            <p:nvPr/>
          </p:nvSpPr>
          <p:spPr bwMode="auto">
            <a:xfrm flipV="1">
              <a:off x="3037" y="1752"/>
              <a:ext cx="624" cy="340"/>
            </a:xfrm>
            <a:prstGeom prst="line">
              <a:avLst/>
            </a:prstGeom>
            <a:noFill/>
            <a:ln w="9525">
              <a:solidFill>
                <a:schemeClr val="folHlink"/>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8494" name="Line 14"/>
            <p:cNvSpPr>
              <a:spLocks noChangeShapeType="1"/>
            </p:cNvSpPr>
            <p:nvPr/>
          </p:nvSpPr>
          <p:spPr bwMode="auto">
            <a:xfrm flipV="1">
              <a:off x="2941" y="927"/>
              <a:ext cx="1008" cy="550"/>
            </a:xfrm>
            <a:prstGeom prst="line">
              <a:avLst/>
            </a:prstGeom>
            <a:noFill/>
            <a:ln w="9525">
              <a:solidFill>
                <a:schemeClr val="folHlink"/>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8495" name="Line 15"/>
            <p:cNvSpPr>
              <a:spLocks noChangeShapeType="1"/>
            </p:cNvSpPr>
            <p:nvPr/>
          </p:nvSpPr>
          <p:spPr bwMode="auto">
            <a:xfrm flipV="1">
              <a:off x="3085" y="1944"/>
              <a:ext cx="816" cy="445"/>
            </a:xfrm>
            <a:prstGeom prst="line">
              <a:avLst/>
            </a:prstGeom>
            <a:noFill/>
            <a:ln w="9525">
              <a:solidFill>
                <a:schemeClr val="folHlink"/>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4" name="Group 16"/>
          <p:cNvGrpSpPr>
            <a:grpSpLocks/>
          </p:cNvGrpSpPr>
          <p:nvPr/>
        </p:nvGrpSpPr>
        <p:grpSpPr bwMode="auto">
          <a:xfrm>
            <a:off x="6959600" y="3376613"/>
            <a:ext cx="1143000" cy="2286000"/>
            <a:chOff x="2377" y="2127"/>
            <a:chExt cx="720" cy="1440"/>
          </a:xfrm>
        </p:grpSpPr>
        <p:sp>
          <p:nvSpPr>
            <p:cNvPr id="18488" name="Line 17"/>
            <p:cNvSpPr>
              <a:spLocks noChangeShapeType="1"/>
            </p:cNvSpPr>
            <p:nvPr/>
          </p:nvSpPr>
          <p:spPr bwMode="auto">
            <a:xfrm>
              <a:off x="2377" y="2271"/>
              <a:ext cx="0" cy="1200"/>
            </a:xfrm>
            <a:prstGeom prst="line">
              <a:avLst/>
            </a:prstGeom>
            <a:noFill/>
            <a:ln w="9525">
              <a:solidFill>
                <a:schemeClr val="folHlink"/>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8489" name="Line 18"/>
            <p:cNvSpPr>
              <a:spLocks noChangeShapeType="1"/>
            </p:cNvSpPr>
            <p:nvPr/>
          </p:nvSpPr>
          <p:spPr bwMode="auto">
            <a:xfrm>
              <a:off x="2638" y="2367"/>
              <a:ext cx="0" cy="1200"/>
            </a:xfrm>
            <a:prstGeom prst="line">
              <a:avLst/>
            </a:prstGeom>
            <a:noFill/>
            <a:ln w="9525">
              <a:solidFill>
                <a:schemeClr val="folHlink"/>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8490" name="Line 19"/>
            <p:cNvSpPr>
              <a:spLocks noChangeShapeType="1"/>
            </p:cNvSpPr>
            <p:nvPr/>
          </p:nvSpPr>
          <p:spPr bwMode="auto">
            <a:xfrm>
              <a:off x="3097" y="2127"/>
              <a:ext cx="0" cy="1200"/>
            </a:xfrm>
            <a:prstGeom prst="line">
              <a:avLst/>
            </a:prstGeom>
            <a:noFill/>
            <a:ln w="9525">
              <a:solidFill>
                <a:schemeClr val="folHlink"/>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8491" name="Line 20"/>
            <p:cNvSpPr>
              <a:spLocks noChangeShapeType="1"/>
            </p:cNvSpPr>
            <p:nvPr/>
          </p:nvSpPr>
          <p:spPr bwMode="auto">
            <a:xfrm flipV="1">
              <a:off x="2797" y="2559"/>
              <a:ext cx="0" cy="576"/>
            </a:xfrm>
            <a:prstGeom prst="line">
              <a:avLst/>
            </a:prstGeom>
            <a:noFill/>
            <a:ln w="9525">
              <a:solidFill>
                <a:schemeClr val="folHlink"/>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3333" name="WordArt 21"/>
          <p:cNvSpPr>
            <a:spLocks noChangeArrowheads="1" noChangeShapeType="1" noTextEdit="1"/>
          </p:cNvSpPr>
          <p:nvPr/>
        </p:nvSpPr>
        <p:spPr bwMode="auto">
          <a:xfrm>
            <a:off x="9086850" y="1757363"/>
            <a:ext cx="349250" cy="500062"/>
          </a:xfrm>
          <a:prstGeom prst="rect">
            <a:avLst/>
          </a:prstGeom>
        </p:spPr>
        <p:txBody>
          <a:bodyPr wrap="none" fromWordArt="1">
            <a:prstTxWarp prst="textSlantDown">
              <a:avLst>
                <a:gd name="adj" fmla="val 57407"/>
              </a:avLst>
            </a:prstTxWarp>
          </a:bodyPr>
          <a:lstStyle/>
          <a:p>
            <a:pPr algn="ctr"/>
            <a:r>
              <a:rPr lang="en-US" sz="2400" b="1" kern="10">
                <a:ln w="9525">
                  <a:solidFill>
                    <a:srgbClr val="FFFFFF"/>
                  </a:solidFill>
                  <a:round/>
                  <a:headEnd/>
                  <a:tailEnd/>
                </a:ln>
                <a:solidFill>
                  <a:srgbClr val="FFFFFF"/>
                </a:solidFill>
                <a:latin typeface="Arial" panose="020B0604020202020204" pitchFamily="34" charset="0"/>
                <a:cs typeface="Arial" panose="020B0604020202020204" pitchFamily="34" charset="0"/>
              </a:rPr>
              <a:t>S.V.</a:t>
            </a:r>
          </a:p>
        </p:txBody>
      </p:sp>
      <p:sp>
        <p:nvSpPr>
          <p:cNvPr id="13334" name="WordArt 22"/>
          <p:cNvSpPr>
            <a:spLocks noChangeArrowheads="1" noChangeShapeType="1" noTextEdit="1"/>
          </p:cNvSpPr>
          <p:nvPr/>
        </p:nvSpPr>
        <p:spPr bwMode="auto">
          <a:xfrm>
            <a:off x="5734050" y="1833563"/>
            <a:ext cx="323850" cy="457200"/>
          </a:xfrm>
          <a:prstGeom prst="rect">
            <a:avLst/>
          </a:prstGeom>
        </p:spPr>
        <p:txBody>
          <a:bodyPr wrap="none" fromWordArt="1">
            <a:prstTxWarp prst="textSlantUp">
              <a:avLst>
                <a:gd name="adj" fmla="val 32056"/>
              </a:avLst>
            </a:prstTxWarp>
          </a:bodyPr>
          <a:lstStyle/>
          <a:p>
            <a:pPr algn="ctr"/>
            <a:r>
              <a:rPr lang="en-US" sz="2000" b="1" kern="10">
                <a:ln w="9525">
                  <a:solidFill>
                    <a:srgbClr val="CC99FF"/>
                  </a:solidFill>
                  <a:round/>
                  <a:headEnd/>
                  <a:tailEnd/>
                </a:ln>
                <a:solidFill>
                  <a:srgbClr val="FFFF00"/>
                </a:solidFill>
                <a:latin typeface="Arial" panose="020B0604020202020204" pitchFamily="34" charset="0"/>
                <a:cs typeface="Arial" panose="020B0604020202020204" pitchFamily="34" charset="0"/>
              </a:rPr>
              <a:t>F.V.</a:t>
            </a:r>
          </a:p>
        </p:txBody>
      </p:sp>
      <p:graphicFrame>
        <p:nvGraphicFramePr>
          <p:cNvPr id="13335" name="Object 6"/>
          <p:cNvGraphicFramePr>
            <a:graphicFrameLocks noChangeAspect="1"/>
          </p:cNvGraphicFramePr>
          <p:nvPr/>
        </p:nvGraphicFramePr>
        <p:xfrm>
          <a:off x="7148513" y="5067300"/>
          <a:ext cx="658812" cy="476250"/>
        </p:xfrm>
        <a:graphic>
          <a:graphicData uri="http://schemas.openxmlformats.org/presentationml/2006/ole">
            <mc:AlternateContent xmlns:mc="http://schemas.openxmlformats.org/markup-compatibility/2006">
              <mc:Choice xmlns:v="urn:schemas-microsoft-com:vml" Requires="v">
                <p:oleObj spid="_x0000_s19480" name="CorelDRAW" r:id="rId11" imgW="457200" imgH="457200" progId="CorelDRAW.Graphic.11">
                  <p:embed/>
                </p:oleObj>
              </mc:Choice>
              <mc:Fallback>
                <p:oleObj name="CorelDRAW" r:id="rId11" imgW="457200" imgH="457200" progId="CorelDRAW.Graphic.11">
                  <p:embed/>
                  <p:pic>
                    <p:nvPicPr>
                      <p:cNvPr id="13335" name="Object 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148513" y="5067300"/>
                        <a:ext cx="658812"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3336" name="WordArt 24"/>
          <p:cNvSpPr>
            <a:spLocks noChangeArrowheads="1" noChangeShapeType="1" noTextEdit="1"/>
          </p:cNvSpPr>
          <p:nvPr/>
        </p:nvSpPr>
        <p:spPr bwMode="auto">
          <a:xfrm>
            <a:off x="4743450" y="1309689"/>
            <a:ext cx="666750" cy="676275"/>
          </a:xfrm>
          <a:prstGeom prst="rect">
            <a:avLst/>
          </a:prstGeom>
        </p:spPr>
        <p:txBody>
          <a:bodyPr wrap="none" fromWordArt="1">
            <a:prstTxWarp prst="textSlantUp">
              <a:avLst>
                <a:gd name="adj" fmla="val 36653"/>
              </a:avLst>
            </a:prstTxWarp>
          </a:bodyPr>
          <a:lstStyle/>
          <a:p>
            <a:pPr algn="ctr"/>
            <a:r>
              <a:rPr lang="en-US" sz="2400" b="1" kern="10">
                <a:ln w="9525">
                  <a:solidFill>
                    <a:srgbClr val="CC99FF"/>
                  </a:solidFill>
                  <a:round/>
                  <a:headEnd/>
                  <a:tailEnd/>
                </a:ln>
                <a:solidFill>
                  <a:srgbClr val="FF0000"/>
                </a:solidFill>
                <a:latin typeface="Arial Black" panose="020B0A04020102020204" pitchFamily="34" charset="0"/>
              </a:rPr>
              <a:t>V.P.</a:t>
            </a:r>
          </a:p>
        </p:txBody>
      </p:sp>
      <p:sp>
        <p:nvSpPr>
          <p:cNvPr id="13337" name="WordArt 25"/>
          <p:cNvSpPr>
            <a:spLocks noChangeArrowheads="1" noChangeShapeType="1" noTextEdit="1"/>
          </p:cNvSpPr>
          <p:nvPr/>
        </p:nvSpPr>
        <p:spPr bwMode="auto">
          <a:xfrm>
            <a:off x="10001250" y="1300163"/>
            <a:ext cx="457200" cy="728662"/>
          </a:xfrm>
          <a:prstGeom prst="rect">
            <a:avLst/>
          </a:prstGeom>
        </p:spPr>
        <p:txBody>
          <a:bodyPr wrap="none" fromWordArt="1">
            <a:prstTxWarp prst="textSlantDown">
              <a:avLst>
                <a:gd name="adj" fmla="val 57407"/>
              </a:avLst>
            </a:prstTxWarp>
          </a:bodyPr>
          <a:lstStyle/>
          <a:p>
            <a:pPr algn="ctr"/>
            <a:r>
              <a:rPr lang="en-US" sz="2400" b="1" kern="10">
                <a:ln w="9525">
                  <a:solidFill>
                    <a:srgbClr val="FF0000"/>
                  </a:solidFill>
                  <a:round/>
                  <a:headEnd/>
                  <a:tailEnd/>
                </a:ln>
                <a:solidFill>
                  <a:srgbClr val="FF0000"/>
                </a:solidFill>
                <a:latin typeface="Arial" panose="020B0604020202020204" pitchFamily="34" charset="0"/>
                <a:cs typeface="Arial" panose="020B0604020202020204" pitchFamily="34" charset="0"/>
              </a:rPr>
              <a:t>P.P.</a:t>
            </a:r>
          </a:p>
        </p:txBody>
      </p:sp>
      <p:grpSp>
        <p:nvGrpSpPr>
          <p:cNvPr id="5" name="Group 26"/>
          <p:cNvGrpSpPr>
            <a:grpSpLocks/>
          </p:cNvGrpSpPr>
          <p:nvPr/>
        </p:nvGrpSpPr>
        <p:grpSpPr bwMode="auto">
          <a:xfrm>
            <a:off x="7165976" y="309564"/>
            <a:ext cx="1046163" cy="815975"/>
            <a:chOff x="1656" y="61"/>
            <a:chExt cx="659" cy="514"/>
          </a:xfrm>
        </p:grpSpPr>
        <p:sp>
          <p:nvSpPr>
            <p:cNvPr id="18486" name="AutoShape 27"/>
            <p:cNvSpPr>
              <a:spLocks noChangeArrowheads="1"/>
            </p:cNvSpPr>
            <p:nvPr/>
          </p:nvSpPr>
          <p:spPr bwMode="auto">
            <a:xfrm rot="-5432475">
              <a:off x="1704" y="311"/>
              <a:ext cx="336" cy="192"/>
            </a:xfrm>
            <a:prstGeom prst="leftArrow">
              <a:avLst>
                <a:gd name="adj1" fmla="val 50000"/>
                <a:gd name="adj2" fmla="val 43750"/>
              </a:avLst>
            </a:prstGeom>
            <a:solidFill>
              <a:schemeClr val="accent1"/>
            </a:solidFill>
            <a:ln w="9525">
              <a:solidFill>
                <a:schemeClr val="tx1"/>
              </a:solidFill>
              <a:miter lim="800000"/>
              <a:headEnd/>
              <a:tailEnd/>
            </a:ln>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IN" altLang="en-US"/>
            </a:p>
          </p:txBody>
        </p:sp>
        <p:sp>
          <p:nvSpPr>
            <p:cNvPr id="18487" name="Text Box 28"/>
            <p:cNvSpPr txBox="1">
              <a:spLocks noChangeArrowheads="1"/>
            </p:cNvSpPr>
            <p:nvPr/>
          </p:nvSpPr>
          <p:spPr bwMode="auto">
            <a:xfrm>
              <a:off x="1656" y="61"/>
              <a:ext cx="659"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1600" b="1">
                  <a:latin typeface="Times New Roman" panose="02020603050405020304" pitchFamily="18" charset="0"/>
                </a:rPr>
                <a:t>FOR T.V.</a:t>
              </a:r>
            </a:p>
          </p:txBody>
        </p:sp>
      </p:grpSp>
      <p:grpSp>
        <p:nvGrpSpPr>
          <p:cNvPr id="6" name="Group 29"/>
          <p:cNvGrpSpPr>
            <a:grpSpLocks/>
          </p:cNvGrpSpPr>
          <p:nvPr/>
        </p:nvGrpSpPr>
        <p:grpSpPr bwMode="auto">
          <a:xfrm>
            <a:off x="5075238" y="4119563"/>
            <a:ext cx="1192212" cy="404812"/>
            <a:chOff x="432" y="2384"/>
            <a:chExt cx="751" cy="255"/>
          </a:xfrm>
        </p:grpSpPr>
        <p:sp>
          <p:nvSpPr>
            <p:cNvPr id="18484" name="AutoShape 30"/>
            <p:cNvSpPr>
              <a:spLocks noChangeArrowheads="1"/>
            </p:cNvSpPr>
            <p:nvPr/>
          </p:nvSpPr>
          <p:spPr bwMode="auto">
            <a:xfrm rot="8594783">
              <a:off x="591" y="2447"/>
              <a:ext cx="592" cy="192"/>
            </a:xfrm>
            <a:prstGeom prst="leftArrow">
              <a:avLst>
                <a:gd name="adj1" fmla="val 50000"/>
                <a:gd name="adj2" fmla="val 77083"/>
              </a:avLst>
            </a:prstGeom>
            <a:solidFill>
              <a:schemeClr val="accent1"/>
            </a:solidFill>
            <a:ln w="9525">
              <a:solidFill>
                <a:schemeClr val="tx1"/>
              </a:solidFill>
              <a:miter lim="800000"/>
              <a:headEnd/>
              <a:tailEnd/>
            </a:ln>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IN" altLang="en-US"/>
            </a:p>
          </p:txBody>
        </p:sp>
        <p:sp>
          <p:nvSpPr>
            <p:cNvPr id="18485" name="Text Box 31"/>
            <p:cNvSpPr txBox="1">
              <a:spLocks noChangeArrowheads="1"/>
            </p:cNvSpPr>
            <p:nvPr/>
          </p:nvSpPr>
          <p:spPr bwMode="auto">
            <a:xfrm rot="-2169755">
              <a:off x="432" y="2384"/>
              <a:ext cx="645"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1600" b="1">
                  <a:latin typeface="Times New Roman" panose="02020603050405020304" pitchFamily="18" charset="0"/>
                </a:rPr>
                <a:t>FOR S.V.</a:t>
              </a:r>
            </a:p>
          </p:txBody>
        </p:sp>
      </p:grpSp>
      <p:grpSp>
        <p:nvGrpSpPr>
          <p:cNvPr id="7" name="Group 32"/>
          <p:cNvGrpSpPr>
            <a:grpSpLocks/>
          </p:cNvGrpSpPr>
          <p:nvPr/>
        </p:nvGrpSpPr>
        <p:grpSpPr bwMode="auto">
          <a:xfrm>
            <a:off x="8918576" y="4175125"/>
            <a:ext cx="1235075" cy="401638"/>
            <a:chOff x="3535" y="2462"/>
            <a:chExt cx="778" cy="253"/>
          </a:xfrm>
        </p:grpSpPr>
        <p:sp>
          <p:nvSpPr>
            <p:cNvPr id="18482" name="AutoShape 33"/>
            <p:cNvSpPr>
              <a:spLocks noChangeArrowheads="1"/>
            </p:cNvSpPr>
            <p:nvPr/>
          </p:nvSpPr>
          <p:spPr bwMode="auto">
            <a:xfrm rot="2041927">
              <a:off x="3535" y="2523"/>
              <a:ext cx="624" cy="192"/>
            </a:xfrm>
            <a:prstGeom prst="leftArrow">
              <a:avLst>
                <a:gd name="adj1" fmla="val 50000"/>
                <a:gd name="adj2" fmla="val 81250"/>
              </a:avLst>
            </a:prstGeom>
            <a:solidFill>
              <a:schemeClr val="accent1"/>
            </a:solidFill>
            <a:ln w="9525">
              <a:solidFill>
                <a:schemeClr val="tx1"/>
              </a:solidFill>
              <a:miter lim="800000"/>
              <a:headEnd/>
              <a:tailEnd/>
            </a:ln>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IN" altLang="en-US"/>
            </a:p>
          </p:txBody>
        </p:sp>
        <p:sp>
          <p:nvSpPr>
            <p:cNvPr id="18483" name="Text Box 34"/>
            <p:cNvSpPr txBox="1">
              <a:spLocks noChangeArrowheads="1"/>
            </p:cNvSpPr>
            <p:nvPr/>
          </p:nvSpPr>
          <p:spPr bwMode="auto">
            <a:xfrm rot="2136515">
              <a:off x="3661" y="2462"/>
              <a:ext cx="65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1600" b="1">
                  <a:latin typeface="Times New Roman" panose="02020603050405020304" pitchFamily="18" charset="0"/>
                </a:rPr>
                <a:t>FOR F.V.</a:t>
              </a:r>
            </a:p>
          </p:txBody>
        </p:sp>
      </p:grpSp>
      <p:graphicFrame>
        <p:nvGraphicFramePr>
          <p:cNvPr id="13347" name="Object 7"/>
          <p:cNvGraphicFramePr>
            <a:graphicFrameLocks noChangeAspect="1"/>
          </p:cNvGraphicFramePr>
          <p:nvPr/>
        </p:nvGraphicFramePr>
        <p:xfrm>
          <a:off x="7043739" y="6257925"/>
          <a:ext cx="974725" cy="368300"/>
        </p:xfrm>
        <a:graphic>
          <a:graphicData uri="http://schemas.openxmlformats.org/presentationml/2006/ole">
            <mc:AlternateContent xmlns:mc="http://schemas.openxmlformats.org/markup-compatibility/2006">
              <mc:Choice xmlns:v="urn:schemas-microsoft-com:vml" Requires="v">
                <p:oleObj spid="_x0000_s19481" name="CorelDRAW" r:id="rId13" imgW="914400" imgH="914400" progId="CorelDRAW.Graphic.11">
                  <p:embed/>
                </p:oleObj>
              </mc:Choice>
              <mc:Fallback>
                <p:oleObj name="CorelDRAW" r:id="rId13" imgW="914400" imgH="914400" progId="CorelDRAW.Graphic.11">
                  <p:embed/>
                  <p:pic>
                    <p:nvPicPr>
                      <p:cNvPr id="13347" name="Object 7"/>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043739" y="6257925"/>
                        <a:ext cx="974725"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3348" name="WordArt 36"/>
          <p:cNvSpPr>
            <a:spLocks noChangeArrowheads="1" noChangeShapeType="1" noTextEdit="1"/>
          </p:cNvSpPr>
          <p:nvPr/>
        </p:nvSpPr>
        <p:spPr bwMode="auto">
          <a:xfrm rot="20588154">
            <a:off x="7488238" y="2514601"/>
            <a:ext cx="457200" cy="219075"/>
          </a:xfrm>
          <a:prstGeom prst="rect">
            <a:avLst/>
          </a:prstGeom>
        </p:spPr>
        <p:txBody>
          <a:bodyPr wrap="none" fromWordArt="1">
            <a:prstTxWarp prst="textSlantUp">
              <a:avLst>
                <a:gd name="adj" fmla="val 36653"/>
              </a:avLst>
            </a:prstTxWarp>
          </a:bodyPr>
          <a:lstStyle/>
          <a:p>
            <a:pPr algn="ctr"/>
            <a:r>
              <a:rPr lang="en-US" sz="2400" b="1" kern="10" spc="1200">
                <a:ln w="9525">
                  <a:solidFill>
                    <a:srgbClr val="FFFF00"/>
                  </a:solidFill>
                  <a:round/>
                  <a:headEnd/>
                  <a:tailEnd/>
                </a:ln>
                <a:solidFill>
                  <a:srgbClr val="FFFF00"/>
                </a:solidFill>
                <a:latin typeface="Arial" panose="020B0604020202020204" pitchFamily="34" charset="0"/>
                <a:cs typeface="Arial" panose="020B0604020202020204" pitchFamily="34" charset="0"/>
              </a:rPr>
              <a:t>OBJECT</a:t>
            </a:r>
          </a:p>
        </p:txBody>
      </p:sp>
      <p:sp>
        <p:nvSpPr>
          <p:cNvPr id="18451" name="Rectangle 37"/>
          <p:cNvSpPr>
            <a:spLocks noChangeArrowheads="1"/>
          </p:cNvSpPr>
          <p:nvPr/>
        </p:nvSpPr>
        <p:spPr bwMode="auto">
          <a:xfrm>
            <a:off x="1538288" y="0"/>
            <a:ext cx="2971800" cy="914400"/>
          </a:xfrm>
          <a:prstGeom prst="rect">
            <a:avLst/>
          </a:prstGeom>
          <a:solidFill>
            <a:srgbClr val="FFFF99"/>
          </a:solidFill>
          <a:ln w="9525">
            <a:solidFill>
              <a:schemeClr val="tx1"/>
            </a:solidFill>
            <a:miter lim="800000"/>
            <a:headEnd/>
            <a:tailEnd/>
          </a:ln>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IN" altLang="en-US"/>
          </a:p>
        </p:txBody>
      </p:sp>
      <p:sp>
        <p:nvSpPr>
          <p:cNvPr id="18452" name="Rectangle 38"/>
          <p:cNvSpPr>
            <a:spLocks noChangeArrowheads="1"/>
          </p:cNvSpPr>
          <p:nvPr/>
        </p:nvSpPr>
        <p:spPr bwMode="auto">
          <a:xfrm>
            <a:off x="1538288" y="2286000"/>
            <a:ext cx="2971800" cy="762000"/>
          </a:xfrm>
          <a:prstGeom prst="rect">
            <a:avLst/>
          </a:prstGeom>
          <a:solidFill>
            <a:schemeClr val="accent1"/>
          </a:solidFill>
          <a:ln w="9525">
            <a:solidFill>
              <a:schemeClr val="tx1"/>
            </a:solidFill>
            <a:miter lim="800000"/>
            <a:headEnd/>
            <a:tailEnd/>
          </a:ln>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IN" altLang="en-US"/>
          </a:p>
        </p:txBody>
      </p:sp>
      <p:sp>
        <p:nvSpPr>
          <p:cNvPr id="18453" name="Rectangle 39"/>
          <p:cNvSpPr>
            <a:spLocks noChangeArrowheads="1"/>
          </p:cNvSpPr>
          <p:nvPr/>
        </p:nvSpPr>
        <p:spPr bwMode="auto">
          <a:xfrm>
            <a:off x="1538288" y="914400"/>
            <a:ext cx="2971800" cy="1371600"/>
          </a:xfrm>
          <a:prstGeom prst="rect">
            <a:avLst/>
          </a:prstGeom>
          <a:solidFill>
            <a:srgbClr val="CCFFCC"/>
          </a:solidFill>
          <a:ln w="9525">
            <a:solidFill>
              <a:schemeClr val="tx1"/>
            </a:solidFill>
            <a:miter lim="800000"/>
            <a:headEnd/>
            <a:tailEnd/>
          </a:ln>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IN" altLang="en-US"/>
          </a:p>
        </p:txBody>
      </p:sp>
      <p:sp>
        <p:nvSpPr>
          <p:cNvPr id="18454" name="Text Box 40"/>
          <p:cNvSpPr txBox="1">
            <a:spLocks noChangeArrowheads="1"/>
          </p:cNvSpPr>
          <p:nvPr/>
        </p:nvSpPr>
        <p:spPr bwMode="auto">
          <a:xfrm>
            <a:off x="1919288" y="1"/>
            <a:ext cx="2308452"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2400" b="1" u="sng">
                <a:solidFill>
                  <a:schemeClr val="accent2"/>
                </a:solidFill>
                <a:latin typeface="Arial" panose="020B0604020202020204" pitchFamily="34" charset="0"/>
              </a:rPr>
              <a:t>FIRST ANGLE </a:t>
            </a:r>
          </a:p>
          <a:p>
            <a:pPr eaLnBrk="1" hangingPunct="1"/>
            <a:r>
              <a:rPr lang="en-US" altLang="en-US" sz="2400" b="1" u="sng">
                <a:solidFill>
                  <a:schemeClr val="accent2"/>
                </a:solidFill>
                <a:latin typeface="Arial" panose="020B0604020202020204" pitchFamily="34" charset="0"/>
              </a:rPr>
              <a:t>PROJECTION</a:t>
            </a:r>
            <a:endParaRPr lang="en-US" altLang="en-US" sz="2500" b="1" u="sng">
              <a:solidFill>
                <a:schemeClr val="accent2"/>
              </a:solidFill>
              <a:latin typeface="Arial" panose="020B0604020202020204" pitchFamily="34" charset="0"/>
            </a:endParaRPr>
          </a:p>
        </p:txBody>
      </p:sp>
      <p:sp>
        <p:nvSpPr>
          <p:cNvPr id="18455" name="Text Box 41"/>
          <p:cNvSpPr txBox="1">
            <a:spLocks noChangeArrowheads="1"/>
          </p:cNvSpPr>
          <p:nvPr/>
        </p:nvSpPr>
        <p:spPr bwMode="auto">
          <a:xfrm>
            <a:off x="1509512" y="985839"/>
            <a:ext cx="3127779" cy="1169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b="1">
                <a:latin typeface="Tahoma" panose="020B0604030504040204" pitchFamily="34" charset="0"/>
              </a:rPr>
              <a:t>IN THIS METHOD, </a:t>
            </a:r>
          </a:p>
          <a:p>
            <a:pPr algn="ctr" eaLnBrk="1" hangingPunct="1"/>
            <a:r>
              <a:rPr lang="en-US" altLang="en-US" sz="1400" b="1">
                <a:latin typeface="Tahoma" panose="020B0604030504040204" pitchFamily="34" charset="0"/>
              </a:rPr>
              <a:t>THE OBJECT IS ASSUMED TO BE </a:t>
            </a:r>
          </a:p>
          <a:p>
            <a:pPr algn="ctr" eaLnBrk="1" hangingPunct="1"/>
            <a:r>
              <a:rPr lang="en-US" altLang="en-US" sz="1400" b="1">
                <a:latin typeface="Tahoma" panose="020B0604030504040204" pitchFamily="34" charset="0"/>
              </a:rPr>
              <a:t>SITUATED IN FIRST QUADRANT </a:t>
            </a:r>
          </a:p>
          <a:p>
            <a:pPr algn="ctr" eaLnBrk="1" hangingPunct="1"/>
            <a:r>
              <a:rPr lang="en-US" altLang="en-US" sz="1400" b="1">
                <a:latin typeface="Tahoma" panose="020B0604030504040204" pitchFamily="34" charset="0"/>
              </a:rPr>
              <a:t>MEANS </a:t>
            </a:r>
          </a:p>
          <a:p>
            <a:pPr algn="ctr" eaLnBrk="1" hangingPunct="1"/>
            <a:r>
              <a:rPr lang="en-US" altLang="en-US" sz="1400" b="1">
                <a:latin typeface="Tahoma" panose="020B0604030504040204" pitchFamily="34" charset="0"/>
              </a:rPr>
              <a:t>ABOVE HP &amp; INFRONT OF VP. </a:t>
            </a:r>
          </a:p>
        </p:txBody>
      </p:sp>
      <p:sp>
        <p:nvSpPr>
          <p:cNvPr id="18456" name="Text Box 42"/>
          <p:cNvSpPr txBox="1">
            <a:spLocks noChangeArrowheads="1"/>
          </p:cNvSpPr>
          <p:nvPr/>
        </p:nvSpPr>
        <p:spPr bwMode="auto">
          <a:xfrm>
            <a:off x="1766889" y="2362200"/>
            <a:ext cx="2681287"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700" b="1">
                <a:latin typeface="Arial" panose="020B0604020202020204" pitchFamily="34" charset="0"/>
              </a:rPr>
              <a:t>OBJECT IS INBETWEEN</a:t>
            </a:r>
          </a:p>
          <a:p>
            <a:pPr algn="ctr" eaLnBrk="1" hangingPunct="1"/>
            <a:r>
              <a:rPr lang="en-US" altLang="en-US" sz="1700" b="1">
                <a:latin typeface="Arial" panose="020B0604020202020204" pitchFamily="34" charset="0"/>
              </a:rPr>
              <a:t>OBSERVER &amp; PLANE.</a:t>
            </a:r>
          </a:p>
        </p:txBody>
      </p:sp>
      <p:sp>
        <p:nvSpPr>
          <p:cNvPr id="18457" name="Text Box 43"/>
          <p:cNvSpPr txBox="1">
            <a:spLocks noChangeArrowheads="1"/>
          </p:cNvSpPr>
          <p:nvPr/>
        </p:nvSpPr>
        <p:spPr bwMode="auto">
          <a:xfrm>
            <a:off x="1570038" y="5654676"/>
            <a:ext cx="2278062" cy="1165225"/>
          </a:xfrm>
          <a:prstGeom prst="rect">
            <a:avLst/>
          </a:prstGeom>
          <a:solidFill>
            <a:srgbClr val="00FFFF"/>
          </a:solidFill>
          <a:ln w="9525">
            <a:solidFill>
              <a:schemeClr val="tx1"/>
            </a:solidFill>
            <a:miter lim="800000"/>
            <a:headEnd/>
            <a:tailEnd/>
          </a:ln>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b="1">
                <a:solidFill>
                  <a:srgbClr val="D60093"/>
                </a:solidFill>
                <a:latin typeface="Tahoma" panose="020B0604030504040204" pitchFamily="34" charset="0"/>
              </a:rPr>
              <a:t>ACTUAL PATTERN OF</a:t>
            </a:r>
          </a:p>
          <a:p>
            <a:pPr algn="ctr" eaLnBrk="1" hangingPunct="1"/>
            <a:r>
              <a:rPr lang="en-US" altLang="en-US" sz="1400" b="1">
                <a:solidFill>
                  <a:srgbClr val="D60093"/>
                </a:solidFill>
                <a:latin typeface="Tahoma" panose="020B0604030504040204" pitchFamily="34" charset="0"/>
              </a:rPr>
              <a:t> PLANES &amp; VIEWS </a:t>
            </a:r>
          </a:p>
          <a:p>
            <a:pPr algn="ctr" eaLnBrk="1" hangingPunct="1"/>
            <a:r>
              <a:rPr lang="en-US" altLang="en-US" sz="1400" b="1">
                <a:solidFill>
                  <a:srgbClr val="D60093"/>
                </a:solidFill>
                <a:latin typeface="Tahoma" panose="020B0604030504040204" pitchFamily="34" charset="0"/>
              </a:rPr>
              <a:t>IN </a:t>
            </a:r>
          </a:p>
          <a:p>
            <a:pPr algn="ctr" eaLnBrk="1" hangingPunct="1"/>
            <a:r>
              <a:rPr lang="en-US" altLang="en-US" sz="1400" b="1">
                <a:solidFill>
                  <a:srgbClr val="D60093"/>
                </a:solidFill>
                <a:latin typeface="Tahoma" panose="020B0604030504040204" pitchFamily="34" charset="0"/>
              </a:rPr>
              <a:t>FIRST ANGLE METHOD </a:t>
            </a:r>
          </a:p>
          <a:p>
            <a:pPr algn="ctr" eaLnBrk="1" hangingPunct="1"/>
            <a:r>
              <a:rPr lang="en-US" altLang="en-US" sz="1400" b="1">
                <a:solidFill>
                  <a:srgbClr val="D60093"/>
                </a:solidFill>
                <a:latin typeface="Tahoma" panose="020B0604030504040204" pitchFamily="34" charset="0"/>
              </a:rPr>
              <a:t>OF PROJECTIONS</a:t>
            </a:r>
          </a:p>
        </p:txBody>
      </p:sp>
      <p:grpSp>
        <p:nvGrpSpPr>
          <p:cNvPr id="18458" name="Group 44"/>
          <p:cNvGrpSpPr>
            <a:grpSpLocks/>
          </p:cNvGrpSpPr>
          <p:nvPr/>
        </p:nvGrpSpPr>
        <p:grpSpPr bwMode="auto">
          <a:xfrm>
            <a:off x="1614488" y="3352800"/>
            <a:ext cx="2743200" cy="2038350"/>
            <a:chOff x="246" y="2220"/>
            <a:chExt cx="1728" cy="1284"/>
          </a:xfrm>
        </p:grpSpPr>
        <p:grpSp>
          <p:nvGrpSpPr>
            <p:cNvPr id="18466" name="Group 45"/>
            <p:cNvGrpSpPr>
              <a:grpSpLocks/>
            </p:cNvGrpSpPr>
            <p:nvPr/>
          </p:nvGrpSpPr>
          <p:grpSpPr bwMode="auto">
            <a:xfrm>
              <a:off x="432" y="2256"/>
              <a:ext cx="1344" cy="1232"/>
              <a:chOff x="4368" y="864"/>
              <a:chExt cx="1152" cy="1056"/>
            </a:xfrm>
          </p:grpSpPr>
          <p:sp>
            <p:nvSpPr>
              <p:cNvPr id="18479" name="Rectangle 46"/>
              <p:cNvSpPr>
                <a:spLocks noChangeArrowheads="1"/>
              </p:cNvSpPr>
              <p:nvPr/>
            </p:nvSpPr>
            <p:spPr bwMode="auto">
              <a:xfrm>
                <a:off x="4896" y="864"/>
                <a:ext cx="624" cy="528"/>
              </a:xfrm>
              <a:prstGeom prst="rect">
                <a:avLst/>
              </a:prstGeom>
              <a:solidFill>
                <a:srgbClr val="CCFF33"/>
              </a:solidFill>
              <a:ln w="9525">
                <a:solidFill>
                  <a:schemeClr val="tx1"/>
                </a:solidFill>
                <a:miter lim="800000"/>
                <a:headEnd/>
                <a:tailEnd/>
              </a:ln>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IN" altLang="en-US"/>
              </a:p>
            </p:txBody>
          </p:sp>
          <p:sp>
            <p:nvSpPr>
              <p:cNvPr id="18480" name="Rectangle 47"/>
              <p:cNvSpPr>
                <a:spLocks noChangeArrowheads="1"/>
              </p:cNvSpPr>
              <p:nvPr/>
            </p:nvSpPr>
            <p:spPr bwMode="auto">
              <a:xfrm>
                <a:off x="4368" y="864"/>
                <a:ext cx="624" cy="528"/>
              </a:xfrm>
              <a:prstGeom prst="rect">
                <a:avLst/>
              </a:prstGeom>
              <a:solidFill>
                <a:schemeClr val="hlink"/>
              </a:solidFill>
              <a:ln w="9525">
                <a:solidFill>
                  <a:schemeClr val="tx1"/>
                </a:solidFill>
                <a:miter lim="800000"/>
                <a:headEnd/>
                <a:tailEnd/>
              </a:ln>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IN" altLang="en-US"/>
              </a:p>
            </p:txBody>
          </p:sp>
          <p:sp>
            <p:nvSpPr>
              <p:cNvPr id="18481" name="Rectangle 48"/>
              <p:cNvSpPr>
                <a:spLocks noChangeArrowheads="1"/>
              </p:cNvSpPr>
              <p:nvPr/>
            </p:nvSpPr>
            <p:spPr bwMode="auto">
              <a:xfrm>
                <a:off x="4368" y="1392"/>
                <a:ext cx="624" cy="528"/>
              </a:xfrm>
              <a:prstGeom prst="rect">
                <a:avLst/>
              </a:prstGeom>
              <a:solidFill>
                <a:srgbClr val="99CCFF"/>
              </a:solidFill>
              <a:ln w="9525">
                <a:solidFill>
                  <a:schemeClr val="tx1"/>
                </a:solidFill>
                <a:miter lim="800000"/>
                <a:headEnd/>
                <a:tailEnd/>
              </a:ln>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IN" altLang="en-US"/>
              </a:p>
            </p:txBody>
          </p:sp>
        </p:grpSp>
        <p:sp>
          <p:nvSpPr>
            <p:cNvPr id="18467" name="Rectangle 49"/>
            <p:cNvSpPr>
              <a:spLocks noChangeArrowheads="1"/>
            </p:cNvSpPr>
            <p:nvPr/>
          </p:nvSpPr>
          <p:spPr bwMode="auto">
            <a:xfrm>
              <a:off x="672" y="2496"/>
              <a:ext cx="288" cy="240"/>
            </a:xfrm>
            <a:prstGeom prst="rect">
              <a:avLst/>
            </a:prstGeom>
            <a:solidFill>
              <a:schemeClr val="accent1"/>
            </a:solidFill>
            <a:ln w="9525">
              <a:solidFill>
                <a:schemeClr val="tx1"/>
              </a:solidFill>
              <a:miter lim="800000"/>
              <a:headEnd/>
              <a:tailEnd/>
            </a:ln>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IN" altLang="en-US"/>
            </a:p>
          </p:txBody>
        </p:sp>
        <p:sp>
          <p:nvSpPr>
            <p:cNvPr id="18468" name="Text Box 50"/>
            <p:cNvSpPr txBox="1">
              <a:spLocks noChangeArrowheads="1"/>
            </p:cNvSpPr>
            <p:nvPr/>
          </p:nvSpPr>
          <p:spPr bwMode="auto">
            <a:xfrm>
              <a:off x="246" y="2757"/>
              <a:ext cx="22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a:latin typeface="Times New Roman" panose="02020603050405020304" pitchFamily="18" charset="0"/>
                </a:rPr>
                <a:t>X</a:t>
              </a:r>
            </a:p>
          </p:txBody>
        </p:sp>
        <p:sp>
          <p:nvSpPr>
            <p:cNvPr id="18469" name="Text Box 51"/>
            <p:cNvSpPr txBox="1">
              <a:spLocks noChangeArrowheads="1"/>
            </p:cNvSpPr>
            <p:nvPr/>
          </p:nvSpPr>
          <p:spPr bwMode="auto">
            <a:xfrm>
              <a:off x="1754" y="2754"/>
              <a:ext cx="22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a:latin typeface="Times New Roman" panose="02020603050405020304" pitchFamily="18" charset="0"/>
                </a:rPr>
                <a:t>Y</a:t>
              </a:r>
            </a:p>
          </p:txBody>
        </p:sp>
        <p:grpSp>
          <p:nvGrpSpPr>
            <p:cNvPr id="18470" name="Group 52"/>
            <p:cNvGrpSpPr>
              <a:grpSpLocks/>
            </p:cNvGrpSpPr>
            <p:nvPr/>
          </p:nvGrpSpPr>
          <p:grpSpPr bwMode="auto">
            <a:xfrm>
              <a:off x="405" y="2220"/>
              <a:ext cx="1407" cy="1284"/>
              <a:chOff x="4101" y="2316"/>
              <a:chExt cx="1407" cy="1284"/>
            </a:xfrm>
          </p:grpSpPr>
          <p:sp>
            <p:nvSpPr>
              <p:cNvPr id="18476" name="Text Box 53"/>
              <p:cNvSpPr txBox="1">
                <a:spLocks noChangeArrowheads="1"/>
              </p:cNvSpPr>
              <p:nvPr/>
            </p:nvSpPr>
            <p:spPr bwMode="auto">
              <a:xfrm>
                <a:off x="4101" y="2334"/>
                <a:ext cx="279"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1600">
                    <a:latin typeface="Times New Roman" panose="02020603050405020304" pitchFamily="18" charset="0"/>
                  </a:rPr>
                  <a:t>VP</a:t>
                </a:r>
              </a:p>
            </p:txBody>
          </p:sp>
          <p:sp>
            <p:nvSpPr>
              <p:cNvPr id="18477" name="Text Box 54"/>
              <p:cNvSpPr txBox="1">
                <a:spLocks noChangeArrowheads="1"/>
              </p:cNvSpPr>
              <p:nvPr/>
            </p:nvSpPr>
            <p:spPr bwMode="auto">
              <a:xfrm>
                <a:off x="4110" y="3388"/>
                <a:ext cx="279"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1600">
                    <a:latin typeface="Times New Roman" panose="02020603050405020304" pitchFamily="18" charset="0"/>
                  </a:rPr>
                  <a:t>HP</a:t>
                </a:r>
              </a:p>
            </p:txBody>
          </p:sp>
          <p:sp>
            <p:nvSpPr>
              <p:cNvPr id="18478" name="Text Box 55"/>
              <p:cNvSpPr txBox="1">
                <a:spLocks noChangeArrowheads="1"/>
              </p:cNvSpPr>
              <p:nvPr/>
            </p:nvSpPr>
            <p:spPr bwMode="auto">
              <a:xfrm>
                <a:off x="5250" y="2316"/>
                <a:ext cx="25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1600">
                    <a:latin typeface="Times New Roman" panose="02020603050405020304" pitchFamily="18" charset="0"/>
                  </a:rPr>
                  <a:t>PP</a:t>
                </a:r>
              </a:p>
            </p:txBody>
          </p:sp>
        </p:grpSp>
        <p:sp>
          <p:nvSpPr>
            <p:cNvPr id="18471" name="Text Box 56"/>
            <p:cNvSpPr txBox="1">
              <a:spLocks noChangeArrowheads="1"/>
            </p:cNvSpPr>
            <p:nvPr/>
          </p:nvSpPr>
          <p:spPr bwMode="auto">
            <a:xfrm>
              <a:off x="681" y="2505"/>
              <a:ext cx="279"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1600">
                  <a:latin typeface="Times New Roman" panose="02020603050405020304" pitchFamily="18" charset="0"/>
                </a:rPr>
                <a:t>FV</a:t>
              </a:r>
            </a:p>
          </p:txBody>
        </p:sp>
        <p:sp>
          <p:nvSpPr>
            <p:cNvPr id="18472" name="Rectangle 57"/>
            <p:cNvSpPr>
              <a:spLocks noChangeArrowheads="1"/>
            </p:cNvSpPr>
            <p:nvPr/>
          </p:nvSpPr>
          <p:spPr bwMode="auto">
            <a:xfrm>
              <a:off x="1296" y="2496"/>
              <a:ext cx="288" cy="240"/>
            </a:xfrm>
            <a:prstGeom prst="rect">
              <a:avLst/>
            </a:prstGeom>
            <a:solidFill>
              <a:schemeClr val="accent1"/>
            </a:solidFill>
            <a:ln w="9525">
              <a:solidFill>
                <a:schemeClr val="tx1"/>
              </a:solidFill>
              <a:miter lim="800000"/>
              <a:headEnd/>
              <a:tailEnd/>
            </a:ln>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IN" altLang="en-US"/>
            </a:p>
          </p:txBody>
        </p:sp>
        <p:sp>
          <p:nvSpPr>
            <p:cNvPr id="18473" name="Rectangle 58"/>
            <p:cNvSpPr>
              <a:spLocks noChangeArrowheads="1"/>
            </p:cNvSpPr>
            <p:nvPr/>
          </p:nvSpPr>
          <p:spPr bwMode="auto">
            <a:xfrm>
              <a:off x="672" y="3006"/>
              <a:ext cx="288" cy="240"/>
            </a:xfrm>
            <a:prstGeom prst="rect">
              <a:avLst/>
            </a:prstGeom>
            <a:solidFill>
              <a:schemeClr val="accent1"/>
            </a:solidFill>
            <a:ln w="9525">
              <a:solidFill>
                <a:schemeClr val="tx1"/>
              </a:solidFill>
              <a:miter lim="800000"/>
              <a:headEnd/>
              <a:tailEnd/>
            </a:ln>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IN" altLang="en-US"/>
            </a:p>
          </p:txBody>
        </p:sp>
        <p:sp>
          <p:nvSpPr>
            <p:cNvPr id="18474" name="Text Box 59"/>
            <p:cNvSpPr txBox="1">
              <a:spLocks noChangeArrowheads="1"/>
            </p:cNvSpPr>
            <p:nvPr/>
          </p:nvSpPr>
          <p:spPr bwMode="auto">
            <a:xfrm>
              <a:off x="1275" y="2505"/>
              <a:ext cx="357"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1600">
                  <a:latin typeface="Times New Roman" panose="02020603050405020304" pitchFamily="18" charset="0"/>
                </a:rPr>
                <a:t>LSV</a:t>
              </a:r>
            </a:p>
          </p:txBody>
        </p:sp>
        <p:sp>
          <p:nvSpPr>
            <p:cNvPr id="18475" name="Text Box 60"/>
            <p:cNvSpPr txBox="1">
              <a:spLocks noChangeArrowheads="1"/>
            </p:cNvSpPr>
            <p:nvPr/>
          </p:nvSpPr>
          <p:spPr bwMode="auto">
            <a:xfrm>
              <a:off x="675" y="3033"/>
              <a:ext cx="28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1600">
                  <a:latin typeface="Times New Roman" panose="02020603050405020304" pitchFamily="18" charset="0"/>
                </a:rPr>
                <a:t>TV</a:t>
              </a:r>
            </a:p>
          </p:txBody>
        </p:sp>
      </p:grpSp>
      <p:grpSp>
        <p:nvGrpSpPr>
          <p:cNvPr id="18459" name="Group 61"/>
          <p:cNvGrpSpPr>
            <a:grpSpLocks/>
          </p:cNvGrpSpPr>
          <p:nvPr/>
        </p:nvGrpSpPr>
        <p:grpSpPr bwMode="auto">
          <a:xfrm>
            <a:off x="9540876" y="46038"/>
            <a:ext cx="1096963" cy="182562"/>
            <a:chOff x="5050" y="29"/>
            <a:chExt cx="691" cy="115"/>
          </a:xfrm>
        </p:grpSpPr>
        <p:sp>
          <p:nvSpPr>
            <p:cNvPr id="18460" name="AutoShape 62">
              <a:hlinkClick r:id="rId15" action="ppaction://hlinksldjump" highlightClick="1"/>
            </p:cNvPr>
            <p:cNvSpPr>
              <a:spLocks noChangeAspect="1" noChangeArrowheads="1"/>
            </p:cNvSpPr>
            <p:nvPr/>
          </p:nvSpPr>
          <p:spPr bwMode="auto">
            <a:xfrm>
              <a:off x="5050" y="29"/>
              <a:ext cx="115" cy="115"/>
            </a:xfrm>
            <a:prstGeom prst="actionButtonHome">
              <a:avLst/>
            </a:prstGeom>
            <a:solidFill>
              <a:srgbClr val="C0C0C0"/>
            </a:solidFill>
            <a:ln w="12700">
              <a:solidFill>
                <a:schemeClr val="tx1"/>
              </a:solidFill>
              <a:miter lim="800000"/>
              <a:headEnd/>
              <a:tailEnd/>
            </a:ln>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IN" altLang="en-US"/>
            </a:p>
          </p:txBody>
        </p:sp>
        <p:sp>
          <p:nvSpPr>
            <p:cNvPr id="18461" name="AutoShape 63">
              <a:hlinkClick r:id="" action="ppaction://hlinkshowjump?jump=previousslide" highlightClick="1"/>
            </p:cNvPr>
            <p:cNvSpPr>
              <a:spLocks noChangeAspect="1" noChangeArrowheads="1"/>
            </p:cNvSpPr>
            <p:nvPr/>
          </p:nvSpPr>
          <p:spPr bwMode="auto">
            <a:xfrm>
              <a:off x="5280" y="29"/>
              <a:ext cx="116" cy="115"/>
            </a:xfrm>
            <a:prstGeom prst="actionButtonBackPrevious">
              <a:avLst/>
            </a:prstGeom>
            <a:solidFill>
              <a:srgbClr val="C0C0C0"/>
            </a:solidFill>
            <a:ln w="12700">
              <a:solidFill>
                <a:schemeClr val="tx1"/>
              </a:solidFill>
              <a:miter lim="800000"/>
              <a:headEnd/>
              <a:tailEnd/>
            </a:ln>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IN" altLang="en-US"/>
            </a:p>
          </p:txBody>
        </p:sp>
        <p:sp>
          <p:nvSpPr>
            <p:cNvPr id="18462" name="AutoShape 64">
              <a:hlinkClick r:id="" action="ppaction://hlinkshowjump?jump=nextslide" highlightClick="1"/>
            </p:cNvPr>
            <p:cNvSpPr>
              <a:spLocks noChangeAspect="1" noChangeArrowheads="1"/>
            </p:cNvSpPr>
            <p:nvPr/>
          </p:nvSpPr>
          <p:spPr bwMode="auto">
            <a:xfrm>
              <a:off x="5396" y="29"/>
              <a:ext cx="115" cy="115"/>
            </a:xfrm>
            <a:prstGeom prst="actionButtonForwardNext">
              <a:avLst/>
            </a:prstGeom>
            <a:solidFill>
              <a:srgbClr val="C0C0C0"/>
            </a:solidFill>
            <a:ln w="12700">
              <a:solidFill>
                <a:schemeClr val="tx1"/>
              </a:solidFill>
              <a:miter lim="800000"/>
              <a:headEnd/>
              <a:tailEnd/>
            </a:ln>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IN" altLang="en-US"/>
            </a:p>
          </p:txBody>
        </p:sp>
        <p:sp>
          <p:nvSpPr>
            <p:cNvPr id="18463" name="AutoShape 65">
              <a:hlinkClick r:id="" action="ppaction://hlinkshowjump?jump=firstslide" highlightClick="1"/>
            </p:cNvPr>
            <p:cNvSpPr>
              <a:spLocks noChangeAspect="1" noChangeArrowheads="1"/>
            </p:cNvSpPr>
            <p:nvPr/>
          </p:nvSpPr>
          <p:spPr bwMode="auto">
            <a:xfrm>
              <a:off x="5165" y="29"/>
              <a:ext cx="115" cy="115"/>
            </a:xfrm>
            <a:prstGeom prst="actionButtonBeginning">
              <a:avLst/>
            </a:prstGeom>
            <a:solidFill>
              <a:srgbClr val="C0C0C0"/>
            </a:solidFill>
            <a:ln w="12700">
              <a:solidFill>
                <a:schemeClr val="tx1"/>
              </a:solidFill>
              <a:miter lim="800000"/>
              <a:headEnd/>
              <a:tailEnd/>
            </a:ln>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IN" altLang="en-US"/>
            </a:p>
          </p:txBody>
        </p:sp>
        <p:sp>
          <p:nvSpPr>
            <p:cNvPr id="18464" name="AutoShape 66">
              <a:hlinkClick r:id="" action="ppaction://hlinkshowjump?jump=lastslide" highlightClick="1"/>
            </p:cNvPr>
            <p:cNvSpPr>
              <a:spLocks noChangeAspect="1" noChangeArrowheads="1"/>
            </p:cNvSpPr>
            <p:nvPr/>
          </p:nvSpPr>
          <p:spPr bwMode="auto">
            <a:xfrm>
              <a:off x="5511" y="29"/>
              <a:ext cx="115" cy="115"/>
            </a:xfrm>
            <a:prstGeom prst="actionButtonEnd">
              <a:avLst/>
            </a:prstGeom>
            <a:solidFill>
              <a:srgbClr val="C0C0C0"/>
            </a:solidFill>
            <a:ln w="12700">
              <a:solidFill>
                <a:schemeClr val="tx1"/>
              </a:solidFill>
              <a:miter lim="800000"/>
              <a:headEnd/>
              <a:tailEnd/>
            </a:ln>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IN" altLang="en-US"/>
            </a:p>
          </p:txBody>
        </p:sp>
        <p:sp>
          <p:nvSpPr>
            <p:cNvPr id="18465" name="AutoShape 67">
              <a:hlinkClick r:id="" action="ppaction://hlinkshowjump?jump=endshow" highlightClick="1"/>
            </p:cNvPr>
            <p:cNvSpPr>
              <a:spLocks noChangeAspect="1" noChangeArrowheads="1"/>
            </p:cNvSpPr>
            <p:nvPr/>
          </p:nvSpPr>
          <p:spPr bwMode="auto">
            <a:xfrm>
              <a:off x="5626" y="29"/>
              <a:ext cx="115" cy="115"/>
            </a:xfrm>
            <a:prstGeom prst="actionButtonBlank">
              <a:avLst/>
            </a:prstGeom>
            <a:solidFill>
              <a:srgbClr val="FF0000"/>
            </a:solidFill>
            <a:ln w="12700">
              <a:solidFill>
                <a:schemeClr val="tx1"/>
              </a:solidFill>
              <a:miter lim="800000"/>
              <a:headEnd/>
              <a:tailEnd/>
            </a:ln>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IN" altLang="en-US"/>
            </a:p>
          </p:txBody>
        </p:sp>
      </p:grpSp>
    </p:spTree>
    <p:extLst>
      <p:ext uri="{BB962C8B-B14F-4D97-AF65-F5344CB8AC3E}">
        <p14:creationId xmlns:p14="http://schemas.microsoft.com/office/powerpoint/2010/main" val="25277891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16" fill="hold" nodeType="clickEffect">
                                  <p:stCondLst>
                                    <p:cond delay="0"/>
                                  </p:stCondLst>
                                  <p:childTnLst>
                                    <p:set>
                                      <p:cBhvr>
                                        <p:cTn id="6" dur="1" fill="hold">
                                          <p:stCondLst>
                                            <p:cond delay="0"/>
                                          </p:stCondLst>
                                        </p:cTn>
                                        <p:tgtEl>
                                          <p:spTgt spid="13315"/>
                                        </p:tgtEl>
                                        <p:attrNameLst>
                                          <p:attrName>style.visibility</p:attrName>
                                        </p:attrNameLst>
                                      </p:cBhvr>
                                      <p:to>
                                        <p:strVal val="visible"/>
                                      </p:to>
                                    </p:set>
                                    <p:anim calcmode="lin" valueType="num">
                                      <p:cBhvr>
                                        <p:cTn id="7" dur="500" fill="hold"/>
                                        <p:tgtEl>
                                          <p:spTgt spid="13315"/>
                                        </p:tgtEl>
                                        <p:attrNameLst>
                                          <p:attrName>ppt_w</p:attrName>
                                        </p:attrNameLst>
                                      </p:cBhvr>
                                      <p:tavLst>
                                        <p:tav tm="0">
                                          <p:val>
                                            <p:fltVal val="0"/>
                                          </p:val>
                                        </p:tav>
                                        <p:tav tm="100000">
                                          <p:val>
                                            <p:strVal val="#ppt_w"/>
                                          </p:val>
                                        </p:tav>
                                      </p:tavLst>
                                    </p:anim>
                                    <p:anim calcmode="lin" valueType="num">
                                      <p:cBhvr>
                                        <p:cTn id="8" dur="500" fill="hold"/>
                                        <p:tgtEl>
                                          <p:spTgt spid="13315"/>
                                        </p:tgtEl>
                                        <p:attrNameLst>
                                          <p:attrName>ppt_h</p:attrName>
                                        </p:attrNameLst>
                                      </p:cBhvr>
                                      <p:tavLst>
                                        <p:tav tm="0">
                                          <p:val>
                                            <p:fltVal val="0"/>
                                          </p:val>
                                        </p:tav>
                                        <p:tav tm="100000">
                                          <p:val>
                                            <p:strVal val="#ppt_h"/>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18" presetClass="entr" presetSubtype="3" fill="hold" nodeType="clickEffect">
                                  <p:stCondLst>
                                    <p:cond delay="0"/>
                                  </p:stCondLst>
                                  <p:childTnLst>
                                    <p:set>
                                      <p:cBhvr>
                                        <p:cTn id="12" dur="1" fill="hold">
                                          <p:stCondLst>
                                            <p:cond delay="0"/>
                                          </p:stCondLst>
                                        </p:cTn>
                                        <p:tgtEl>
                                          <p:spTgt spid="13348"/>
                                        </p:tgtEl>
                                        <p:attrNameLst>
                                          <p:attrName>style.visibility</p:attrName>
                                        </p:attrNameLst>
                                      </p:cBhvr>
                                      <p:to>
                                        <p:strVal val="visible"/>
                                      </p:to>
                                    </p:set>
                                    <p:animEffect transition="in" filter="strips(upRight)">
                                      <p:cBhvr>
                                        <p:cTn id="13" dur="500"/>
                                        <p:tgtEl>
                                          <p:spTgt spid="13348"/>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2" presetClass="entr" presetSubtype="6" fill="hold" nodeType="clickEffect">
                                  <p:stCondLst>
                                    <p:cond delay="0"/>
                                  </p:stCondLst>
                                  <p:childTnLst>
                                    <p:set>
                                      <p:cBhvr>
                                        <p:cTn id="17" dur="1" fill="hold">
                                          <p:stCondLst>
                                            <p:cond delay="0"/>
                                          </p:stCondLst>
                                        </p:cTn>
                                        <p:tgtEl>
                                          <p:spTgt spid="7"/>
                                        </p:tgtEl>
                                        <p:attrNameLst>
                                          <p:attrName>style.visibility</p:attrName>
                                        </p:attrNameLst>
                                      </p:cBhvr>
                                      <p:to>
                                        <p:strVal val="visible"/>
                                      </p:to>
                                    </p:set>
                                    <p:anim calcmode="lin" valueType="num">
                                      <p:cBhvr additive="base">
                                        <p:cTn id="18" dur="500" fill="hold"/>
                                        <p:tgtEl>
                                          <p:spTgt spid="7"/>
                                        </p:tgtEl>
                                        <p:attrNameLst>
                                          <p:attrName>ppt_x</p:attrName>
                                        </p:attrNameLst>
                                      </p:cBhvr>
                                      <p:tavLst>
                                        <p:tav tm="0">
                                          <p:val>
                                            <p:strVal val="1+#ppt_w/2"/>
                                          </p:val>
                                        </p:tav>
                                        <p:tav tm="100000">
                                          <p:val>
                                            <p:strVal val="#ppt_x"/>
                                          </p:val>
                                        </p:tav>
                                      </p:tavLst>
                                    </p:anim>
                                    <p:anim calcmode="lin" valueType="num">
                                      <p:cBhvr additive="base">
                                        <p:cTn id="19"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0" fill="hold" nodeType="clickPar">
                      <p:stCondLst>
                        <p:cond delay="indefinite"/>
                      </p:stCondLst>
                      <p:childTnLst>
                        <p:par>
                          <p:cTn id="21" fill="hold" nodeType="withGroup">
                            <p:stCondLst>
                              <p:cond delay="0"/>
                            </p:stCondLst>
                            <p:childTnLst>
                              <p:par>
                                <p:cTn id="22" presetID="2" presetClass="entr" presetSubtype="1" fill="hold" nodeType="clickEffect">
                                  <p:stCondLst>
                                    <p:cond delay="0"/>
                                  </p:stCondLst>
                                  <p:childTnLst>
                                    <p:set>
                                      <p:cBhvr>
                                        <p:cTn id="23" dur="1" fill="hold">
                                          <p:stCondLst>
                                            <p:cond delay="0"/>
                                          </p:stCondLst>
                                        </p:cTn>
                                        <p:tgtEl>
                                          <p:spTgt spid="5"/>
                                        </p:tgtEl>
                                        <p:attrNameLst>
                                          <p:attrName>style.visibility</p:attrName>
                                        </p:attrNameLst>
                                      </p:cBhvr>
                                      <p:to>
                                        <p:strVal val="visible"/>
                                      </p:to>
                                    </p:set>
                                    <p:anim calcmode="lin" valueType="num">
                                      <p:cBhvr additive="base">
                                        <p:cTn id="24" dur="500" fill="hold"/>
                                        <p:tgtEl>
                                          <p:spTgt spid="5"/>
                                        </p:tgtEl>
                                        <p:attrNameLst>
                                          <p:attrName>ppt_x</p:attrName>
                                        </p:attrNameLst>
                                      </p:cBhvr>
                                      <p:tavLst>
                                        <p:tav tm="0">
                                          <p:val>
                                            <p:strVal val="#ppt_x"/>
                                          </p:val>
                                        </p:tav>
                                        <p:tav tm="100000">
                                          <p:val>
                                            <p:strVal val="#ppt_x"/>
                                          </p:val>
                                        </p:tav>
                                      </p:tavLst>
                                    </p:anim>
                                    <p:anim calcmode="lin" valueType="num">
                                      <p:cBhvr additive="base">
                                        <p:cTn id="25" dur="500" fill="hold"/>
                                        <p:tgtEl>
                                          <p:spTgt spid="5"/>
                                        </p:tgtEl>
                                        <p:attrNameLst>
                                          <p:attrName>ppt_y</p:attrName>
                                        </p:attrNameLst>
                                      </p:cBhvr>
                                      <p:tavLst>
                                        <p:tav tm="0">
                                          <p:val>
                                            <p:strVal val="0-#ppt_h/2"/>
                                          </p:val>
                                        </p:tav>
                                        <p:tav tm="100000">
                                          <p:val>
                                            <p:strVal val="#ppt_y"/>
                                          </p:val>
                                        </p:tav>
                                      </p:tavLst>
                                    </p:anim>
                                  </p:childTnLst>
                                </p:cTn>
                              </p:par>
                            </p:childTnLst>
                          </p:cTn>
                        </p:par>
                      </p:childTnLst>
                    </p:cTn>
                  </p:par>
                  <p:par>
                    <p:cTn id="26" fill="hold" nodeType="clickPar">
                      <p:stCondLst>
                        <p:cond delay="indefinite"/>
                      </p:stCondLst>
                      <p:childTnLst>
                        <p:par>
                          <p:cTn id="27" fill="hold" nodeType="withGroup">
                            <p:stCondLst>
                              <p:cond delay="0"/>
                            </p:stCondLst>
                            <p:childTnLst>
                              <p:par>
                                <p:cTn id="28" presetID="2" presetClass="entr" presetSubtype="12" fill="hold" nodeType="clickEffect">
                                  <p:stCondLst>
                                    <p:cond delay="0"/>
                                  </p:stCondLst>
                                  <p:childTnLst>
                                    <p:set>
                                      <p:cBhvr>
                                        <p:cTn id="29" dur="1" fill="hold">
                                          <p:stCondLst>
                                            <p:cond delay="0"/>
                                          </p:stCondLst>
                                        </p:cTn>
                                        <p:tgtEl>
                                          <p:spTgt spid="6"/>
                                        </p:tgtEl>
                                        <p:attrNameLst>
                                          <p:attrName>style.visibility</p:attrName>
                                        </p:attrNameLst>
                                      </p:cBhvr>
                                      <p:to>
                                        <p:strVal val="visible"/>
                                      </p:to>
                                    </p:set>
                                    <p:anim calcmode="lin" valueType="num">
                                      <p:cBhvr additive="base">
                                        <p:cTn id="30" dur="500" fill="hold"/>
                                        <p:tgtEl>
                                          <p:spTgt spid="6"/>
                                        </p:tgtEl>
                                        <p:attrNameLst>
                                          <p:attrName>ppt_x</p:attrName>
                                        </p:attrNameLst>
                                      </p:cBhvr>
                                      <p:tavLst>
                                        <p:tav tm="0">
                                          <p:val>
                                            <p:strVal val="0-#ppt_w/2"/>
                                          </p:val>
                                        </p:tav>
                                        <p:tav tm="100000">
                                          <p:val>
                                            <p:strVal val="#ppt_x"/>
                                          </p:val>
                                        </p:tav>
                                      </p:tavLst>
                                    </p:anim>
                                    <p:anim calcmode="lin" valueType="num">
                                      <p:cBhvr additive="base">
                                        <p:cTn id="31"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32" fill="hold" nodeType="clickPar">
                      <p:stCondLst>
                        <p:cond delay="indefinite"/>
                      </p:stCondLst>
                      <p:childTnLst>
                        <p:par>
                          <p:cTn id="33" fill="hold" nodeType="withGroup">
                            <p:stCondLst>
                              <p:cond delay="0"/>
                            </p:stCondLst>
                            <p:childTnLst>
                              <p:par>
                                <p:cTn id="34" presetID="18" presetClass="entr" presetSubtype="9" fill="hold" nodeType="clickEffect">
                                  <p:stCondLst>
                                    <p:cond delay="0"/>
                                  </p:stCondLst>
                                  <p:childTnLst>
                                    <p:set>
                                      <p:cBhvr>
                                        <p:cTn id="35" dur="1" fill="hold">
                                          <p:stCondLst>
                                            <p:cond delay="0"/>
                                          </p:stCondLst>
                                        </p:cTn>
                                        <p:tgtEl>
                                          <p:spTgt spid="2"/>
                                        </p:tgtEl>
                                        <p:attrNameLst>
                                          <p:attrName>style.visibility</p:attrName>
                                        </p:attrNameLst>
                                      </p:cBhvr>
                                      <p:to>
                                        <p:strVal val="visible"/>
                                      </p:to>
                                    </p:set>
                                    <p:animEffect transition="in" filter="strips(upLeft)">
                                      <p:cBhvr>
                                        <p:cTn id="36" dur="500"/>
                                        <p:tgtEl>
                                          <p:spTgt spid="2"/>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2" presetClass="entr" presetSubtype="1" fill="hold" nodeType="clickEffect">
                                  <p:stCondLst>
                                    <p:cond delay="0"/>
                                  </p:stCondLst>
                                  <p:childTnLst>
                                    <p:set>
                                      <p:cBhvr>
                                        <p:cTn id="40" dur="1" fill="hold">
                                          <p:stCondLst>
                                            <p:cond delay="0"/>
                                          </p:stCondLst>
                                        </p:cTn>
                                        <p:tgtEl>
                                          <p:spTgt spid="13317"/>
                                        </p:tgtEl>
                                        <p:attrNameLst>
                                          <p:attrName>style.visibility</p:attrName>
                                        </p:attrNameLst>
                                      </p:cBhvr>
                                      <p:to>
                                        <p:strVal val="visible"/>
                                      </p:to>
                                    </p:set>
                                    <p:anim calcmode="lin" valueType="num">
                                      <p:cBhvr additive="base">
                                        <p:cTn id="41" dur="500" fill="hold"/>
                                        <p:tgtEl>
                                          <p:spTgt spid="13317"/>
                                        </p:tgtEl>
                                        <p:attrNameLst>
                                          <p:attrName>ppt_x</p:attrName>
                                        </p:attrNameLst>
                                      </p:cBhvr>
                                      <p:tavLst>
                                        <p:tav tm="0">
                                          <p:val>
                                            <p:strVal val="#ppt_x"/>
                                          </p:val>
                                        </p:tav>
                                        <p:tav tm="100000">
                                          <p:val>
                                            <p:strVal val="#ppt_x"/>
                                          </p:val>
                                        </p:tav>
                                      </p:tavLst>
                                    </p:anim>
                                    <p:anim calcmode="lin" valueType="num">
                                      <p:cBhvr additive="base">
                                        <p:cTn id="42" dur="500" fill="hold"/>
                                        <p:tgtEl>
                                          <p:spTgt spid="13317"/>
                                        </p:tgtEl>
                                        <p:attrNameLst>
                                          <p:attrName>ppt_y</p:attrName>
                                        </p:attrNameLst>
                                      </p:cBhvr>
                                      <p:tavLst>
                                        <p:tav tm="0">
                                          <p:val>
                                            <p:strVal val="0-#ppt_h/2"/>
                                          </p:val>
                                        </p:tav>
                                        <p:tav tm="100000">
                                          <p:val>
                                            <p:strVal val="#ppt_y"/>
                                          </p:val>
                                        </p:tav>
                                      </p:tavLst>
                                    </p:anim>
                                  </p:childTnLst>
                                </p:cTn>
                              </p:par>
                            </p:childTnLst>
                          </p:cTn>
                        </p:par>
                      </p:childTnLst>
                    </p:cTn>
                  </p:par>
                  <p:par>
                    <p:cTn id="43" fill="hold" nodeType="clickPar">
                      <p:stCondLst>
                        <p:cond delay="indefinite"/>
                      </p:stCondLst>
                      <p:childTnLst>
                        <p:par>
                          <p:cTn id="44" fill="hold" nodeType="withGroup">
                            <p:stCondLst>
                              <p:cond delay="0"/>
                            </p:stCondLst>
                            <p:childTnLst>
                              <p:par>
                                <p:cTn id="45" presetID="23" presetClass="entr" presetSubtype="32" fill="hold" nodeType="clickEffect">
                                  <p:stCondLst>
                                    <p:cond delay="0"/>
                                  </p:stCondLst>
                                  <p:childTnLst>
                                    <p:set>
                                      <p:cBhvr>
                                        <p:cTn id="46" dur="1" fill="hold">
                                          <p:stCondLst>
                                            <p:cond delay="0"/>
                                          </p:stCondLst>
                                        </p:cTn>
                                        <p:tgtEl>
                                          <p:spTgt spid="13336"/>
                                        </p:tgtEl>
                                        <p:attrNameLst>
                                          <p:attrName>style.visibility</p:attrName>
                                        </p:attrNameLst>
                                      </p:cBhvr>
                                      <p:to>
                                        <p:strVal val="visible"/>
                                      </p:to>
                                    </p:set>
                                    <p:anim calcmode="lin" valueType="num">
                                      <p:cBhvr>
                                        <p:cTn id="47" dur="500" fill="hold"/>
                                        <p:tgtEl>
                                          <p:spTgt spid="13336"/>
                                        </p:tgtEl>
                                        <p:attrNameLst>
                                          <p:attrName>ppt_w</p:attrName>
                                        </p:attrNameLst>
                                      </p:cBhvr>
                                      <p:tavLst>
                                        <p:tav tm="0">
                                          <p:val>
                                            <p:strVal val="4*#ppt_w"/>
                                          </p:val>
                                        </p:tav>
                                        <p:tav tm="100000">
                                          <p:val>
                                            <p:strVal val="#ppt_w"/>
                                          </p:val>
                                        </p:tav>
                                      </p:tavLst>
                                    </p:anim>
                                    <p:anim calcmode="lin" valueType="num">
                                      <p:cBhvr>
                                        <p:cTn id="48" dur="500" fill="hold"/>
                                        <p:tgtEl>
                                          <p:spTgt spid="13336"/>
                                        </p:tgtEl>
                                        <p:attrNameLst>
                                          <p:attrName>ppt_h</p:attrName>
                                        </p:attrNameLst>
                                      </p:cBhvr>
                                      <p:tavLst>
                                        <p:tav tm="0">
                                          <p:val>
                                            <p:strVal val="4*#ppt_h"/>
                                          </p:val>
                                        </p:tav>
                                        <p:tav tm="100000">
                                          <p:val>
                                            <p:strVal val="#ppt_h"/>
                                          </p:val>
                                        </p:tav>
                                      </p:tavLst>
                                    </p:anim>
                                  </p:childTnLst>
                                </p:cTn>
                              </p:par>
                            </p:childTnLst>
                          </p:cTn>
                        </p:par>
                      </p:childTnLst>
                    </p:cTn>
                  </p:par>
                  <p:par>
                    <p:cTn id="49" fill="hold" nodeType="clickPar">
                      <p:stCondLst>
                        <p:cond delay="indefinite"/>
                      </p:stCondLst>
                      <p:childTnLst>
                        <p:par>
                          <p:cTn id="50" fill="hold" nodeType="withGroup">
                            <p:stCondLst>
                              <p:cond delay="0"/>
                            </p:stCondLst>
                            <p:childTnLst>
                              <p:par>
                                <p:cTn id="51" presetID="2" presetClass="entr" presetSubtype="1" fill="hold" nodeType="clickEffect">
                                  <p:stCondLst>
                                    <p:cond delay="0"/>
                                  </p:stCondLst>
                                  <p:childTnLst>
                                    <p:set>
                                      <p:cBhvr>
                                        <p:cTn id="52" dur="1" fill="hold">
                                          <p:stCondLst>
                                            <p:cond delay="0"/>
                                          </p:stCondLst>
                                        </p:cTn>
                                        <p:tgtEl>
                                          <p:spTgt spid="13334"/>
                                        </p:tgtEl>
                                        <p:attrNameLst>
                                          <p:attrName>style.visibility</p:attrName>
                                        </p:attrNameLst>
                                      </p:cBhvr>
                                      <p:to>
                                        <p:strVal val="visible"/>
                                      </p:to>
                                    </p:set>
                                    <p:anim calcmode="lin" valueType="num">
                                      <p:cBhvr additive="base">
                                        <p:cTn id="53" dur="500" fill="hold"/>
                                        <p:tgtEl>
                                          <p:spTgt spid="13334"/>
                                        </p:tgtEl>
                                        <p:attrNameLst>
                                          <p:attrName>ppt_x</p:attrName>
                                        </p:attrNameLst>
                                      </p:cBhvr>
                                      <p:tavLst>
                                        <p:tav tm="0">
                                          <p:val>
                                            <p:strVal val="#ppt_x"/>
                                          </p:val>
                                        </p:tav>
                                        <p:tav tm="100000">
                                          <p:val>
                                            <p:strVal val="#ppt_x"/>
                                          </p:val>
                                        </p:tav>
                                      </p:tavLst>
                                    </p:anim>
                                    <p:anim calcmode="lin" valueType="num">
                                      <p:cBhvr additive="base">
                                        <p:cTn id="54" dur="500" fill="hold"/>
                                        <p:tgtEl>
                                          <p:spTgt spid="13334"/>
                                        </p:tgtEl>
                                        <p:attrNameLst>
                                          <p:attrName>ppt_y</p:attrName>
                                        </p:attrNameLst>
                                      </p:cBhvr>
                                      <p:tavLst>
                                        <p:tav tm="0">
                                          <p:val>
                                            <p:strVal val="0-#ppt_h/2"/>
                                          </p:val>
                                        </p:tav>
                                        <p:tav tm="100000">
                                          <p:val>
                                            <p:strVal val="#ppt_y"/>
                                          </p:val>
                                        </p:tav>
                                      </p:tavLst>
                                    </p:anim>
                                  </p:childTnLst>
                                </p:cTn>
                              </p:par>
                            </p:childTnLst>
                          </p:cTn>
                        </p:par>
                      </p:childTnLst>
                    </p:cTn>
                  </p:par>
                  <p:par>
                    <p:cTn id="55" fill="hold" nodeType="clickPar">
                      <p:stCondLst>
                        <p:cond delay="indefinite"/>
                      </p:stCondLst>
                      <p:childTnLst>
                        <p:par>
                          <p:cTn id="56" fill="hold" nodeType="withGroup">
                            <p:stCondLst>
                              <p:cond delay="0"/>
                            </p:stCondLst>
                            <p:childTnLst>
                              <p:par>
                                <p:cTn id="57" presetID="17" presetClass="entr" presetSubtype="1" fill="hold" nodeType="clickEffect">
                                  <p:stCondLst>
                                    <p:cond delay="0"/>
                                  </p:stCondLst>
                                  <p:childTnLst>
                                    <p:set>
                                      <p:cBhvr>
                                        <p:cTn id="58" dur="1" fill="hold">
                                          <p:stCondLst>
                                            <p:cond delay="0"/>
                                          </p:stCondLst>
                                        </p:cTn>
                                        <p:tgtEl>
                                          <p:spTgt spid="4"/>
                                        </p:tgtEl>
                                        <p:attrNameLst>
                                          <p:attrName>style.visibility</p:attrName>
                                        </p:attrNameLst>
                                      </p:cBhvr>
                                      <p:to>
                                        <p:strVal val="visible"/>
                                      </p:to>
                                    </p:set>
                                    <p:anim calcmode="lin" valueType="num">
                                      <p:cBhvr>
                                        <p:cTn id="59" dur="500" fill="hold"/>
                                        <p:tgtEl>
                                          <p:spTgt spid="4"/>
                                        </p:tgtEl>
                                        <p:attrNameLst>
                                          <p:attrName>ppt_x</p:attrName>
                                        </p:attrNameLst>
                                      </p:cBhvr>
                                      <p:tavLst>
                                        <p:tav tm="0">
                                          <p:val>
                                            <p:strVal val="#ppt_x"/>
                                          </p:val>
                                        </p:tav>
                                        <p:tav tm="100000">
                                          <p:val>
                                            <p:strVal val="#ppt_x"/>
                                          </p:val>
                                        </p:tav>
                                      </p:tavLst>
                                    </p:anim>
                                    <p:anim calcmode="lin" valueType="num">
                                      <p:cBhvr>
                                        <p:cTn id="60" dur="500" fill="hold"/>
                                        <p:tgtEl>
                                          <p:spTgt spid="4"/>
                                        </p:tgtEl>
                                        <p:attrNameLst>
                                          <p:attrName>ppt_y</p:attrName>
                                        </p:attrNameLst>
                                      </p:cBhvr>
                                      <p:tavLst>
                                        <p:tav tm="0">
                                          <p:val>
                                            <p:strVal val="#ppt_y-#ppt_h/2"/>
                                          </p:val>
                                        </p:tav>
                                        <p:tav tm="100000">
                                          <p:val>
                                            <p:strVal val="#ppt_y"/>
                                          </p:val>
                                        </p:tav>
                                      </p:tavLst>
                                    </p:anim>
                                    <p:anim calcmode="lin" valueType="num">
                                      <p:cBhvr>
                                        <p:cTn id="61" dur="500" fill="hold"/>
                                        <p:tgtEl>
                                          <p:spTgt spid="4"/>
                                        </p:tgtEl>
                                        <p:attrNameLst>
                                          <p:attrName>ppt_w</p:attrName>
                                        </p:attrNameLst>
                                      </p:cBhvr>
                                      <p:tavLst>
                                        <p:tav tm="0">
                                          <p:val>
                                            <p:strVal val="#ppt_w"/>
                                          </p:val>
                                        </p:tav>
                                        <p:tav tm="100000">
                                          <p:val>
                                            <p:strVal val="#ppt_w"/>
                                          </p:val>
                                        </p:tav>
                                      </p:tavLst>
                                    </p:anim>
                                    <p:anim calcmode="lin" valueType="num">
                                      <p:cBhvr>
                                        <p:cTn id="62" dur="500" fill="hold"/>
                                        <p:tgtEl>
                                          <p:spTgt spid="4"/>
                                        </p:tgtEl>
                                        <p:attrNameLst>
                                          <p:attrName>ppt_h</p:attrName>
                                        </p:attrNameLst>
                                      </p:cBhvr>
                                      <p:tavLst>
                                        <p:tav tm="0">
                                          <p:val>
                                            <p:fltVal val="0"/>
                                          </p:val>
                                        </p:tav>
                                        <p:tav tm="100000">
                                          <p:val>
                                            <p:strVal val="#ppt_h"/>
                                          </p:val>
                                        </p:tav>
                                      </p:tavLst>
                                    </p:anim>
                                  </p:childTnLst>
                                </p:cTn>
                              </p:par>
                            </p:childTnLst>
                          </p:cTn>
                        </p:par>
                      </p:childTnLst>
                    </p:cTn>
                  </p:par>
                  <p:par>
                    <p:cTn id="63" fill="hold" nodeType="clickPar">
                      <p:stCondLst>
                        <p:cond delay="indefinite"/>
                      </p:stCondLst>
                      <p:childTnLst>
                        <p:par>
                          <p:cTn id="64" fill="hold" nodeType="withGroup">
                            <p:stCondLst>
                              <p:cond delay="0"/>
                            </p:stCondLst>
                            <p:childTnLst>
                              <p:par>
                                <p:cTn id="65" presetID="2" presetClass="entr" presetSubtype="4" fill="hold" nodeType="clickEffect">
                                  <p:stCondLst>
                                    <p:cond delay="0"/>
                                  </p:stCondLst>
                                  <p:childTnLst>
                                    <p:set>
                                      <p:cBhvr>
                                        <p:cTn id="66" dur="1" fill="hold">
                                          <p:stCondLst>
                                            <p:cond delay="0"/>
                                          </p:stCondLst>
                                        </p:cTn>
                                        <p:tgtEl>
                                          <p:spTgt spid="13314"/>
                                        </p:tgtEl>
                                        <p:attrNameLst>
                                          <p:attrName>style.visibility</p:attrName>
                                        </p:attrNameLst>
                                      </p:cBhvr>
                                      <p:to>
                                        <p:strVal val="visible"/>
                                      </p:to>
                                    </p:set>
                                    <p:anim calcmode="lin" valueType="num">
                                      <p:cBhvr additive="base">
                                        <p:cTn id="67" dur="500" fill="hold"/>
                                        <p:tgtEl>
                                          <p:spTgt spid="13314"/>
                                        </p:tgtEl>
                                        <p:attrNameLst>
                                          <p:attrName>ppt_x</p:attrName>
                                        </p:attrNameLst>
                                      </p:cBhvr>
                                      <p:tavLst>
                                        <p:tav tm="0">
                                          <p:val>
                                            <p:strVal val="#ppt_x"/>
                                          </p:val>
                                        </p:tav>
                                        <p:tav tm="100000">
                                          <p:val>
                                            <p:strVal val="#ppt_x"/>
                                          </p:val>
                                        </p:tav>
                                      </p:tavLst>
                                    </p:anim>
                                    <p:anim calcmode="lin" valueType="num">
                                      <p:cBhvr additive="base">
                                        <p:cTn id="68" dur="500" fill="hold"/>
                                        <p:tgtEl>
                                          <p:spTgt spid="13314"/>
                                        </p:tgtEl>
                                        <p:attrNameLst>
                                          <p:attrName>ppt_y</p:attrName>
                                        </p:attrNameLst>
                                      </p:cBhvr>
                                      <p:tavLst>
                                        <p:tav tm="0">
                                          <p:val>
                                            <p:strVal val="1+#ppt_h/2"/>
                                          </p:val>
                                        </p:tav>
                                        <p:tav tm="100000">
                                          <p:val>
                                            <p:strVal val="#ppt_y"/>
                                          </p:val>
                                        </p:tav>
                                      </p:tavLst>
                                    </p:anim>
                                  </p:childTnLst>
                                </p:cTn>
                              </p:par>
                            </p:childTnLst>
                          </p:cTn>
                        </p:par>
                      </p:childTnLst>
                    </p:cTn>
                  </p:par>
                  <p:par>
                    <p:cTn id="69" fill="hold" nodeType="clickPar">
                      <p:stCondLst>
                        <p:cond delay="indefinite"/>
                      </p:stCondLst>
                      <p:childTnLst>
                        <p:par>
                          <p:cTn id="70" fill="hold" nodeType="withGroup">
                            <p:stCondLst>
                              <p:cond delay="0"/>
                            </p:stCondLst>
                            <p:childTnLst>
                              <p:par>
                                <p:cTn id="71" presetID="2" presetClass="entr" presetSubtype="4" fill="hold" nodeType="clickEffect">
                                  <p:stCondLst>
                                    <p:cond delay="0"/>
                                  </p:stCondLst>
                                  <p:childTnLst>
                                    <p:set>
                                      <p:cBhvr>
                                        <p:cTn id="72" dur="1" fill="hold">
                                          <p:stCondLst>
                                            <p:cond delay="0"/>
                                          </p:stCondLst>
                                        </p:cTn>
                                        <p:tgtEl>
                                          <p:spTgt spid="13347"/>
                                        </p:tgtEl>
                                        <p:attrNameLst>
                                          <p:attrName>style.visibility</p:attrName>
                                        </p:attrNameLst>
                                      </p:cBhvr>
                                      <p:to>
                                        <p:strVal val="visible"/>
                                      </p:to>
                                    </p:set>
                                    <p:anim calcmode="lin" valueType="num">
                                      <p:cBhvr additive="base">
                                        <p:cTn id="73" dur="500" fill="hold"/>
                                        <p:tgtEl>
                                          <p:spTgt spid="13347"/>
                                        </p:tgtEl>
                                        <p:attrNameLst>
                                          <p:attrName>ppt_x</p:attrName>
                                        </p:attrNameLst>
                                      </p:cBhvr>
                                      <p:tavLst>
                                        <p:tav tm="0">
                                          <p:val>
                                            <p:strVal val="#ppt_x"/>
                                          </p:val>
                                        </p:tav>
                                        <p:tav tm="100000">
                                          <p:val>
                                            <p:strVal val="#ppt_x"/>
                                          </p:val>
                                        </p:tav>
                                      </p:tavLst>
                                    </p:anim>
                                    <p:anim calcmode="lin" valueType="num">
                                      <p:cBhvr additive="base">
                                        <p:cTn id="74" dur="500" fill="hold"/>
                                        <p:tgtEl>
                                          <p:spTgt spid="13347"/>
                                        </p:tgtEl>
                                        <p:attrNameLst>
                                          <p:attrName>ppt_y</p:attrName>
                                        </p:attrNameLst>
                                      </p:cBhvr>
                                      <p:tavLst>
                                        <p:tav tm="0">
                                          <p:val>
                                            <p:strVal val="1+#ppt_h/2"/>
                                          </p:val>
                                        </p:tav>
                                        <p:tav tm="100000">
                                          <p:val>
                                            <p:strVal val="#ppt_y"/>
                                          </p:val>
                                        </p:tav>
                                      </p:tavLst>
                                    </p:anim>
                                  </p:childTnLst>
                                </p:cTn>
                              </p:par>
                            </p:childTnLst>
                          </p:cTn>
                        </p:par>
                      </p:childTnLst>
                    </p:cTn>
                  </p:par>
                  <p:par>
                    <p:cTn id="75" fill="hold" nodeType="clickPar">
                      <p:stCondLst>
                        <p:cond delay="indefinite"/>
                      </p:stCondLst>
                      <p:childTnLst>
                        <p:par>
                          <p:cTn id="76" fill="hold" nodeType="withGroup">
                            <p:stCondLst>
                              <p:cond delay="0"/>
                            </p:stCondLst>
                            <p:childTnLst>
                              <p:par>
                                <p:cTn id="77" presetID="2" presetClass="entr" presetSubtype="1" fill="hold" nodeType="clickEffect">
                                  <p:stCondLst>
                                    <p:cond delay="0"/>
                                  </p:stCondLst>
                                  <p:childTnLst>
                                    <p:set>
                                      <p:cBhvr>
                                        <p:cTn id="78" dur="1" fill="hold">
                                          <p:stCondLst>
                                            <p:cond delay="0"/>
                                          </p:stCondLst>
                                        </p:cTn>
                                        <p:tgtEl>
                                          <p:spTgt spid="13335"/>
                                        </p:tgtEl>
                                        <p:attrNameLst>
                                          <p:attrName>style.visibility</p:attrName>
                                        </p:attrNameLst>
                                      </p:cBhvr>
                                      <p:to>
                                        <p:strVal val="visible"/>
                                      </p:to>
                                    </p:set>
                                    <p:anim calcmode="lin" valueType="num">
                                      <p:cBhvr additive="base">
                                        <p:cTn id="79" dur="500" fill="hold"/>
                                        <p:tgtEl>
                                          <p:spTgt spid="13335"/>
                                        </p:tgtEl>
                                        <p:attrNameLst>
                                          <p:attrName>ppt_x</p:attrName>
                                        </p:attrNameLst>
                                      </p:cBhvr>
                                      <p:tavLst>
                                        <p:tav tm="0">
                                          <p:val>
                                            <p:strVal val="#ppt_x"/>
                                          </p:val>
                                        </p:tav>
                                        <p:tav tm="100000">
                                          <p:val>
                                            <p:strVal val="#ppt_x"/>
                                          </p:val>
                                        </p:tav>
                                      </p:tavLst>
                                    </p:anim>
                                    <p:anim calcmode="lin" valueType="num">
                                      <p:cBhvr additive="base">
                                        <p:cTn id="80" dur="500" fill="hold"/>
                                        <p:tgtEl>
                                          <p:spTgt spid="13335"/>
                                        </p:tgtEl>
                                        <p:attrNameLst>
                                          <p:attrName>ppt_y</p:attrName>
                                        </p:attrNameLst>
                                      </p:cBhvr>
                                      <p:tavLst>
                                        <p:tav tm="0">
                                          <p:val>
                                            <p:strVal val="0-#ppt_h/2"/>
                                          </p:val>
                                        </p:tav>
                                        <p:tav tm="100000">
                                          <p:val>
                                            <p:strVal val="#ppt_y"/>
                                          </p:val>
                                        </p:tav>
                                      </p:tavLst>
                                    </p:anim>
                                  </p:childTnLst>
                                </p:cTn>
                              </p:par>
                            </p:childTnLst>
                          </p:cTn>
                        </p:par>
                      </p:childTnLst>
                    </p:cTn>
                  </p:par>
                  <p:par>
                    <p:cTn id="81" fill="hold" nodeType="clickPar">
                      <p:stCondLst>
                        <p:cond delay="indefinite"/>
                      </p:stCondLst>
                      <p:childTnLst>
                        <p:par>
                          <p:cTn id="82" fill="hold" nodeType="withGroup">
                            <p:stCondLst>
                              <p:cond delay="0"/>
                            </p:stCondLst>
                            <p:childTnLst>
                              <p:par>
                                <p:cTn id="83" presetID="18" presetClass="entr" presetSubtype="3" fill="hold" nodeType="clickEffect">
                                  <p:stCondLst>
                                    <p:cond delay="0"/>
                                  </p:stCondLst>
                                  <p:childTnLst>
                                    <p:set>
                                      <p:cBhvr>
                                        <p:cTn id="84" dur="1" fill="hold">
                                          <p:stCondLst>
                                            <p:cond delay="0"/>
                                          </p:stCondLst>
                                        </p:cTn>
                                        <p:tgtEl>
                                          <p:spTgt spid="3"/>
                                        </p:tgtEl>
                                        <p:attrNameLst>
                                          <p:attrName>style.visibility</p:attrName>
                                        </p:attrNameLst>
                                      </p:cBhvr>
                                      <p:to>
                                        <p:strVal val="visible"/>
                                      </p:to>
                                    </p:set>
                                    <p:animEffect transition="in" filter="strips(upRight)">
                                      <p:cBhvr>
                                        <p:cTn id="85" dur="500"/>
                                        <p:tgtEl>
                                          <p:spTgt spid="3"/>
                                        </p:tgtEl>
                                      </p:cBhvr>
                                    </p:animEffect>
                                  </p:childTnLst>
                                </p:cTn>
                              </p:par>
                            </p:childTnLst>
                          </p:cTn>
                        </p:par>
                      </p:childTnLst>
                    </p:cTn>
                  </p:par>
                  <p:par>
                    <p:cTn id="86" fill="hold" nodeType="clickPar">
                      <p:stCondLst>
                        <p:cond delay="indefinite"/>
                      </p:stCondLst>
                      <p:childTnLst>
                        <p:par>
                          <p:cTn id="87" fill="hold" nodeType="withGroup">
                            <p:stCondLst>
                              <p:cond delay="0"/>
                            </p:stCondLst>
                            <p:childTnLst>
                              <p:par>
                                <p:cTn id="88" presetID="2" presetClass="entr" presetSubtype="6" fill="hold" nodeType="clickEffect">
                                  <p:stCondLst>
                                    <p:cond delay="0"/>
                                  </p:stCondLst>
                                  <p:childTnLst>
                                    <p:set>
                                      <p:cBhvr>
                                        <p:cTn id="89" dur="1" fill="hold">
                                          <p:stCondLst>
                                            <p:cond delay="0"/>
                                          </p:stCondLst>
                                        </p:cTn>
                                        <p:tgtEl>
                                          <p:spTgt spid="13316"/>
                                        </p:tgtEl>
                                        <p:attrNameLst>
                                          <p:attrName>style.visibility</p:attrName>
                                        </p:attrNameLst>
                                      </p:cBhvr>
                                      <p:to>
                                        <p:strVal val="visible"/>
                                      </p:to>
                                    </p:set>
                                    <p:anim calcmode="lin" valueType="num">
                                      <p:cBhvr additive="base">
                                        <p:cTn id="90" dur="500" fill="hold"/>
                                        <p:tgtEl>
                                          <p:spTgt spid="13316"/>
                                        </p:tgtEl>
                                        <p:attrNameLst>
                                          <p:attrName>ppt_x</p:attrName>
                                        </p:attrNameLst>
                                      </p:cBhvr>
                                      <p:tavLst>
                                        <p:tav tm="0">
                                          <p:val>
                                            <p:strVal val="1+#ppt_w/2"/>
                                          </p:val>
                                        </p:tav>
                                        <p:tav tm="100000">
                                          <p:val>
                                            <p:strVal val="#ppt_x"/>
                                          </p:val>
                                        </p:tav>
                                      </p:tavLst>
                                    </p:anim>
                                    <p:anim calcmode="lin" valueType="num">
                                      <p:cBhvr additive="base">
                                        <p:cTn id="91" dur="500" fill="hold"/>
                                        <p:tgtEl>
                                          <p:spTgt spid="13316"/>
                                        </p:tgtEl>
                                        <p:attrNameLst>
                                          <p:attrName>ppt_y</p:attrName>
                                        </p:attrNameLst>
                                      </p:cBhvr>
                                      <p:tavLst>
                                        <p:tav tm="0">
                                          <p:val>
                                            <p:strVal val="1+#ppt_h/2"/>
                                          </p:val>
                                        </p:tav>
                                        <p:tav tm="100000">
                                          <p:val>
                                            <p:strVal val="#ppt_y"/>
                                          </p:val>
                                        </p:tav>
                                      </p:tavLst>
                                    </p:anim>
                                  </p:childTnLst>
                                </p:cTn>
                              </p:par>
                            </p:childTnLst>
                          </p:cTn>
                        </p:par>
                      </p:childTnLst>
                    </p:cTn>
                  </p:par>
                  <p:par>
                    <p:cTn id="92" fill="hold" nodeType="clickPar">
                      <p:stCondLst>
                        <p:cond delay="indefinite"/>
                      </p:stCondLst>
                      <p:childTnLst>
                        <p:par>
                          <p:cTn id="93" fill="hold" nodeType="withGroup">
                            <p:stCondLst>
                              <p:cond delay="0"/>
                            </p:stCondLst>
                            <p:childTnLst>
                              <p:par>
                                <p:cTn id="94" presetID="23" presetClass="entr" presetSubtype="32" fill="hold" nodeType="clickEffect">
                                  <p:stCondLst>
                                    <p:cond delay="0"/>
                                  </p:stCondLst>
                                  <p:childTnLst>
                                    <p:set>
                                      <p:cBhvr>
                                        <p:cTn id="95" dur="1" fill="hold">
                                          <p:stCondLst>
                                            <p:cond delay="0"/>
                                          </p:stCondLst>
                                        </p:cTn>
                                        <p:tgtEl>
                                          <p:spTgt spid="13337"/>
                                        </p:tgtEl>
                                        <p:attrNameLst>
                                          <p:attrName>style.visibility</p:attrName>
                                        </p:attrNameLst>
                                      </p:cBhvr>
                                      <p:to>
                                        <p:strVal val="visible"/>
                                      </p:to>
                                    </p:set>
                                    <p:anim calcmode="lin" valueType="num">
                                      <p:cBhvr>
                                        <p:cTn id="96" dur="500" fill="hold"/>
                                        <p:tgtEl>
                                          <p:spTgt spid="13337"/>
                                        </p:tgtEl>
                                        <p:attrNameLst>
                                          <p:attrName>ppt_w</p:attrName>
                                        </p:attrNameLst>
                                      </p:cBhvr>
                                      <p:tavLst>
                                        <p:tav tm="0">
                                          <p:val>
                                            <p:strVal val="4*#ppt_w"/>
                                          </p:val>
                                        </p:tav>
                                        <p:tav tm="100000">
                                          <p:val>
                                            <p:strVal val="#ppt_w"/>
                                          </p:val>
                                        </p:tav>
                                      </p:tavLst>
                                    </p:anim>
                                    <p:anim calcmode="lin" valueType="num">
                                      <p:cBhvr>
                                        <p:cTn id="97" dur="500" fill="hold"/>
                                        <p:tgtEl>
                                          <p:spTgt spid="13337"/>
                                        </p:tgtEl>
                                        <p:attrNameLst>
                                          <p:attrName>ppt_h</p:attrName>
                                        </p:attrNameLst>
                                      </p:cBhvr>
                                      <p:tavLst>
                                        <p:tav tm="0">
                                          <p:val>
                                            <p:strVal val="4*#ppt_h"/>
                                          </p:val>
                                        </p:tav>
                                        <p:tav tm="100000">
                                          <p:val>
                                            <p:strVal val="#ppt_h"/>
                                          </p:val>
                                        </p:tav>
                                      </p:tavLst>
                                    </p:anim>
                                  </p:childTnLst>
                                </p:cTn>
                              </p:par>
                            </p:childTnLst>
                          </p:cTn>
                        </p:par>
                      </p:childTnLst>
                    </p:cTn>
                  </p:par>
                  <p:par>
                    <p:cTn id="98" fill="hold" nodeType="clickPar">
                      <p:stCondLst>
                        <p:cond delay="indefinite"/>
                      </p:stCondLst>
                      <p:childTnLst>
                        <p:par>
                          <p:cTn id="99" fill="hold" nodeType="withGroup">
                            <p:stCondLst>
                              <p:cond delay="0"/>
                            </p:stCondLst>
                            <p:childTnLst>
                              <p:par>
                                <p:cTn id="100" presetID="2" presetClass="entr" presetSubtype="1" fill="hold" nodeType="clickEffect">
                                  <p:stCondLst>
                                    <p:cond delay="0"/>
                                  </p:stCondLst>
                                  <p:childTnLst>
                                    <p:set>
                                      <p:cBhvr>
                                        <p:cTn id="101" dur="1" fill="hold">
                                          <p:stCondLst>
                                            <p:cond delay="0"/>
                                          </p:stCondLst>
                                        </p:cTn>
                                        <p:tgtEl>
                                          <p:spTgt spid="13333"/>
                                        </p:tgtEl>
                                        <p:attrNameLst>
                                          <p:attrName>style.visibility</p:attrName>
                                        </p:attrNameLst>
                                      </p:cBhvr>
                                      <p:to>
                                        <p:strVal val="visible"/>
                                      </p:to>
                                    </p:set>
                                    <p:anim calcmode="lin" valueType="num">
                                      <p:cBhvr additive="base">
                                        <p:cTn id="102" dur="500" fill="hold"/>
                                        <p:tgtEl>
                                          <p:spTgt spid="13333"/>
                                        </p:tgtEl>
                                        <p:attrNameLst>
                                          <p:attrName>ppt_x</p:attrName>
                                        </p:attrNameLst>
                                      </p:cBhvr>
                                      <p:tavLst>
                                        <p:tav tm="0">
                                          <p:val>
                                            <p:strVal val="#ppt_x"/>
                                          </p:val>
                                        </p:tav>
                                        <p:tav tm="100000">
                                          <p:val>
                                            <p:strVal val="#ppt_x"/>
                                          </p:val>
                                        </p:tav>
                                      </p:tavLst>
                                    </p:anim>
                                    <p:anim calcmode="lin" valueType="num">
                                      <p:cBhvr additive="base">
                                        <p:cTn id="103" dur="500" fill="hold"/>
                                        <p:tgtEl>
                                          <p:spTgt spid="1333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ext Box 2"/>
          <p:cNvSpPr txBox="1">
            <a:spLocks noChangeArrowheads="1"/>
          </p:cNvSpPr>
          <p:nvPr/>
        </p:nvSpPr>
        <p:spPr bwMode="auto">
          <a:xfrm>
            <a:off x="1524000" y="4953000"/>
            <a:ext cx="2776538" cy="952500"/>
          </a:xfrm>
          <a:prstGeom prst="rect">
            <a:avLst/>
          </a:prstGeom>
          <a:solidFill>
            <a:srgbClr val="00FFFF"/>
          </a:solidFill>
          <a:ln w="9525">
            <a:solidFill>
              <a:schemeClr val="tx1"/>
            </a:solidFill>
            <a:miter lim="800000"/>
            <a:headEnd/>
            <a:tailEnd/>
          </a:ln>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b="1">
                <a:solidFill>
                  <a:srgbClr val="D60093"/>
                </a:solidFill>
                <a:latin typeface="Tahoma" panose="020B0604030504040204" pitchFamily="34" charset="0"/>
              </a:rPr>
              <a:t>ACTUAL PATTERN OF</a:t>
            </a:r>
          </a:p>
          <a:p>
            <a:pPr algn="ctr" eaLnBrk="1" hangingPunct="1"/>
            <a:r>
              <a:rPr lang="en-US" altLang="en-US" sz="1400" b="1">
                <a:solidFill>
                  <a:srgbClr val="D60093"/>
                </a:solidFill>
                <a:latin typeface="Tahoma" panose="020B0604030504040204" pitchFamily="34" charset="0"/>
              </a:rPr>
              <a:t> PLANES &amp; VIEWS </a:t>
            </a:r>
          </a:p>
          <a:p>
            <a:pPr algn="ctr" eaLnBrk="1" hangingPunct="1"/>
            <a:r>
              <a:rPr lang="en-US" altLang="en-US" sz="1400" b="1">
                <a:solidFill>
                  <a:srgbClr val="D60093"/>
                </a:solidFill>
                <a:latin typeface="Tahoma" panose="020B0604030504040204" pitchFamily="34" charset="0"/>
              </a:rPr>
              <a:t>OF </a:t>
            </a:r>
          </a:p>
          <a:p>
            <a:pPr algn="ctr" eaLnBrk="1" hangingPunct="1"/>
            <a:r>
              <a:rPr lang="en-US" altLang="en-US" sz="1400" b="1">
                <a:solidFill>
                  <a:srgbClr val="D60093"/>
                </a:solidFill>
                <a:latin typeface="Tahoma" panose="020B0604030504040204" pitchFamily="34" charset="0"/>
              </a:rPr>
              <a:t>THIRD ANGLE PROJECTIONS</a:t>
            </a:r>
          </a:p>
        </p:txBody>
      </p:sp>
      <p:sp>
        <p:nvSpPr>
          <p:cNvPr id="19459" name="Rectangle 3"/>
          <p:cNvSpPr>
            <a:spLocks noChangeArrowheads="1"/>
          </p:cNvSpPr>
          <p:nvPr/>
        </p:nvSpPr>
        <p:spPr bwMode="auto">
          <a:xfrm flipH="1" flipV="1">
            <a:off x="1995488" y="3944938"/>
            <a:ext cx="969962" cy="819150"/>
          </a:xfrm>
          <a:prstGeom prst="rect">
            <a:avLst/>
          </a:prstGeom>
          <a:solidFill>
            <a:srgbClr val="CCFF33"/>
          </a:solidFill>
          <a:ln w="9525">
            <a:solidFill>
              <a:schemeClr val="tx1"/>
            </a:solidFill>
            <a:miter lim="800000"/>
            <a:headEnd/>
            <a:tailEnd/>
          </a:ln>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IN" altLang="en-US"/>
          </a:p>
        </p:txBody>
      </p:sp>
      <p:sp>
        <p:nvSpPr>
          <p:cNvPr id="19460" name="Rectangle 4"/>
          <p:cNvSpPr>
            <a:spLocks noChangeArrowheads="1"/>
          </p:cNvSpPr>
          <p:nvPr/>
        </p:nvSpPr>
        <p:spPr bwMode="auto">
          <a:xfrm flipH="1" flipV="1">
            <a:off x="2816226" y="3944938"/>
            <a:ext cx="968375" cy="819150"/>
          </a:xfrm>
          <a:prstGeom prst="rect">
            <a:avLst/>
          </a:prstGeom>
          <a:solidFill>
            <a:schemeClr val="hlink"/>
          </a:solidFill>
          <a:ln w="9525">
            <a:solidFill>
              <a:schemeClr val="tx1"/>
            </a:solidFill>
            <a:miter lim="800000"/>
            <a:headEnd/>
            <a:tailEnd/>
          </a:ln>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IN" altLang="en-US"/>
          </a:p>
        </p:txBody>
      </p:sp>
      <p:sp>
        <p:nvSpPr>
          <p:cNvPr id="19461" name="Rectangle 5"/>
          <p:cNvSpPr>
            <a:spLocks noChangeArrowheads="1"/>
          </p:cNvSpPr>
          <p:nvPr/>
        </p:nvSpPr>
        <p:spPr bwMode="auto">
          <a:xfrm flipH="1" flipV="1">
            <a:off x="2816226" y="3124200"/>
            <a:ext cx="968375" cy="820738"/>
          </a:xfrm>
          <a:prstGeom prst="rect">
            <a:avLst/>
          </a:prstGeom>
          <a:solidFill>
            <a:srgbClr val="99CCFF"/>
          </a:solidFill>
          <a:ln w="9525">
            <a:solidFill>
              <a:schemeClr val="tx1"/>
            </a:solidFill>
            <a:miter lim="800000"/>
            <a:headEnd/>
            <a:tailEnd/>
          </a:ln>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IN" altLang="en-US"/>
          </a:p>
        </p:txBody>
      </p:sp>
      <p:sp>
        <p:nvSpPr>
          <p:cNvPr id="19462" name="Rectangle 6"/>
          <p:cNvSpPr>
            <a:spLocks noChangeArrowheads="1"/>
          </p:cNvSpPr>
          <p:nvPr/>
        </p:nvSpPr>
        <p:spPr bwMode="auto">
          <a:xfrm>
            <a:off x="3122614" y="4186239"/>
            <a:ext cx="382587" cy="319087"/>
          </a:xfrm>
          <a:prstGeom prst="rect">
            <a:avLst/>
          </a:prstGeom>
          <a:solidFill>
            <a:schemeClr val="accent1"/>
          </a:solidFill>
          <a:ln w="9525">
            <a:solidFill>
              <a:schemeClr val="tx1"/>
            </a:solidFill>
            <a:miter lim="800000"/>
            <a:headEnd/>
            <a:tailEnd/>
          </a:ln>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IN" altLang="en-US"/>
          </a:p>
        </p:txBody>
      </p:sp>
      <p:sp>
        <p:nvSpPr>
          <p:cNvPr id="19463" name="Text Box 7"/>
          <p:cNvSpPr txBox="1">
            <a:spLocks noChangeArrowheads="1"/>
          </p:cNvSpPr>
          <p:nvPr/>
        </p:nvSpPr>
        <p:spPr bwMode="auto">
          <a:xfrm>
            <a:off x="1724025" y="3727451"/>
            <a:ext cx="3492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a:latin typeface="Times New Roman" panose="02020603050405020304" pitchFamily="18" charset="0"/>
              </a:rPr>
              <a:t>X</a:t>
            </a:r>
          </a:p>
        </p:txBody>
      </p:sp>
      <p:sp>
        <p:nvSpPr>
          <p:cNvPr id="19464" name="Rectangle 8"/>
          <p:cNvSpPr>
            <a:spLocks noChangeArrowheads="1"/>
          </p:cNvSpPr>
          <p:nvPr/>
        </p:nvSpPr>
        <p:spPr bwMode="auto">
          <a:xfrm>
            <a:off x="2133600" y="4186239"/>
            <a:ext cx="527050" cy="320675"/>
          </a:xfrm>
          <a:prstGeom prst="rect">
            <a:avLst/>
          </a:prstGeom>
          <a:solidFill>
            <a:schemeClr val="accent1"/>
          </a:solidFill>
          <a:ln w="9525">
            <a:solidFill>
              <a:schemeClr val="tx1"/>
            </a:solidFill>
            <a:miter lim="800000"/>
            <a:headEnd/>
            <a:tailEnd/>
          </a:ln>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IN" altLang="en-US"/>
          </a:p>
        </p:txBody>
      </p:sp>
      <p:sp>
        <p:nvSpPr>
          <p:cNvPr id="19465" name="Rectangle 9"/>
          <p:cNvSpPr>
            <a:spLocks noChangeArrowheads="1"/>
          </p:cNvSpPr>
          <p:nvPr/>
        </p:nvSpPr>
        <p:spPr bwMode="auto">
          <a:xfrm>
            <a:off x="3108326" y="3400425"/>
            <a:ext cx="384175" cy="319088"/>
          </a:xfrm>
          <a:prstGeom prst="rect">
            <a:avLst/>
          </a:prstGeom>
          <a:solidFill>
            <a:schemeClr val="accent1"/>
          </a:solidFill>
          <a:ln w="9525">
            <a:solidFill>
              <a:schemeClr val="tx1"/>
            </a:solidFill>
            <a:miter lim="800000"/>
            <a:headEnd/>
            <a:tailEnd/>
          </a:ln>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IN" altLang="en-US"/>
          </a:p>
        </p:txBody>
      </p:sp>
      <p:sp>
        <p:nvSpPr>
          <p:cNvPr id="19466" name="Text Box 10"/>
          <p:cNvSpPr txBox="1">
            <a:spLocks noChangeArrowheads="1"/>
          </p:cNvSpPr>
          <p:nvPr/>
        </p:nvSpPr>
        <p:spPr bwMode="auto">
          <a:xfrm>
            <a:off x="3084514" y="3389313"/>
            <a:ext cx="4540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1600">
                <a:latin typeface="Times New Roman" panose="02020603050405020304" pitchFamily="18" charset="0"/>
              </a:rPr>
              <a:t>TV</a:t>
            </a:r>
          </a:p>
        </p:txBody>
      </p:sp>
      <p:sp>
        <p:nvSpPr>
          <p:cNvPr id="19467" name="Text Box 11"/>
          <p:cNvSpPr txBox="1">
            <a:spLocks noChangeArrowheads="1"/>
          </p:cNvSpPr>
          <p:nvPr/>
        </p:nvSpPr>
        <p:spPr bwMode="auto">
          <a:xfrm>
            <a:off x="2133600" y="4181475"/>
            <a:ext cx="56673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1600">
                <a:latin typeface="Times New Roman" panose="02020603050405020304" pitchFamily="18" charset="0"/>
              </a:rPr>
              <a:t>LSV</a:t>
            </a:r>
          </a:p>
        </p:txBody>
      </p:sp>
      <p:sp>
        <p:nvSpPr>
          <p:cNvPr id="19468" name="Text Box 12"/>
          <p:cNvSpPr txBox="1">
            <a:spLocks noChangeArrowheads="1"/>
          </p:cNvSpPr>
          <p:nvPr/>
        </p:nvSpPr>
        <p:spPr bwMode="auto">
          <a:xfrm>
            <a:off x="3108326" y="4171950"/>
            <a:ext cx="44291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1600">
                <a:latin typeface="Times New Roman" panose="02020603050405020304" pitchFamily="18" charset="0"/>
              </a:rPr>
              <a:t>FV</a:t>
            </a:r>
          </a:p>
        </p:txBody>
      </p:sp>
      <p:sp>
        <p:nvSpPr>
          <p:cNvPr id="14349" name="AutoShape 13"/>
          <p:cNvSpPr>
            <a:spLocks noChangeArrowheads="1"/>
          </p:cNvSpPr>
          <p:nvPr/>
        </p:nvSpPr>
        <p:spPr bwMode="auto">
          <a:xfrm>
            <a:off x="3514726" y="2676526"/>
            <a:ext cx="7153275" cy="4105275"/>
          </a:xfrm>
          <a:prstGeom prst="diamond">
            <a:avLst/>
          </a:prstGeom>
          <a:gradFill rotWithShape="0">
            <a:gsLst>
              <a:gs pos="0">
                <a:srgbClr val="232300"/>
              </a:gs>
              <a:gs pos="50000">
                <a:srgbClr val="CCCC00"/>
              </a:gs>
              <a:gs pos="100000">
                <a:srgbClr val="232300"/>
              </a:gs>
            </a:gsLst>
            <a:lin ang="2700000" scaled="1"/>
          </a:gradFill>
          <a:ln w="9525">
            <a:solidFill>
              <a:schemeClr val="tx1"/>
            </a:solidFill>
            <a:miter lim="800000"/>
            <a:headEnd/>
            <a:tailEnd/>
          </a:ln>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IN" altLang="en-US"/>
          </a:p>
        </p:txBody>
      </p:sp>
      <p:sp>
        <p:nvSpPr>
          <p:cNvPr id="19470" name="Rectangle 14"/>
          <p:cNvSpPr>
            <a:spLocks noChangeArrowheads="1"/>
          </p:cNvSpPr>
          <p:nvPr/>
        </p:nvSpPr>
        <p:spPr bwMode="auto">
          <a:xfrm>
            <a:off x="1524000" y="0"/>
            <a:ext cx="3276600" cy="2895600"/>
          </a:xfrm>
          <a:prstGeom prst="rect">
            <a:avLst/>
          </a:prstGeom>
          <a:solidFill>
            <a:schemeClr val="accent1"/>
          </a:solidFill>
          <a:ln w="9525">
            <a:solidFill>
              <a:schemeClr val="tx1"/>
            </a:solidFill>
            <a:miter lim="800000"/>
            <a:headEnd/>
            <a:tailEnd/>
          </a:ln>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IN" altLang="en-US"/>
          </a:p>
        </p:txBody>
      </p:sp>
      <p:sp>
        <p:nvSpPr>
          <p:cNvPr id="19471" name="Text Box 15"/>
          <p:cNvSpPr txBox="1">
            <a:spLocks noChangeArrowheads="1"/>
          </p:cNvSpPr>
          <p:nvPr/>
        </p:nvSpPr>
        <p:spPr bwMode="auto">
          <a:xfrm>
            <a:off x="1707950" y="990601"/>
            <a:ext cx="3127779"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b="1">
                <a:latin typeface="Tahoma" panose="020B0604030504040204" pitchFamily="34" charset="0"/>
              </a:rPr>
              <a:t>IN THIS METHOD, </a:t>
            </a:r>
          </a:p>
          <a:p>
            <a:pPr algn="ctr" eaLnBrk="1" hangingPunct="1"/>
            <a:r>
              <a:rPr lang="en-US" altLang="en-US" sz="1400" b="1">
                <a:latin typeface="Tahoma" panose="020B0604030504040204" pitchFamily="34" charset="0"/>
              </a:rPr>
              <a:t>THE OBJECT IS ASSUMED TO BE </a:t>
            </a:r>
          </a:p>
          <a:p>
            <a:pPr algn="ctr" eaLnBrk="1" hangingPunct="1"/>
            <a:r>
              <a:rPr lang="en-US" altLang="en-US" sz="1400" b="1">
                <a:latin typeface="Tahoma" panose="020B0604030504040204" pitchFamily="34" charset="0"/>
              </a:rPr>
              <a:t>SITUATED IN THIRD QUADRANT</a:t>
            </a:r>
          </a:p>
          <a:p>
            <a:pPr algn="ctr" eaLnBrk="1" hangingPunct="1"/>
            <a:r>
              <a:rPr lang="en-US" altLang="en-US" sz="1400" b="1">
                <a:latin typeface="Tahoma" panose="020B0604030504040204" pitchFamily="34" charset="0"/>
              </a:rPr>
              <a:t>( BELOW HP &amp; BEHIND OF VP. )</a:t>
            </a:r>
          </a:p>
        </p:txBody>
      </p:sp>
      <p:sp>
        <p:nvSpPr>
          <p:cNvPr id="19472" name="Text Box 16"/>
          <p:cNvSpPr txBox="1">
            <a:spLocks noChangeArrowheads="1"/>
          </p:cNvSpPr>
          <p:nvPr/>
        </p:nvSpPr>
        <p:spPr bwMode="auto">
          <a:xfrm>
            <a:off x="1524000" y="2057400"/>
            <a:ext cx="3346450" cy="82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600" b="1">
                <a:latin typeface="Tahoma" panose="020B0604030504040204" pitchFamily="34" charset="0"/>
              </a:rPr>
              <a:t>PLANES BEING TRANSPERENT </a:t>
            </a:r>
          </a:p>
          <a:p>
            <a:pPr algn="ctr" eaLnBrk="1" hangingPunct="1"/>
            <a:r>
              <a:rPr lang="en-US" altLang="en-US" sz="1600" b="1">
                <a:latin typeface="Tahoma" panose="020B0604030504040204" pitchFamily="34" charset="0"/>
              </a:rPr>
              <a:t>AND INBETWEEN</a:t>
            </a:r>
          </a:p>
          <a:p>
            <a:pPr algn="ctr" eaLnBrk="1" hangingPunct="1"/>
            <a:r>
              <a:rPr lang="en-US" altLang="en-US" sz="1600" b="1">
                <a:latin typeface="Tahoma" panose="020B0604030504040204" pitchFamily="34" charset="0"/>
              </a:rPr>
              <a:t>OBSERVER &amp; OBJECT.</a:t>
            </a:r>
          </a:p>
        </p:txBody>
      </p:sp>
      <p:grpSp>
        <p:nvGrpSpPr>
          <p:cNvPr id="2" name="Group 17"/>
          <p:cNvGrpSpPr>
            <a:grpSpLocks/>
          </p:cNvGrpSpPr>
          <p:nvPr/>
        </p:nvGrpSpPr>
        <p:grpSpPr bwMode="auto">
          <a:xfrm>
            <a:off x="7048501" y="1"/>
            <a:ext cx="1046163" cy="760413"/>
            <a:chOff x="1656" y="61"/>
            <a:chExt cx="707" cy="514"/>
          </a:xfrm>
        </p:grpSpPr>
        <p:sp>
          <p:nvSpPr>
            <p:cNvPr id="19526" name="AutoShape 18"/>
            <p:cNvSpPr>
              <a:spLocks noChangeArrowheads="1"/>
            </p:cNvSpPr>
            <p:nvPr/>
          </p:nvSpPr>
          <p:spPr bwMode="auto">
            <a:xfrm rot="-5432475">
              <a:off x="1704" y="311"/>
              <a:ext cx="336" cy="192"/>
            </a:xfrm>
            <a:prstGeom prst="leftArrow">
              <a:avLst>
                <a:gd name="adj1" fmla="val 50000"/>
                <a:gd name="adj2" fmla="val 43750"/>
              </a:avLst>
            </a:prstGeom>
            <a:solidFill>
              <a:schemeClr val="accent1"/>
            </a:solidFill>
            <a:ln w="9525">
              <a:solidFill>
                <a:schemeClr val="tx1"/>
              </a:solidFill>
              <a:miter lim="800000"/>
              <a:headEnd/>
              <a:tailEnd/>
            </a:ln>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IN" altLang="en-US"/>
            </a:p>
          </p:txBody>
        </p:sp>
        <p:sp>
          <p:nvSpPr>
            <p:cNvPr id="19527" name="Text Box 19"/>
            <p:cNvSpPr txBox="1">
              <a:spLocks noChangeArrowheads="1"/>
            </p:cNvSpPr>
            <p:nvPr/>
          </p:nvSpPr>
          <p:spPr bwMode="auto">
            <a:xfrm>
              <a:off x="1656" y="61"/>
              <a:ext cx="707" cy="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1600" b="1">
                  <a:latin typeface="Times New Roman" panose="02020603050405020304" pitchFamily="18" charset="0"/>
                </a:rPr>
                <a:t>FOR T.V.</a:t>
              </a:r>
            </a:p>
          </p:txBody>
        </p:sp>
      </p:grpSp>
      <p:grpSp>
        <p:nvGrpSpPr>
          <p:cNvPr id="3" name="Group 20"/>
          <p:cNvGrpSpPr>
            <a:grpSpLocks/>
          </p:cNvGrpSpPr>
          <p:nvPr/>
        </p:nvGrpSpPr>
        <p:grpSpPr bwMode="auto">
          <a:xfrm>
            <a:off x="4421188" y="5514975"/>
            <a:ext cx="1111250" cy="400050"/>
            <a:chOff x="432" y="2369"/>
            <a:chExt cx="751" cy="270"/>
          </a:xfrm>
        </p:grpSpPr>
        <p:sp>
          <p:nvSpPr>
            <p:cNvPr id="19524" name="AutoShape 21"/>
            <p:cNvSpPr>
              <a:spLocks noChangeArrowheads="1"/>
            </p:cNvSpPr>
            <p:nvPr/>
          </p:nvSpPr>
          <p:spPr bwMode="auto">
            <a:xfrm rot="8594783">
              <a:off x="591" y="2447"/>
              <a:ext cx="592" cy="192"/>
            </a:xfrm>
            <a:prstGeom prst="leftArrow">
              <a:avLst>
                <a:gd name="adj1" fmla="val 50000"/>
                <a:gd name="adj2" fmla="val 77083"/>
              </a:avLst>
            </a:prstGeom>
            <a:solidFill>
              <a:schemeClr val="accent1"/>
            </a:solidFill>
            <a:ln w="9525">
              <a:solidFill>
                <a:schemeClr val="tx1"/>
              </a:solidFill>
              <a:miter lim="800000"/>
              <a:headEnd/>
              <a:tailEnd/>
            </a:ln>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IN" altLang="en-US"/>
            </a:p>
          </p:txBody>
        </p:sp>
        <p:sp>
          <p:nvSpPr>
            <p:cNvPr id="19525" name="Text Box 22"/>
            <p:cNvSpPr txBox="1">
              <a:spLocks noChangeArrowheads="1"/>
            </p:cNvSpPr>
            <p:nvPr/>
          </p:nvSpPr>
          <p:spPr bwMode="auto">
            <a:xfrm rot="-2169755">
              <a:off x="432" y="2369"/>
              <a:ext cx="692" cy="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1600" b="1">
                  <a:latin typeface="Times New Roman" panose="02020603050405020304" pitchFamily="18" charset="0"/>
                </a:rPr>
                <a:t>FOR S.V.</a:t>
              </a:r>
            </a:p>
          </p:txBody>
        </p:sp>
      </p:grpSp>
      <p:grpSp>
        <p:nvGrpSpPr>
          <p:cNvPr id="4" name="Group 23"/>
          <p:cNvGrpSpPr>
            <a:grpSpLocks/>
          </p:cNvGrpSpPr>
          <p:nvPr/>
        </p:nvGrpSpPr>
        <p:grpSpPr bwMode="auto">
          <a:xfrm>
            <a:off x="9463088" y="5486401"/>
            <a:ext cx="1204912" cy="354013"/>
            <a:chOff x="3535" y="2475"/>
            <a:chExt cx="815" cy="240"/>
          </a:xfrm>
        </p:grpSpPr>
        <p:sp>
          <p:nvSpPr>
            <p:cNvPr id="19522" name="AutoShape 24"/>
            <p:cNvSpPr>
              <a:spLocks noChangeArrowheads="1"/>
            </p:cNvSpPr>
            <p:nvPr/>
          </p:nvSpPr>
          <p:spPr bwMode="auto">
            <a:xfrm rot="2041927">
              <a:off x="3535" y="2523"/>
              <a:ext cx="624" cy="192"/>
            </a:xfrm>
            <a:prstGeom prst="leftArrow">
              <a:avLst>
                <a:gd name="adj1" fmla="val 50000"/>
                <a:gd name="adj2" fmla="val 81250"/>
              </a:avLst>
            </a:prstGeom>
            <a:solidFill>
              <a:schemeClr val="accent1"/>
            </a:solidFill>
            <a:ln w="9525">
              <a:solidFill>
                <a:schemeClr val="tx1"/>
              </a:solidFill>
              <a:miter lim="800000"/>
              <a:headEnd/>
              <a:tailEnd/>
            </a:ln>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IN" altLang="en-US"/>
            </a:p>
          </p:txBody>
        </p:sp>
        <p:sp>
          <p:nvSpPr>
            <p:cNvPr id="19523" name="Text Box 25"/>
            <p:cNvSpPr txBox="1">
              <a:spLocks noChangeArrowheads="1"/>
            </p:cNvSpPr>
            <p:nvPr/>
          </p:nvSpPr>
          <p:spPr bwMode="auto">
            <a:xfrm rot="2136515">
              <a:off x="3651" y="2475"/>
              <a:ext cx="699" cy="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1600" b="1">
                  <a:latin typeface="Times New Roman" panose="02020603050405020304" pitchFamily="18" charset="0"/>
                </a:rPr>
                <a:t>FOR F.V.</a:t>
              </a:r>
            </a:p>
          </p:txBody>
        </p:sp>
      </p:grpSp>
      <p:grpSp>
        <p:nvGrpSpPr>
          <p:cNvPr id="5" name="Group 26"/>
          <p:cNvGrpSpPr>
            <a:grpSpLocks/>
          </p:cNvGrpSpPr>
          <p:nvPr/>
        </p:nvGrpSpPr>
        <p:grpSpPr bwMode="auto">
          <a:xfrm>
            <a:off x="5935663" y="2251075"/>
            <a:ext cx="2940050" cy="3041650"/>
            <a:chOff x="1888" y="1632"/>
            <a:chExt cx="1672" cy="1730"/>
          </a:xfrm>
        </p:grpSpPr>
        <p:graphicFrame>
          <p:nvGraphicFramePr>
            <p:cNvPr id="19518" name="Object 5"/>
            <p:cNvGraphicFramePr>
              <a:graphicFrameLocks noChangeAspect="1"/>
            </p:cNvGraphicFramePr>
            <p:nvPr/>
          </p:nvGraphicFramePr>
          <p:xfrm>
            <a:off x="2304" y="1632"/>
            <a:ext cx="738" cy="1428"/>
          </p:xfrm>
          <a:graphic>
            <a:graphicData uri="http://schemas.openxmlformats.org/presentationml/2006/ole">
              <mc:AlternateContent xmlns:mc="http://schemas.openxmlformats.org/markup-compatibility/2006">
                <mc:Choice xmlns:v="urn:schemas-microsoft-com:vml" Requires="v">
                  <p:oleObj spid="_x0000_s20494" name="Image" r:id="rId3" imgW="1549206" imgH="2996825" progId="Photoshop.Image.6">
                    <p:embed/>
                  </p:oleObj>
                </mc:Choice>
                <mc:Fallback>
                  <p:oleObj name="Image" r:id="rId3" imgW="1549206" imgH="2996825" progId="Photoshop.Image.6">
                    <p:embed/>
                    <p:pic>
                      <p:nvPicPr>
                        <p:cNvPr id="19518"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04" y="1632"/>
                          <a:ext cx="738" cy="14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19519" name="Group 28"/>
            <p:cNvGrpSpPr>
              <a:grpSpLocks/>
            </p:cNvGrpSpPr>
            <p:nvPr/>
          </p:nvGrpSpPr>
          <p:grpSpPr bwMode="auto">
            <a:xfrm>
              <a:off x="1888" y="2779"/>
              <a:ext cx="1672" cy="583"/>
              <a:chOff x="1888" y="2779"/>
              <a:chExt cx="1672" cy="583"/>
            </a:xfrm>
          </p:grpSpPr>
          <p:sp>
            <p:nvSpPr>
              <p:cNvPr id="19520" name="AutoShape 29"/>
              <p:cNvSpPr>
                <a:spLocks noChangeArrowheads="1"/>
              </p:cNvSpPr>
              <p:nvPr/>
            </p:nvSpPr>
            <p:spPr bwMode="auto">
              <a:xfrm>
                <a:off x="2544" y="2779"/>
                <a:ext cx="1016" cy="583"/>
              </a:xfrm>
              <a:prstGeom prst="diamond">
                <a:avLst/>
              </a:prstGeom>
              <a:solidFill>
                <a:srgbClr val="CCCC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IN" altLang="en-US"/>
              </a:p>
            </p:txBody>
          </p:sp>
          <p:sp>
            <p:nvSpPr>
              <p:cNvPr id="19521" name="AutoShape 30"/>
              <p:cNvSpPr>
                <a:spLocks noChangeArrowheads="1"/>
              </p:cNvSpPr>
              <p:nvPr/>
            </p:nvSpPr>
            <p:spPr bwMode="auto">
              <a:xfrm>
                <a:off x="1888" y="2862"/>
                <a:ext cx="712" cy="409"/>
              </a:xfrm>
              <a:prstGeom prst="diamond">
                <a:avLst/>
              </a:prstGeom>
              <a:solidFill>
                <a:srgbClr val="CCCC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IN" altLang="en-US"/>
              </a:p>
            </p:txBody>
          </p:sp>
        </p:grpSp>
      </p:grpSp>
      <p:grpSp>
        <p:nvGrpSpPr>
          <p:cNvPr id="7" name="Group 31"/>
          <p:cNvGrpSpPr>
            <a:grpSpLocks/>
          </p:cNvGrpSpPr>
          <p:nvPr/>
        </p:nvGrpSpPr>
        <p:grpSpPr bwMode="auto">
          <a:xfrm>
            <a:off x="8069264" y="3116263"/>
            <a:ext cx="809625" cy="2195512"/>
            <a:chOff x="3839" y="2263"/>
            <a:chExt cx="461" cy="1249"/>
          </a:xfrm>
        </p:grpSpPr>
        <p:sp>
          <p:nvSpPr>
            <p:cNvPr id="19516" name="Freeform 32"/>
            <p:cNvSpPr>
              <a:spLocks/>
            </p:cNvSpPr>
            <p:nvPr/>
          </p:nvSpPr>
          <p:spPr bwMode="auto">
            <a:xfrm>
              <a:off x="3840" y="2264"/>
              <a:ext cx="460" cy="1248"/>
            </a:xfrm>
            <a:custGeom>
              <a:avLst/>
              <a:gdLst>
                <a:gd name="T0" fmla="*/ 0 w 610"/>
                <a:gd name="T1" fmla="*/ 710 h 1655"/>
                <a:gd name="T2" fmla="*/ 0 w 610"/>
                <a:gd name="T3" fmla="*/ 149 h 1655"/>
                <a:gd name="T4" fmla="*/ 256 w 610"/>
                <a:gd name="T5" fmla="*/ 0 h 1655"/>
                <a:gd name="T6" fmla="*/ 262 w 610"/>
                <a:gd name="T7" fmla="*/ 549 h 1655"/>
                <a:gd name="T8" fmla="*/ 0 w 610"/>
                <a:gd name="T9" fmla="*/ 710 h 1655"/>
                <a:gd name="T10" fmla="*/ 0 60000 65536"/>
                <a:gd name="T11" fmla="*/ 0 60000 65536"/>
                <a:gd name="T12" fmla="*/ 0 60000 65536"/>
                <a:gd name="T13" fmla="*/ 0 60000 65536"/>
                <a:gd name="T14" fmla="*/ 0 60000 65536"/>
                <a:gd name="T15" fmla="*/ 0 w 610"/>
                <a:gd name="T16" fmla="*/ 0 h 1655"/>
                <a:gd name="T17" fmla="*/ 610 w 610"/>
                <a:gd name="T18" fmla="*/ 1655 h 1655"/>
              </a:gdLst>
              <a:ahLst/>
              <a:cxnLst>
                <a:cxn ang="T10">
                  <a:pos x="T0" y="T1"/>
                </a:cxn>
                <a:cxn ang="T11">
                  <a:pos x="T2" y="T3"/>
                </a:cxn>
                <a:cxn ang="T12">
                  <a:pos x="T4" y="T5"/>
                </a:cxn>
                <a:cxn ang="T13">
                  <a:pos x="T6" y="T7"/>
                </a:cxn>
                <a:cxn ang="T14">
                  <a:pos x="T8" y="T9"/>
                </a:cxn>
              </a:cxnLst>
              <a:rect l="T15" t="T16" r="T17" b="T18"/>
              <a:pathLst>
                <a:path w="610" h="1655">
                  <a:moveTo>
                    <a:pt x="0" y="1655"/>
                  </a:moveTo>
                  <a:lnTo>
                    <a:pt x="0" y="349"/>
                  </a:lnTo>
                  <a:lnTo>
                    <a:pt x="595" y="0"/>
                  </a:lnTo>
                  <a:lnTo>
                    <a:pt x="610" y="1281"/>
                  </a:lnTo>
                  <a:lnTo>
                    <a:pt x="0" y="1655"/>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9517" name="Freeform 33"/>
            <p:cNvSpPr>
              <a:spLocks/>
            </p:cNvSpPr>
            <p:nvPr/>
          </p:nvSpPr>
          <p:spPr bwMode="auto">
            <a:xfrm>
              <a:off x="3839" y="2263"/>
              <a:ext cx="452" cy="1225"/>
            </a:xfrm>
            <a:custGeom>
              <a:avLst/>
              <a:gdLst>
                <a:gd name="T0" fmla="*/ 0 w 610"/>
                <a:gd name="T1" fmla="*/ 671 h 1655"/>
                <a:gd name="T2" fmla="*/ 0 w 610"/>
                <a:gd name="T3" fmla="*/ 141 h 1655"/>
                <a:gd name="T4" fmla="*/ 242 w 610"/>
                <a:gd name="T5" fmla="*/ 0 h 1655"/>
                <a:gd name="T6" fmla="*/ 248 w 610"/>
                <a:gd name="T7" fmla="*/ 520 h 1655"/>
                <a:gd name="T8" fmla="*/ 0 w 610"/>
                <a:gd name="T9" fmla="*/ 671 h 1655"/>
                <a:gd name="T10" fmla="*/ 0 60000 65536"/>
                <a:gd name="T11" fmla="*/ 0 60000 65536"/>
                <a:gd name="T12" fmla="*/ 0 60000 65536"/>
                <a:gd name="T13" fmla="*/ 0 60000 65536"/>
                <a:gd name="T14" fmla="*/ 0 60000 65536"/>
                <a:gd name="T15" fmla="*/ 0 w 610"/>
                <a:gd name="T16" fmla="*/ 0 h 1655"/>
                <a:gd name="T17" fmla="*/ 610 w 610"/>
                <a:gd name="T18" fmla="*/ 1655 h 1655"/>
              </a:gdLst>
              <a:ahLst/>
              <a:cxnLst>
                <a:cxn ang="T10">
                  <a:pos x="T0" y="T1"/>
                </a:cxn>
                <a:cxn ang="T11">
                  <a:pos x="T2" y="T3"/>
                </a:cxn>
                <a:cxn ang="T12">
                  <a:pos x="T4" y="T5"/>
                </a:cxn>
                <a:cxn ang="T13">
                  <a:pos x="T6" y="T7"/>
                </a:cxn>
                <a:cxn ang="T14">
                  <a:pos x="T8" y="T9"/>
                </a:cxn>
              </a:cxnLst>
              <a:rect l="T15" t="T16" r="T17" b="T18"/>
              <a:pathLst>
                <a:path w="610" h="1655">
                  <a:moveTo>
                    <a:pt x="0" y="1655"/>
                  </a:moveTo>
                  <a:lnTo>
                    <a:pt x="0" y="349"/>
                  </a:lnTo>
                  <a:lnTo>
                    <a:pt x="595" y="0"/>
                  </a:lnTo>
                  <a:lnTo>
                    <a:pt x="610" y="1281"/>
                  </a:lnTo>
                  <a:lnTo>
                    <a:pt x="0" y="1655"/>
                  </a:lnTo>
                  <a:close/>
                </a:path>
              </a:pathLst>
            </a:custGeom>
            <a:noFill/>
            <a:ln w="3175">
              <a:solidFill>
                <a:srgbClr val="1F1A17"/>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8" name="Group 34"/>
          <p:cNvGrpSpPr>
            <a:grpSpLocks/>
          </p:cNvGrpSpPr>
          <p:nvPr/>
        </p:nvGrpSpPr>
        <p:grpSpPr bwMode="auto">
          <a:xfrm>
            <a:off x="6013450" y="3095626"/>
            <a:ext cx="476250" cy="2066925"/>
            <a:chOff x="3368" y="2352"/>
            <a:chExt cx="345" cy="1497"/>
          </a:xfrm>
        </p:grpSpPr>
        <p:sp>
          <p:nvSpPr>
            <p:cNvPr id="19514" name="Freeform 35"/>
            <p:cNvSpPr>
              <a:spLocks/>
            </p:cNvSpPr>
            <p:nvPr/>
          </p:nvSpPr>
          <p:spPr bwMode="auto">
            <a:xfrm>
              <a:off x="3368" y="2352"/>
              <a:ext cx="343" cy="1497"/>
            </a:xfrm>
            <a:custGeom>
              <a:avLst/>
              <a:gdLst>
                <a:gd name="T0" fmla="*/ 0 w 343"/>
                <a:gd name="T1" fmla="*/ 1296 h 1497"/>
                <a:gd name="T2" fmla="*/ 343 w 343"/>
                <a:gd name="T3" fmla="*/ 1497 h 1497"/>
                <a:gd name="T4" fmla="*/ 340 w 343"/>
                <a:gd name="T5" fmla="*/ 196 h 1497"/>
                <a:gd name="T6" fmla="*/ 5 w 343"/>
                <a:gd name="T7" fmla="*/ 0 h 1497"/>
                <a:gd name="T8" fmla="*/ 0 w 343"/>
                <a:gd name="T9" fmla="*/ 1296 h 1497"/>
                <a:gd name="T10" fmla="*/ 0 60000 65536"/>
                <a:gd name="T11" fmla="*/ 0 60000 65536"/>
                <a:gd name="T12" fmla="*/ 0 60000 65536"/>
                <a:gd name="T13" fmla="*/ 0 60000 65536"/>
                <a:gd name="T14" fmla="*/ 0 60000 65536"/>
                <a:gd name="T15" fmla="*/ 0 w 343"/>
                <a:gd name="T16" fmla="*/ 0 h 1497"/>
                <a:gd name="T17" fmla="*/ 343 w 343"/>
                <a:gd name="T18" fmla="*/ 1497 h 1497"/>
              </a:gdLst>
              <a:ahLst/>
              <a:cxnLst>
                <a:cxn ang="T10">
                  <a:pos x="T0" y="T1"/>
                </a:cxn>
                <a:cxn ang="T11">
                  <a:pos x="T2" y="T3"/>
                </a:cxn>
                <a:cxn ang="T12">
                  <a:pos x="T4" y="T5"/>
                </a:cxn>
                <a:cxn ang="T13">
                  <a:pos x="T6" y="T7"/>
                </a:cxn>
                <a:cxn ang="T14">
                  <a:pos x="T8" y="T9"/>
                </a:cxn>
              </a:cxnLst>
              <a:rect l="T15" t="T16" r="T17" b="T18"/>
              <a:pathLst>
                <a:path w="343" h="1497">
                  <a:moveTo>
                    <a:pt x="0" y="1296"/>
                  </a:moveTo>
                  <a:lnTo>
                    <a:pt x="343" y="1497"/>
                  </a:lnTo>
                  <a:lnTo>
                    <a:pt x="340" y="196"/>
                  </a:lnTo>
                  <a:lnTo>
                    <a:pt x="5" y="0"/>
                  </a:lnTo>
                  <a:lnTo>
                    <a:pt x="0" y="1296"/>
                  </a:lnTo>
                  <a:close/>
                </a:path>
              </a:pathLst>
            </a:custGeom>
            <a:solidFill>
              <a:srgbClr val="C4C06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9515" name="Freeform 36"/>
            <p:cNvSpPr>
              <a:spLocks/>
            </p:cNvSpPr>
            <p:nvPr/>
          </p:nvSpPr>
          <p:spPr bwMode="auto">
            <a:xfrm>
              <a:off x="3370" y="2352"/>
              <a:ext cx="343" cy="1497"/>
            </a:xfrm>
            <a:custGeom>
              <a:avLst/>
              <a:gdLst>
                <a:gd name="T0" fmla="*/ 0 w 343"/>
                <a:gd name="T1" fmla="*/ 1296 h 1497"/>
                <a:gd name="T2" fmla="*/ 343 w 343"/>
                <a:gd name="T3" fmla="*/ 1497 h 1497"/>
                <a:gd name="T4" fmla="*/ 340 w 343"/>
                <a:gd name="T5" fmla="*/ 196 h 1497"/>
                <a:gd name="T6" fmla="*/ 5 w 343"/>
                <a:gd name="T7" fmla="*/ 0 h 1497"/>
                <a:gd name="T8" fmla="*/ 0 w 343"/>
                <a:gd name="T9" fmla="*/ 1296 h 1497"/>
                <a:gd name="T10" fmla="*/ 0 60000 65536"/>
                <a:gd name="T11" fmla="*/ 0 60000 65536"/>
                <a:gd name="T12" fmla="*/ 0 60000 65536"/>
                <a:gd name="T13" fmla="*/ 0 60000 65536"/>
                <a:gd name="T14" fmla="*/ 0 60000 65536"/>
                <a:gd name="T15" fmla="*/ 0 w 343"/>
                <a:gd name="T16" fmla="*/ 0 h 1497"/>
                <a:gd name="T17" fmla="*/ 343 w 343"/>
                <a:gd name="T18" fmla="*/ 1497 h 1497"/>
              </a:gdLst>
              <a:ahLst/>
              <a:cxnLst>
                <a:cxn ang="T10">
                  <a:pos x="T0" y="T1"/>
                </a:cxn>
                <a:cxn ang="T11">
                  <a:pos x="T2" y="T3"/>
                </a:cxn>
                <a:cxn ang="T12">
                  <a:pos x="T4" y="T5"/>
                </a:cxn>
                <a:cxn ang="T13">
                  <a:pos x="T6" y="T7"/>
                </a:cxn>
                <a:cxn ang="T14">
                  <a:pos x="T8" y="T9"/>
                </a:cxn>
              </a:cxnLst>
              <a:rect l="T15" t="T16" r="T17" b="T18"/>
              <a:pathLst>
                <a:path w="343" h="1497">
                  <a:moveTo>
                    <a:pt x="0" y="1296"/>
                  </a:moveTo>
                  <a:lnTo>
                    <a:pt x="343" y="1497"/>
                  </a:lnTo>
                  <a:lnTo>
                    <a:pt x="340" y="196"/>
                  </a:lnTo>
                  <a:lnTo>
                    <a:pt x="5" y="0"/>
                  </a:lnTo>
                  <a:lnTo>
                    <a:pt x="0" y="1296"/>
                  </a:lnTo>
                  <a:close/>
                </a:path>
              </a:pathLst>
            </a:custGeom>
            <a:noFill/>
            <a:ln w="3175">
              <a:solidFill>
                <a:srgbClr val="1F1A17"/>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9" name="Group 37"/>
          <p:cNvGrpSpPr>
            <a:grpSpLocks/>
          </p:cNvGrpSpPr>
          <p:nvPr/>
        </p:nvGrpSpPr>
        <p:grpSpPr bwMode="auto">
          <a:xfrm>
            <a:off x="6656389" y="1660525"/>
            <a:ext cx="1265237" cy="711200"/>
            <a:chOff x="2160" y="1584"/>
            <a:chExt cx="941" cy="529"/>
          </a:xfrm>
        </p:grpSpPr>
        <p:sp>
          <p:nvSpPr>
            <p:cNvPr id="19512" name="Freeform 38"/>
            <p:cNvSpPr>
              <a:spLocks/>
            </p:cNvSpPr>
            <p:nvPr/>
          </p:nvSpPr>
          <p:spPr bwMode="auto">
            <a:xfrm>
              <a:off x="2160" y="1584"/>
              <a:ext cx="941" cy="529"/>
            </a:xfrm>
            <a:custGeom>
              <a:avLst/>
              <a:gdLst>
                <a:gd name="T0" fmla="*/ 0 w 941"/>
                <a:gd name="T1" fmla="*/ 339 h 529"/>
                <a:gd name="T2" fmla="*/ 334 w 941"/>
                <a:gd name="T3" fmla="*/ 529 h 529"/>
                <a:gd name="T4" fmla="*/ 941 w 941"/>
                <a:gd name="T5" fmla="*/ 195 h 529"/>
                <a:gd name="T6" fmla="*/ 586 w 941"/>
                <a:gd name="T7" fmla="*/ 0 h 529"/>
                <a:gd name="T8" fmla="*/ 0 w 941"/>
                <a:gd name="T9" fmla="*/ 339 h 529"/>
                <a:gd name="T10" fmla="*/ 0 60000 65536"/>
                <a:gd name="T11" fmla="*/ 0 60000 65536"/>
                <a:gd name="T12" fmla="*/ 0 60000 65536"/>
                <a:gd name="T13" fmla="*/ 0 60000 65536"/>
                <a:gd name="T14" fmla="*/ 0 60000 65536"/>
                <a:gd name="T15" fmla="*/ 0 w 941"/>
                <a:gd name="T16" fmla="*/ 0 h 529"/>
                <a:gd name="T17" fmla="*/ 941 w 941"/>
                <a:gd name="T18" fmla="*/ 529 h 529"/>
              </a:gdLst>
              <a:ahLst/>
              <a:cxnLst>
                <a:cxn ang="T10">
                  <a:pos x="T0" y="T1"/>
                </a:cxn>
                <a:cxn ang="T11">
                  <a:pos x="T2" y="T3"/>
                </a:cxn>
                <a:cxn ang="T12">
                  <a:pos x="T4" y="T5"/>
                </a:cxn>
                <a:cxn ang="T13">
                  <a:pos x="T6" y="T7"/>
                </a:cxn>
                <a:cxn ang="T14">
                  <a:pos x="T8" y="T9"/>
                </a:cxn>
              </a:cxnLst>
              <a:rect l="T15" t="T16" r="T17" b="T18"/>
              <a:pathLst>
                <a:path w="941" h="529">
                  <a:moveTo>
                    <a:pt x="0" y="339"/>
                  </a:moveTo>
                  <a:lnTo>
                    <a:pt x="334" y="529"/>
                  </a:lnTo>
                  <a:lnTo>
                    <a:pt x="941" y="195"/>
                  </a:lnTo>
                  <a:lnTo>
                    <a:pt x="586" y="0"/>
                  </a:lnTo>
                  <a:lnTo>
                    <a:pt x="0" y="339"/>
                  </a:lnTo>
                  <a:close/>
                </a:path>
              </a:pathLst>
            </a:custGeom>
            <a:solidFill>
              <a:srgbClr val="7CC5A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9513" name="Freeform 39"/>
            <p:cNvSpPr>
              <a:spLocks/>
            </p:cNvSpPr>
            <p:nvPr/>
          </p:nvSpPr>
          <p:spPr bwMode="auto">
            <a:xfrm>
              <a:off x="2160" y="1584"/>
              <a:ext cx="941" cy="529"/>
            </a:xfrm>
            <a:custGeom>
              <a:avLst/>
              <a:gdLst>
                <a:gd name="T0" fmla="*/ 0 w 941"/>
                <a:gd name="T1" fmla="*/ 339 h 529"/>
                <a:gd name="T2" fmla="*/ 334 w 941"/>
                <a:gd name="T3" fmla="*/ 529 h 529"/>
                <a:gd name="T4" fmla="*/ 941 w 941"/>
                <a:gd name="T5" fmla="*/ 195 h 529"/>
                <a:gd name="T6" fmla="*/ 586 w 941"/>
                <a:gd name="T7" fmla="*/ 0 h 529"/>
                <a:gd name="T8" fmla="*/ 0 w 941"/>
                <a:gd name="T9" fmla="*/ 339 h 529"/>
                <a:gd name="T10" fmla="*/ 0 60000 65536"/>
                <a:gd name="T11" fmla="*/ 0 60000 65536"/>
                <a:gd name="T12" fmla="*/ 0 60000 65536"/>
                <a:gd name="T13" fmla="*/ 0 60000 65536"/>
                <a:gd name="T14" fmla="*/ 0 60000 65536"/>
                <a:gd name="T15" fmla="*/ 0 w 941"/>
                <a:gd name="T16" fmla="*/ 0 h 529"/>
                <a:gd name="T17" fmla="*/ 941 w 941"/>
                <a:gd name="T18" fmla="*/ 529 h 529"/>
              </a:gdLst>
              <a:ahLst/>
              <a:cxnLst>
                <a:cxn ang="T10">
                  <a:pos x="T0" y="T1"/>
                </a:cxn>
                <a:cxn ang="T11">
                  <a:pos x="T2" y="T3"/>
                </a:cxn>
                <a:cxn ang="T12">
                  <a:pos x="T4" y="T5"/>
                </a:cxn>
                <a:cxn ang="T13">
                  <a:pos x="T6" y="T7"/>
                </a:cxn>
                <a:cxn ang="T14">
                  <a:pos x="T8" y="T9"/>
                </a:cxn>
              </a:cxnLst>
              <a:rect l="T15" t="T16" r="T17" b="T18"/>
              <a:pathLst>
                <a:path w="941" h="529">
                  <a:moveTo>
                    <a:pt x="0" y="339"/>
                  </a:moveTo>
                  <a:lnTo>
                    <a:pt x="334" y="529"/>
                  </a:lnTo>
                  <a:lnTo>
                    <a:pt x="941" y="195"/>
                  </a:lnTo>
                  <a:lnTo>
                    <a:pt x="586" y="0"/>
                  </a:lnTo>
                  <a:lnTo>
                    <a:pt x="0" y="339"/>
                  </a:lnTo>
                  <a:close/>
                </a:path>
              </a:pathLst>
            </a:custGeom>
            <a:noFill/>
            <a:ln w="3175">
              <a:solidFill>
                <a:srgbClr val="1F1A17"/>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4376" name="AutoShape 40"/>
          <p:cNvSpPr>
            <a:spLocks noChangeArrowheads="1"/>
          </p:cNvSpPr>
          <p:nvPr/>
        </p:nvSpPr>
        <p:spPr bwMode="auto">
          <a:xfrm>
            <a:off x="5232401" y="877888"/>
            <a:ext cx="4302125" cy="2470150"/>
          </a:xfrm>
          <a:prstGeom prst="diamond">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IN" altLang="en-US"/>
          </a:p>
        </p:txBody>
      </p:sp>
      <p:grpSp>
        <p:nvGrpSpPr>
          <p:cNvPr id="10" name="Group 41"/>
          <p:cNvGrpSpPr>
            <a:grpSpLocks/>
          </p:cNvGrpSpPr>
          <p:nvPr/>
        </p:nvGrpSpPr>
        <p:grpSpPr bwMode="auto">
          <a:xfrm>
            <a:off x="6665914" y="1914525"/>
            <a:ext cx="1266825" cy="1085850"/>
            <a:chOff x="2304" y="1440"/>
            <a:chExt cx="720" cy="618"/>
          </a:xfrm>
        </p:grpSpPr>
        <p:sp>
          <p:nvSpPr>
            <p:cNvPr id="19509" name="Line 42"/>
            <p:cNvSpPr>
              <a:spLocks noChangeShapeType="1"/>
            </p:cNvSpPr>
            <p:nvPr/>
          </p:nvSpPr>
          <p:spPr bwMode="auto">
            <a:xfrm flipV="1">
              <a:off x="2304" y="1536"/>
              <a:ext cx="0" cy="38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9510" name="Line 43"/>
            <p:cNvSpPr>
              <a:spLocks noChangeShapeType="1"/>
            </p:cNvSpPr>
            <p:nvPr/>
          </p:nvSpPr>
          <p:spPr bwMode="auto">
            <a:xfrm flipV="1">
              <a:off x="2574" y="1680"/>
              <a:ext cx="0" cy="37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9511" name="Line 44"/>
            <p:cNvSpPr>
              <a:spLocks noChangeShapeType="1"/>
            </p:cNvSpPr>
            <p:nvPr/>
          </p:nvSpPr>
          <p:spPr bwMode="auto">
            <a:xfrm flipV="1">
              <a:off x="3024" y="1440"/>
              <a:ext cx="0" cy="33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1" name="Group 45"/>
          <p:cNvGrpSpPr>
            <a:grpSpLocks/>
          </p:cNvGrpSpPr>
          <p:nvPr/>
        </p:nvGrpSpPr>
        <p:grpSpPr bwMode="auto">
          <a:xfrm>
            <a:off x="6034088" y="2725739"/>
            <a:ext cx="1117600" cy="2414587"/>
            <a:chOff x="1944" y="1902"/>
            <a:chExt cx="636" cy="1373"/>
          </a:xfrm>
        </p:grpSpPr>
        <p:sp>
          <p:nvSpPr>
            <p:cNvPr id="19506" name="Line 46"/>
            <p:cNvSpPr>
              <a:spLocks noChangeShapeType="1"/>
            </p:cNvSpPr>
            <p:nvPr/>
          </p:nvSpPr>
          <p:spPr bwMode="auto">
            <a:xfrm flipH="1">
              <a:off x="2208" y="2058"/>
              <a:ext cx="372" cy="239"/>
            </a:xfrm>
            <a:prstGeom prst="line">
              <a:avLst/>
            </a:prstGeom>
            <a:noFill/>
            <a:ln w="12700">
              <a:solidFill>
                <a:schemeClr val="bg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9507" name="Line 47"/>
            <p:cNvSpPr>
              <a:spLocks noChangeShapeType="1"/>
            </p:cNvSpPr>
            <p:nvPr/>
          </p:nvSpPr>
          <p:spPr bwMode="auto">
            <a:xfrm flipH="1">
              <a:off x="1944" y="1902"/>
              <a:ext cx="372" cy="239"/>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9508" name="Line 48"/>
            <p:cNvSpPr>
              <a:spLocks noChangeShapeType="1"/>
            </p:cNvSpPr>
            <p:nvPr/>
          </p:nvSpPr>
          <p:spPr bwMode="auto">
            <a:xfrm flipH="1">
              <a:off x="2190" y="3036"/>
              <a:ext cx="372" cy="239"/>
            </a:xfrm>
            <a:prstGeom prst="line">
              <a:avLst/>
            </a:prstGeom>
            <a:noFill/>
            <a:ln w="12700">
              <a:solidFill>
                <a:schemeClr val="bg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2" name="Group 49"/>
          <p:cNvGrpSpPr>
            <a:grpSpLocks/>
          </p:cNvGrpSpPr>
          <p:nvPr/>
        </p:nvGrpSpPr>
        <p:grpSpPr bwMode="auto">
          <a:xfrm>
            <a:off x="6835775" y="2546351"/>
            <a:ext cx="2044700" cy="2752725"/>
            <a:chOff x="2400" y="1800"/>
            <a:chExt cx="1164" cy="1566"/>
          </a:xfrm>
        </p:grpSpPr>
        <p:sp>
          <p:nvSpPr>
            <p:cNvPr id="19503" name="Line 50"/>
            <p:cNvSpPr>
              <a:spLocks noChangeShapeType="1"/>
            </p:cNvSpPr>
            <p:nvPr/>
          </p:nvSpPr>
          <p:spPr bwMode="auto">
            <a:xfrm>
              <a:off x="2544" y="2050"/>
              <a:ext cx="564" cy="338"/>
            </a:xfrm>
            <a:prstGeom prst="line">
              <a:avLst/>
            </a:prstGeom>
            <a:noFill/>
            <a:ln w="19050">
              <a:solidFill>
                <a:schemeClr val="bg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9504" name="Line 51"/>
            <p:cNvSpPr>
              <a:spLocks noChangeShapeType="1"/>
            </p:cNvSpPr>
            <p:nvPr/>
          </p:nvSpPr>
          <p:spPr bwMode="auto">
            <a:xfrm>
              <a:off x="3024" y="1800"/>
              <a:ext cx="540" cy="32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9505" name="Line 52"/>
            <p:cNvSpPr>
              <a:spLocks noChangeShapeType="1"/>
            </p:cNvSpPr>
            <p:nvPr/>
          </p:nvSpPr>
          <p:spPr bwMode="auto">
            <a:xfrm>
              <a:off x="2400" y="2934"/>
              <a:ext cx="720" cy="432"/>
            </a:xfrm>
            <a:prstGeom prst="line">
              <a:avLst/>
            </a:prstGeom>
            <a:noFill/>
            <a:ln w="19050">
              <a:solidFill>
                <a:schemeClr val="bg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graphicFrame>
        <p:nvGraphicFramePr>
          <p:cNvPr id="14389" name="Object 2"/>
          <p:cNvGraphicFramePr>
            <a:graphicFrameLocks noChangeAspect="1"/>
          </p:cNvGraphicFramePr>
          <p:nvPr/>
        </p:nvGraphicFramePr>
        <p:xfrm>
          <a:off x="6858000" y="6078538"/>
          <a:ext cx="1011238" cy="550862"/>
        </p:xfrm>
        <a:graphic>
          <a:graphicData uri="http://schemas.openxmlformats.org/presentationml/2006/ole">
            <mc:AlternateContent xmlns:mc="http://schemas.openxmlformats.org/markup-compatibility/2006">
              <mc:Choice xmlns:v="urn:schemas-microsoft-com:vml" Requires="v">
                <p:oleObj spid="_x0000_s20495" name="CorelDRAW" r:id="rId5" imgW="914400" imgH="914400" progId="CorelDRAW.Graphic.11">
                  <p:embed/>
                </p:oleObj>
              </mc:Choice>
              <mc:Fallback>
                <p:oleObj name="CorelDRAW" r:id="rId5" imgW="914400" imgH="914400" progId="CorelDRAW.Graphic.11">
                  <p:embed/>
                  <p:pic>
                    <p:nvPicPr>
                      <p:cNvPr id="14389" name="Object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58000" y="6078538"/>
                        <a:ext cx="1011238" cy="550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390" name="WordArt 54"/>
          <p:cNvSpPr>
            <a:spLocks noChangeArrowheads="1" noChangeShapeType="1" noTextEdit="1"/>
          </p:cNvSpPr>
          <p:nvPr/>
        </p:nvSpPr>
        <p:spPr bwMode="auto">
          <a:xfrm>
            <a:off x="5316538" y="2335214"/>
            <a:ext cx="506412" cy="808037"/>
          </a:xfrm>
          <a:prstGeom prst="rect">
            <a:avLst/>
          </a:prstGeom>
        </p:spPr>
        <p:txBody>
          <a:bodyPr wrap="none" fromWordArt="1">
            <a:prstTxWarp prst="textSlantDown">
              <a:avLst>
                <a:gd name="adj" fmla="val 57407"/>
              </a:avLst>
            </a:prstTxWarp>
          </a:bodyPr>
          <a:lstStyle/>
          <a:p>
            <a:pPr algn="ctr"/>
            <a:r>
              <a:rPr lang="en-US" sz="2400" b="1" kern="10">
                <a:ln w="9525">
                  <a:solidFill>
                    <a:srgbClr val="FF0000"/>
                  </a:solidFill>
                  <a:round/>
                  <a:headEnd/>
                  <a:tailEnd/>
                </a:ln>
                <a:solidFill>
                  <a:srgbClr val="FF0000"/>
                </a:solidFill>
                <a:latin typeface="Arial" panose="020B0604020202020204" pitchFamily="34" charset="0"/>
                <a:cs typeface="Arial" panose="020B0604020202020204" pitchFamily="34" charset="0"/>
              </a:rPr>
              <a:t>P.P.</a:t>
            </a:r>
          </a:p>
        </p:txBody>
      </p:sp>
      <p:sp>
        <p:nvSpPr>
          <p:cNvPr id="14391" name="WordArt 55"/>
          <p:cNvSpPr>
            <a:spLocks noChangeArrowheads="1" noChangeShapeType="1" noTextEdit="1"/>
          </p:cNvSpPr>
          <p:nvPr/>
        </p:nvSpPr>
        <p:spPr bwMode="auto">
          <a:xfrm rot="21389442">
            <a:off x="8891589" y="2378076"/>
            <a:ext cx="657225" cy="665163"/>
          </a:xfrm>
          <a:prstGeom prst="rect">
            <a:avLst/>
          </a:prstGeom>
        </p:spPr>
        <p:txBody>
          <a:bodyPr wrap="none" fromWordArt="1">
            <a:prstTxWarp prst="textSlantUp">
              <a:avLst>
                <a:gd name="adj" fmla="val 36653"/>
              </a:avLst>
            </a:prstTxWarp>
          </a:bodyPr>
          <a:lstStyle/>
          <a:p>
            <a:pPr algn="ctr"/>
            <a:r>
              <a:rPr lang="en-US" sz="2400" b="1" kern="10">
                <a:ln w="9525">
                  <a:solidFill>
                    <a:srgbClr val="CC99FF"/>
                  </a:solidFill>
                  <a:round/>
                  <a:headEnd/>
                  <a:tailEnd/>
                </a:ln>
                <a:solidFill>
                  <a:srgbClr val="FF0000"/>
                </a:solidFill>
                <a:latin typeface="Arial Black" panose="020B0A04020102020204" pitchFamily="34" charset="0"/>
              </a:rPr>
              <a:t>V.P.</a:t>
            </a:r>
          </a:p>
        </p:txBody>
      </p:sp>
      <p:sp>
        <p:nvSpPr>
          <p:cNvPr id="14392" name="WordArt 56"/>
          <p:cNvSpPr>
            <a:spLocks noChangeArrowheads="1" noChangeShapeType="1" noTextEdit="1"/>
          </p:cNvSpPr>
          <p:nvPr/>
        </p:nvSpPr>
        <p:spPr bwMode="auto">
          <a:xfrm rot="21389442">
            <a:off x="8335964" y="3887789"/>
            <a:ext cx="409575" cy="414337"/>
          </a:xfrm>
          <a:prstGeom prst="rect">
            <a:avLst/>
          </a:prstGeom>
        </p:spPr>
        <p:txBody>
          <a:bodyPr wrap="none" fromWordArt="1">
            <a:prstTxWarp prst="textSlantUp">
              <a:avLst>
                <a:gd name="adj" fmla="val 36653"/>
              </a:avLst>
            </a:prstTxWarp>
          </a:bodyPr>
          <a:lstStyle/>
          <a:p>
            <a:pPr algn="ctr"/>
            <a:r>
              <a:rPr lang="en-US" sz="2400" b="1" kern="10">
                <a:ln w="9525">
                  <a:solidFill>
                    <a:srgbClr val="FFFF00"/>
                  </a:solidFill>
                  <a:round/>
                  <a:headEnd/>
                  <a:tailEnd/>
                </a:ln>
                <a:solidFill>
                  <a:srgbClr val="FFFF00"/>
                </a:solidFill>
                <a:latin typeface="Arial Black" panose="020B0A04020102020204" pitchFamily="34" charset="0"/>
              </a:rPr>
              <a:t>F.V.</a:t>
            </a:r>
          </a:p>
        </p:txBody>
      </p:sp>
      <p:sp>
        <p:nvSpPr>
          <p:cNvPr id="14393" name="WordArt 57"/>
          <p:cNvSpPr>
            <a:spLocks noChangeArrowheads="1" noChangeShapeType="1" noTextEdit="1"/>
          </p:cNvSpPr>
          <p:nvPr/>
        </p:nvSpPr>
        <p:spPr bwMode="auto">
          <a:xfrm>
            <a:off x="6086475" y="3844926"/>
            <a:ext cx="355600" cy="498475"/>
          </a:xfrm>
          <a:prstGeom prst="rect">
            <a:avLst/>
          </a:prstGeom>
        </p:spPr>
        <p:txBody>
          <a:bodyPr wrap="none" fromWordArt="1">
            <a:prstTxWarp prst="textSlantDown">
              <a:avLst>
                <a:gd name="adj" fmla="val 57407"/>
              </a:avLst>
            </a:prstTxWarp>
          </a:bodyPr>
          <a:lstStyle/>
          <a:p>
            <a:pPr algn="ctr"/>
            <a:r>
              <a:rPr lang="en-US" b="1" kern="10">
                <a:ln w="9525">
                  <a:solidFill>
                    <a:srgbClr val="FFFF00"/>
                  </a:solidFill>
                  <a:round/>
                  <a:headEnd/>
                  <a:tailEnd/>
                </a:ln>
                <a:solidFill>
                  <a:srgbClr val="FFFF00"/>
                </a:solidFill>
                <a:latin typeface="Arial" panose="020B0604020202020204" pitchFamily="34" charset="0"/>
                <a:cs typeface="Arial" panose="020B0604020202020204" pitchFamily="34" charset="0"/>
              </a:rPr>
              <a:t>S.V.</a:t>
            </a:r>
          </a:p>
        </p:txBody>
      </p:sp>
      <p:graphicFrame>
        <p:nvGraphicFramePr>
          <p:cNvPr id="14394" name="Object 3"/>
          <p:cNvGraphicFramePr>
            <a:graphicFrameLocks noChangeAspect="1"/>
          </p:cNvGraphicFramePr>
          <p:nvPr/>
        </p:nvGraphicFramePr>
        <p:xfrm>
          <a:off x="6983413" y="1782764"/>
          <a:ext cx="590550" cy="427037"/>
        </p:xfrm>
        <a:graphic>
          <a:graphicData uri="http://schemas.openxmlformats.org/presentationml/2006/ole">
            <mc:AlternateContent xmlns:mc="http://schemas.openxmlformats.org/markup-compatibility/2006">
              <mc:Choice xmlns:v="urn:schemas-microsoft-com:vml" Requires="v">
                <p:oleObj spid="_x0000_s20496" name="CorelDRAW" r:id="rId7" imgW="457200" imgH="457200" progId="CorelDRAW.Graphic.11">
                  <p:embed/>
                </p:oleObj>
              </mc:Choice>
              <mc:Fallback>
                <p:oleObj name="CorelDRAW" r:id="rId7" imgW="457200" imgH="457200" progId="CorelDRAW.Graphic.11">
                  <p:embed/>
                  <p:pic>
                    <p:nvPicPr>
                      <p:cNvPr id="14394" name="Object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983413" y="1782764"/>
                        <a:ext cx="590550" cy="427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4395" name="Object 4"/>
          <p:cNvGraphicFramePr>
            <a:graphicFrameLocks noChangeAspect="1"/>
          </p:cNvGraphicFramePr>
          <p:nvPr/>
        </p:nvGraphicFramePr>
        <p:xfrm>
          <a:off x="6962776" y="954089"/>
          <a:ext cx="842963" cy="560387"/>
        </p:xfrm>
        <a:graphic>
          <a:graphicData uri="http://schemas.openxmlformats.org/presentationml/2006/ole">
            <mc:AlternateContent xmlns:mc="http://schemas.openxmlformats.org/markup-compatibility/2006">
              <mc:Choice xmlns:v="urn:schemas-microsoft-com:vml" Requires="v">
                <p:oleObj spid="_x0000_s20497" name="CorelDRAW" r:id="rId9" imgW="914400" imgH="914400" progId="CorelDRAW.Graphic.11">
                  <p:embed/>
                </p:oleObj>
              </mc:Choice>
              <mc:Fallback>
                <p:oleObj name="CorelDRAW" r:id="rId9" imgW="914400" imgH="914400" progId="CorelDRAW.Graphic.11">
                  <p:embed/>
                  <p:pic>
                    <p:nvPicPr>
                      <p:cNvPr id="14395" name="Object 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962776" y="954089"/>
                        <a:ext cx="842963" cy="560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396" name="AutoShape 60"/>
          <p:cNvSpPr>
            <a:spLocks noChangeArrowheads="1"/>
          </p:cNvSpPr>
          <p:nvPr/>
        </p:nvSpPr>
        <p:spPr bwMode="auto">
          <a:xfrm rot="18001284" flipH="1">
            <a:off x="6340476" y="2830513"/>
            <a:ext cx="4302125" cy="2470150"/>
          </a:xfrm>
          <a:prstGeom prst="diamond">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IN" altLang="en-US"/>
          </a:p>
        </p:txBody>
      </p:sp>
      <p:sp>
        <p:nvSpPr>
          <p:cNvPr id="14397" name="AutoShape 61"/>
          <p:cNvSpPr>
            <a:spLocks noChangeArrowheads="1"/>
          </p:cNvSpPr>
          <p:nvPr/>
        </p:nvSpPr>
        <p:spPr bwMode="auto">
          <a:xfrm rot="3598716">
            <a:off x="4146551" y="2830513"/>
            <a:ext cx="4302125" cy="2470150"/>
          </a:xfrm>
          <a:prstGeom prst="diamond">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IN" altLang="en-US"/>
          </a:p>
        </p:txBody>
      </p:sp>
      <p:sp>
        <p:nvSpPr>
          <p:cNvPr id="14398" name="WordArt 62"/>
          <p:cNvSpPr>
            <a:spLocks noChangeArrowheads="1" noChangeShapeType="1" noTextEdit="1"/>
          </p:cNvSpPr>
          <p:nvPr/>
        </p:nvSpPr>
        <p:spPr bwMode="auto">
          <a:xfrm rot="20588154">
            <a:off x="7380288" y="2752725"/>
            <a:ext cx="506412" cy="242888"/>
          </a:xfrm>
          <a:prstGeom prst="rect">
            <a:avLst/>
          </a:prstGeom>
        </p:spPr>
        <p:txBody>
          <a:bodyPr wrap="none" fromWordArt="1">
            <a:prstTxWarp prst="textSlantUp">
              <a:avLst>
                <a:gd name="adj" fmla="val 36653"/>
              </a:avLst>
            </a:prstTxWarp>
          </a:bodyPr>
          <a:lstStyle/>
          <a:p>
            <a:pPr algn="ctr"/>
            <a:r>
              <a:rPr lang="en-US" sz="2400" b="1" kern="10" spc="1200">
                <a:ln w="9525">
                  <a:solidFill>
                    <a:srgbClr val="FFFF00"/>
                  </a:solidFill>
                  <a:round/>
                  <a:headEnd/>
                  <a:tailEnd/>
                </a:ln>
                <a:solidFill>
                  <a:srgbClr val="FFFF00"/>
                </a:solidFill>
                <a:latin typeface="Arial" panose="020B0604020202020204" pitchFamily="34" charset="0"/>
                <a:cs typeface="Arial" panose="020B0604020202020204" pitchFamily="34" charset="0"/>
              </a:rPr>
              <a:t>OBJECT</a:t>
            </a:r>
          </a:p>
        </p:txBody>
      </p:sp>
      <p:sp>
        <p:nvSpPr>
          <p:cNvPr id="19494" name="Text Box 63"/>
          <p:cNvSpPr txBox="1">
            <a:spLocks noChangeArrowheads="1"/>
          </p:cNvSpPr>
          <p:nvPr/>
        </p:nvSpPr>
        <p:spPr bwMode="auto">
          <a:xfrm>
            <a:off x="3790950" y="3752851"/>
            <a:ext cx="3492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a:latin typeface="Times New Roman" panose="02020603050405020304" pitchFamily="18" charset="0"/>
              </a:rPr>
              <a:t>Y</a:t>
            </a:r>
          </a:p>
        </p:txBody>
      </p:sp>
      <p:sp>
        <p:nvSpPr>
          <p:cNvPr id="19495" name="Text Box 64"/>
          <p:cNvSpPr txBox="1">
            <a:spLocks noChangeArrowheads="1"/>
          </p:cNvSpPr>
          <p:nvPr/>
        </p:nvSpPr>
        <p:spPr bwMode="auto">
          <a:xfrm>
            <a:off x="2019300" y="92076"/>
            <a:ext cx="2361352"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2400" b="1" u="sng">
                <a:solidFill>
                  <a:schemeClr val="accent2"/>
                </a:solidFill>
                <a:latin typeface="Arial" panose="020B0604020202020204" pitchFamily="34" charset="0"/>
              </a:rPr>
              <a:t>THIRD ANGLE </a:t>
            </a:r>
          </a:p>
          <a:p>
            <a:pPr eaLnBrk="1" hangingPunct="1"/>
            <a:r>
              <a:rPr lang="en-US" altLang="en-US" sz="2400" b="1" u="sng">
                <a:solidFill>
                  <a:schemeClr val="accent2"/>
                </a:solidFill>
                <a:latin typeface="Arial" panose="020B0604020202020204" pitchFamily="34" charset="0"/>
              </a:rPr>
              <a:t>PROJECTION</a:t>
            </a:r>
            <a:endParaRPr lang="en-US" altLang="en-US" sz="2500" b="1" u="sng">
              <a:solidFill>
                <a:schemeClr val="accent2"/>
              </a:solidFill>
              <a:latin typeface="Arial" panose="020B0604020202020204" pitchFamily="34" charset="0"/>
            </a:endParaRPr>
          </a:p>
        </p:txBody>
      </p:sp>
      <p:grpSp>
        <p:nvGrpSpPr>
          <p:cNvPr id="19496" name="Group 65"/>
          <p:cNvGrpSpPr>
            <a:grpSpLocks/>
          </p:cNvGrpSpPr>
          <p:nvPr/>
        </p:nvGrpSpPr>
        <p:grpSpPr bwMode="auto">
          <a:xfrm>
            <a:off x="9540876" y="46038"/>
            <a:ext cx="1096963" cy="182562"/>
            <a:chOff x="5050" y="29"/>
            <a:chExt cx="691" cy="115"/>
          </a:xfrm>
        </p:grpSpPr>
        <p:sp>
          <p:nvSpPr>
            <p:cNvPr id="19497" name="AutoShape 66">
              <a:hlinkClick r:id="rId11" action="ppaction://hlinksldjump" highlightClick="1"/>
            </p:cNvPr>
            <p:cNvSpPr>
              <a:spLocks noChangeAspect="1" noChangeArrowheads="1"/>
            </p:cNvSpPr>
            <p:nvPr/>
          </p:nvSpPr>
          <p:spPr bwMode="auto">
            <a:xfrm>
              <a:off x="5050" y="29"/>
              <a:ext cx="115" cy="115"/>
            </a:xfrm>
            <a:prstGeom prst="actionButtonHome">
              <a:avLst/>
            </a:prstGeom>
            <a:solidFill>
              <a:srgbClr val="C0C0C0"/>
            </a:solidFill>
            <a:ln w="12700">
              <a:solidFill>
                <a:schemeClr val="tx1"/>
              </a:solidFill>
              <a:miter lim="800000"/>
              <a:headEnd/>
              <a:tailEnd/>
            </a:ln>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IN" altLang="en-US"/>
            </a:p>
          </p:txBody>
        </p:sp>
        <p:sp>
          <p:nvSpPr>
            <p:cNvPr id="19498" name="AutoShape 67">
              <a:hlinkClick r:id="" action="ppaction://hlinkshowjump?jump=previousslide" highlightClick="1"/>
            </p:cNvPr>
            <p:cNvSpPr>
              <a:spLocks noChangeAspect="1" noChangeArrowheads="1"/>
            </p:cNvSpPr>
            <p:nvPr/>
          </p:nvSpPr>
          <p:spPr bwMode="auto">
            <a:xfrm>
              <a:off x="5280" y="29"/>
              <a:ext cx="116" cy="115"/>
            </a:xfrm>
            <a:prstGeom prst="actionButtonBackPrevious">
              <a:avLst/>
            </a:prstGeom>
            <a:solidFill>
              <a:srgbClr val="C0C0C0"/>
            </a:solidFill>
            <a:ln w="12700">
              <a:solidFill>
                <a:schemeClr val="tx1"/>
              </a:solidFill>
              <a:miter lim="800000"/>
              <a:headEnd/>
              <a:tailEnd/>
            </a:ln>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IN" altLang="en-US"/>
            </a:p>
          </p:txBody>
        </p:sp>
        <p:sp>
          <p:nvSpPr>
            <p:cNvPr id="19499" name="AutoShape 68">
              <a:hlinkClick r:id="" action="ppaction://hlinkshowjump?jump=nextslide" highlightClick="1"/>
            </p:cNvPr>
            <p:cNvSpPr>
              <a:spLocks noChangeAspect="1" noChangeArrowheads="1"/>
            </p:cNvSpPr>
            <p:nvPr/>
          </p:nvSpPr>
          <p:spPr bwMode="auto">
            <a:xfrm>
              <a:off x="5396" y="29"/>
              <a:ext cx="115" cy="115"/>
            </a:xfrm>
            <a:prstGeom prst="actionButtonForwardNext">
              <a:avLst/>
            </a:prstGeom>
            <a:solidFill>
              <a:srgbClr val="C0C0C0"/>
            </a:solidFill>
            <a:ln w="12700">
              <a:solidFill>
                <a:schemeClr val="tx1"/>
              </a:solidFill>
              <a:miter lim="800000"/>
              <a:headEnd/>
              <a:tailEnd/>
            </a:ln>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IN" altLang="en-US"/>
            </a:p>
          </p:txBody>
        </p:sp>
        <p:sp>
          <p:nvSpPr>
            <p:cNvPr id="19500" name="AutoShape 69">
              <a:hlinkClick r:id="" action="ppaction://hlinkshowjump?jump=firstslide" highlightClick="1"/>
            </p:cNvPr>
            <p:cNvSpPr>
              <a:spLocks noChangeAspect="1" noChangeArrowheads="1"/>
            </p:cNvSpPr>
            <p:nvPr/>
          </p:nvSpPr>
          <p:spPr bwMode="auto">
            <a:xfrm>
              <a:off x="5165" y="29"/>
              <a:ext cx="115" cy="115"/>
            </a:xfrm>
            <a:prstGeom prst="actionButtonBeginning">
              <a:avLst/>
            </a:prstGeom>
            <a:solidFill>
              <a:srgbClr val="C0C0C0"/>
            </a:solidFill>
            <a:ln w="12700">
              <a:solidFill>
                <a:schemeClr val="tx1"/>
              </a:solidFill>
              <a:miter lim="800000"/>
              <a:headEnd/>
              <a:tailEnd/>
            </a:ln>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IN" altLang="en-US"/>
            </a:p>
          </p:txBody>
        </p:sp>
        <p:sp>
          <p:nvSpPr>
            <p:cNvPr id="19501" name="AutoShape 70">
              <a:hlinkClick r:id="" action="ppaction://hlinkshowjump?jump=lastslide" highlightClick="1"/>
            </p:cNvPr>
            <p:cNvSpPr>
              <a:spLocks noChangeAspect="1" noChangeArrowheads="1"/>
            </p:cNvSpPr>
            <p:nvPr/>
          </p:nvSpPr>
          <p:spPr bwMode="auto">
            <a:xfrm>
              <a:off x="5511" y="29"/>
              <a:ext cx="115" cy="115"/>
            </a:xfrm>
            <a:prstGeom prst="actionButtonEnd">
              <a:avLst/>
            </a:prstGeom>
            <a:solidFill>
              <a:srgbClr val="C0C0C0"/>
            </a:solidFill>
            <a:ln w="12700">
              <a:solidFill>
                <a:schemeClr val="tx1"/>
              </a:solidFill>
              <a:miter lim="800000"/>
              <a:headEnd/>
              <a:tailEnd/>
            </a:ln>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IN" altLang="en-US"/>
            </a:p>
          </p:txBody>
        </p:sp>
        <p:sp>
          <p:nvSpPr>
            <p:cNvPr id="19502" name="AutoShape 71">
              <a:hlinkClick r:id="" action="ppaction://hlinkshowjump?jump=endshow" highlightClick="1"/>
            </p:cNvPr>
            <p:cNvSpPr>
              <a:spLocks noChangeAspect="1" noChangeArrowheads="1"/>
            </p:cNvSpPr>
            <p:nvPr/>
          </p:nvSpPr>
          <p:spPr bwMode="auto">
            <a:xfrm>
              <a:off x="5626" y="29"/>
              <a:ext cx="115" cy="115"/>
            </a:xfrm>
            <a:prstGeom prst="actionButtonBlank">
              <a:avLst/>
            </a:prstGeom>
            <a:solidFill>
              <a:srgbClr val="FF0000"/>
            </a:solidFill>
            <a:ln w="12700">
              <a:solidFill>
                <a:schemeClr val="tx1"/>
              </a:solidFill>
              <a:miter lim="800000"/>
              <a:headEnd/>
              <a:tailEnd/>
            </a:ln>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IN" altLang="en-US"/>
            </a:p>
          </p:txBody>
        </p:sp>
      </p:grpSp>
    </p:spTree>
    <p:extLst>
      <p:ext uri="{BB962C8B-B14F-4D97-AF65-F5344CB8AC3E}">
        <p14:creationId xmlns:p14="http://schemas.microsoft.com/office/powerpoint/2010/main" val="267573942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14349"/>
                                        </p:tgtEl>
                                        <p:attrNameLst>
                                          <p:attrName>style.visibility</p:attrName>
                                        </p:attrNameLst>
                                      </p:cBhvr>
                                      <p:to>
                                        <p:strVal val="visible"/>
                                      </p:to>
                                    </p:set>
                                    <p:anim calcmode="lin" valueType="num">
                                      <p:cBhvr>
                                        <p:cTn id="7" dur="500" fill="hold"/>
                                        <p:tgtEl>
                                          <p:spTgt spid="14349"/>
                                        </p:tgtEl>
                                        <p:attrNameLst>
                                          <p:attrName>ppt_w</p:attrName>
                                        </p:attrNameLst>
                                      </p:cBhvr>
                                      <p:tavLst>
                                        <p:tav tm="0">
                                          <p:val>
                                            <p:fltVal val="0"/>
                                          </p:val>
                                        </p:tav>
                                        <p:tav tm="100000">
                                          <p:val>
                                            <p:strVal val="#ppt_w"/>
                                          </p:val>
                                        </p:tav>
                                      </p:tavLst>
                                    </p:anim>
                                    <p:anim calcmode="lin" valueType="num">
                                      <p:cBhvr>
                                        <p:cTn id="8" dur="500" fill="hold"/>
                                        <p:tgtEl>
                                          <p:spTgt spid="14349"/>
                                        </p:tgtEl>
                                        <p:attrNameLst>
                                          <p:attrName>ppt_h</p:attrName>
                                        </p:attrNameLst>
                                      </p:cBhvr>
                                      <p:tavLst>
                                        <p:tav tm="0">
                                          <p:val>
                                            <p:fltVal val="0"/>
                                          </p:val>
                                        </p:tav>
                                        <p:tav tm="100000">
                                          <p:val>
                                            <p:strVal val="#ppt_h"/>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17"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p:cTn id="13" dur="500" fill="hold"/>
                                        <p:tgtEl>
                                          <p:spTgt spid="5"/>
                                        </p:tgtEl>
                                        <p:attrNameLst>
                                          <p:attrName>ppt_x</p:attrName>
                                        </p:attrNameLst>
                                      </p:cBhvr>
                                      <p:tavLst>
                                        <p:tav tm="0">
                                          <p:val>
                                            <p:strVal val="#ppt_x"/>
                                          </p:val>
                                        </p:tav>
                                        <p:tav tm="100000">
                                          <p:val>
                                            <p:strVal val="#ppt_x"/>
                                          </p:val>
                                        </p:tav>
                                      </p:tavLst>
                                    </p:anim>
                                    <p:anim calcmode="lin" valueType="num">
                                      <p:cBhvr>
                                        <p:cTn id="14" dur="500" fill="hold"/>
                                        <p:tgtEl>
                                          <p:spTgt spid="5"/>
                                        </p:tgtEl>
                                        <p:attrNameLst>
                                          <p:attrName>ppt_y</p:attrName>
                                        </p:attrNameLst>
                                      </p:cBhvr>
                                      <p:tavLst>
                                        <p:tav tm="0">
                                          <p:val>
                                            <p:strVal val="#ppt_y+#ppt_h/2"/>
                                          </p:val>
                                        </p:tav>
                                        <p:tav tm="100000">
                                          <p:val>
                                            <p:strVal val="#ppt_y"/>
                                          </p:val>
                                        </p:tav>
                                      </p:tavLst>
                                    </p:anim>
                                    <p:anim calcmode="lin" valueType="num">
                                      <p:cBhvr>
                                        <p:cTn id="15" dur="500" fill="hold"/>
                                        <p:tgtEl>
                                          <p:spTgt spid="5"/>
                                        </p:tgtEl>
                                        <p:attrNameLst>
                                          <p:attrName>ppt_w</p:attrName>
                                        </p:attrNameLst>
                                      </p:cBhvr>
                                      <p:tavLst>
                                        <p:tav tm="0">
                                          <p:val>
                                            <p:strVal val="#ppt_w"/>
                                          </p:val>
                                        </p:tav>
                                        <p:tav tm="100000">
                                          <p:val>
                                            <p:strVal val="#ppt_w"/>
                                          </p:val>
                                        </p:tav>
                                      </p:tavLst>
                                    </p:anim>
                                    <p:anim calcmode="lin" valueType="num">
                                      <p:cBhvr>
                                        <p:cTn id="16" dur="500" fill="hold"/>
                                        <p:tgtEl>
                                          <p:spTgt spid="5"/>
                                        </p:tgtEl>
                                        <p:attrNameLst>
                                          <p:attrName>ppt_h</p:attrName>
                                        </p:attrNameLst>
                                      </p:cBhvr>
                                      <p:tavLst>
                                        <p:tav tm="0">
                                          <p:val>
                                            <p:fltVal val="0"/>
                                          </p:val>
                                        </p:tav>
                                        <p:tav tm="100000">
                                          <p:val>
                                            <p:strVal val="#ppt_h"/>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18" presetClass="entr" presetSubtype="3" fill="hold" nodeType="clickEffect">
                                  <p:stCondLst>
                                    <p:cond delay="0"/>
                                  </p:stCondLst>
                                  <p:childTnLst>
                                    <p:set>
                                      <p:cBhvr>
                                        <p:cTn id="20" dur="1" fill="hold">
                                          <p:stCondLst>
                                            <p:cond delay="0"/>
                                          </p:stCondLst>
                                        </p:cTn>
                                        <p:tgtEl>
                                          <p:spTgt spid="14398"/>
                                        </p:tgtEl>
                                        <p:attrNameLst>
                                          <p:attrName>style.visibility</p:attrName>
                                        </p:attrNameLst>
                                      </p:cBhvr>
                                      <p:to>
                                        <p:strVal val="visible"/>
                                      </p:to>
                                    </p:set>
                                    <p:animEffect transition="in" filter="strips(upRight)">
                                      <p:cBhvr>
                                        <p:cTn id="21" dur="500"/>
                                        <p:tgtEl>
                                          <p:spTgt spid="14398"/>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18" presetClass="entr" presetSubtype="3" fill="hold" nodeType="clickEffect">
                                  <p:stCondLst>
                                    <p:cond delay="0"/>
                                  </p:stCondLst>
                                  <p:childTnLst>
                                    <p:set>
                                      <p:cBhvr>
                                        <p:cTn id="25" dur="1" fill="hold">
                                          <p:stCondLst>
                                            <p:cond delay="0"/>
                                          </p:stCondLst>
                                        </p:cTn>
                                        <p:tgtEl>
                                          <p:spTgt spid="14389"/>
                                        </p:tgtEl>
                                        <p:attrNameLst>
                                          <p:attrName>style.visibility</p:attrName>
                                        </p:attrNameLst>
                                      </p:cBhvr>
                                      <p:to>
                                        <p:strVal val="visible"/>
                                      </p:to>
                                    </p:set>
                                    <p:animEffect transition="in" filter="strips(upRight)">
                                      <p:cBhvr>
                                        <p:cTn id="26" dur="500"/>
                                        <p:tgtEl>
                                          <p:spTgt spid="14389"/>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23" presetClass="entr" presetSubtype="16" fill="hold" grpId="0" nodeType="clickEffect">
                                  <p:stCondLst>
                                    <p:cond delay="0"/>
                                  </p:stCondLst>
                                  <p:childTnLst>
                                    <p:set>
                                      <p:cBhvr>
                                        <p:cTn id="30" dur="1" fill="hold">
                                          <p:stCondLst>
                                            <p:cond delay="0"/>
                                          </p:stCondLst>
                                        </p:cTn>
                                        <p:tgtEl>
                                          <p:spTgt spid="14376"/>
                                        </p:tgtEl>
                                        <p:attrNameLst>
                                          <p:attrName>style.visibility</p:attrName>
                                        </p:attrNameLst>
                                      </p:cBhvr>
                                      <p:to>
                                        <p:strVal val="visible"/>
                                      </p:to>
                                    </p:set>
                                    <p:anim calcmode="lin" valueType="num">
                                      <p:cBhvr>
                                        <p:cTn id="31" dur="500" fill="hold"/>
                                        <p:tgtEl>
                                          <p:spTgt spid="14376"/>
                                        </p:tgtEl>
                                        <p:attrNameLst>
                                          <p:attrName>ppt_w</p:attrName>
                                        </p:attrNameLst>
                                      </p:cBhvr>
                                      <p:tavLst>
                                        <p:tav tm="0">
                                          <p:val>
                                            <p:fltVal val="0"/>
                                          </p:val>
                                        </p:tav>
                                        <p:tav tm="100000">
                                          <p:val>
                                            <p:strVal val="#ppt_w"/>
                                          </p:val>
                                        </p:tav>
                                      </p:tavLst>
                                    </p:anim>
                                    <p:anim calcmode="lin" valueType="num">
                                      <p:cBhvr>
                                        <p:cTn id="32" dur="500" fill="hold"/>
                                        <p:tgtEl>
                                          <p:spTgt spid="14376"/>
                                        </p:tgtEl>
                                        <p:attrNameLst>
                                          <p:attrName>ppt_h</p:attrName>
                                        </p:attrNameLst>
                                      </p:cBhvr>
                                      <p:tavLst>
                                        <p:tav tm="0">
                                          <p:val>
                                            <p:fltVal val="0"/>
                                          </p:val>
                                        </p:tav>
                                        <p:tav tm="100000">
                                          <p:val>
                                            <p:strVal val="#ppt_h"/>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1" fill="hold" nodeType="clickEffect">
                                  <p:stCondLst>
                                    <p:cond delay="0"/>
                                  </p:stCondLst>
                                  <p:childTnLst>
                                    <p:set>
                                      <p:cBhvr>
                                        <p:cTn id="36" dur="1" fill="hold">
                                          <p:stCondLst>
                                            <p:cond delay="0"/>
                                          </p:stCondLst>
                                        </p:cTn>
                                        <p:tgtEl>
                                          <p:spTgt spid="14395"/>
                                        </p:tgtEl>
                                        <p:attrNameLst>
                                          <p:attrName>style.visibility</p:attrName>
                                        </p:attrNameLst>
                                      </p:cBhvr>
                                      <p:to>
                                        <p:strVal val="visible"/>
                                      </p:to>
                                    </p:set>
                                    <p:anim calcmode="lin" valueType="num">
                                      <p:cBhvr additive="base">
                                        <p:cTn id="37" dur="500" fill="hold"/>
                                        <p:tgtEl>
                                          <p:spTgt spid="14395"/>
                                        </p:tgtEl>
                                        <p:attrNameLst>
                                          <p:attrName>ppt_x</p:attrName>
                                        </p:attrNameLst>
                                      </p:cBhvr>
                                      <p:tavLst>
                                        <p:tav tm="0">
                                          <p:val>
                                            <p:strVal val="#ppt_x"/>
                                          </p:val>
                                        </p:tav>
                                        <p:tav tm="100000">
                                          <p:val>
                                            <p:strVal val="#ppt_x"/>
                                          </p:val>
                                        </p:tav>
                                      </p:tavLst>
                                    </p:anim>
                                    <p:anim calcmode="lin" valueType="num">
                                      <p:cBhvr additive="base">
                                        <p:cTn id="38" dur="500" fill="hold"/>
                                        <p:tgtEl>
                                          <p:spTgt spid="14395"/>
                                        </p:tgtEl>
                                        <p:attrNameLst>
                                          <p:attrName>ppt_y</p:attrName>
                                        </p:attrNameLst>
                                      </p:cBhvr>
                                      <p:tavLst>
                                        <p:tav tm="0">
                                          <p:val>
                                            <p:strVal val="0-#ppt_h/2"/>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1" fill="hold" nodeType="clickEffect">
                                  <p:stCondLst>
                                    <p:cond delay="0"/>
                                  </p:stCondLst>
                                  <p:childTnLst>
                                    <p:set>
                                      <p:cBhvr>
                                        <p:cTn id="42" dur="1" fill="hold">
                                          <p:stCondLst>
                                            <p:cond delay="0"/>
                                          </p:stCondLst>
                                        </p:cTn>
                                        <p:tgtEl>
                                          <p:spTgt spid="2"/>
                                        </p:tgtEl>
                                        <p:attrNameLst>
                                          <p:attrName>style.visibility</p:attrName>
                                        </p:attrNameLst>
                                      </p:cBhvr>
                                      <p:to>
                                        <p:strVal val="visible"/>
                                      </p:to>
                                    </p:set>
                                    <p:anim calcmode="lin" valueType="num">
                                      <p:cBhvr additive="base">
                                        <p:cTn id="43" dur="500" fill="hold"/>
                                        <p:tgtEl>
                                          <p:spTgt spid="2"/>
                                        </p:tgtEl>
                                        <p:attrNameLst>
                                          <p:attrName>ppt_x</p:attrName>
                                        </p:attrNameLst>
                                      </p:cBhvr>
                                      <p:tavLst>
                                        <p:tav tm="0">
                                          <p:val>
                                            <p:strVal val="#ppt_x"/>
                                          </p:val>
                                        </p:tav>
                                        <p:tav tm="100000">
                                          <p:val>
                                            <p:strVal val="#ppt_x"/>
                                          </p:val>
                                        </p:tav>
                                      </p:tavLst>
                                    </p:anim>
                                    <p:anim calcmode="lin" valueType="num">
                                      <p:cBhvr additive="base">
                                        <p:cTn id="44" dur="500" fill="hold"/>
                                        <p:tgtEl>
                                          <p:spTgt spid="2"/>
                                        </p:tgtEl>
                                        <p:attrNameLst>
                                          <p:attrName>ppt_y</p:attrName>
                                        </p:attrNameLst>
                                      </p:cBhvr>
                                      <p:tavLst>
                                        <p:tav tm="0">
                                          <p:val>
                                            <p:strVal val="0-#ppt_h/2"/>
                                          </p:val>
                                        </p:tav>
                                        <p:tav tm="100000">
                                          <p:val>
                                            <p:strVal val="#ppt_y"/>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2" presetClass="entr" presetSubtype="4" fill="hold" nodeType="clickEffect">
                                  <p:stCondLst>
                                    <p:cond delay="0"/>
                                  </p:stCondLst>
                                  <p:childTnLst>
                                    <p:set>
                                      <p:cBhvr>
                                        <p:cTn id="48" dur="1" fill="hold">
                                          <p:stCondLst>
                                            <p:cond delay="0"/>
                                          </p:stCondLst>
                                        </p:cTn>
                                        <p:tgtEl>
                                          <p:spTgt spid="10"/>
                                        </p:tgtEl>
                                        <p:attrNameLst>
                                          <p:attrName>style.visibility</p:attrName>
                                        </p:attrNameLst>
                                      </p:cBhvr>
                                      <p:to>
                                        <p:strVal val="visible"/>
                                      </p:to>
                                    </p:set>
                                    <p:anim calcmode="lin" valueType="num">
                                      <p:cBhvr additive="base">
                                        <p:cTn id="49" dur="500" fill="hold"/>
                                        <p:tgtEl>
                                          <p:spTgt spid="10"/>
                                        </p:tgtEl>
                                        <p:attrNameLst>
                                          <p:attrName>ppt_x</p:attrName>
                                        </p:attrNameLst>
                                      </p:cBhvr>
                                      <p:tavLst>
                                        <p:tav tm="0">
                                          <p:val>
                                            <p:strVal val="#ppt_x"/>
                                          </p:val>
                                        </p:tav>
                                        <p:tav tm="100000">
                                          <p:val>
                                            <p:strVal val="#ppt_x"/>
                                          </p:val>
                                        </p:tav>
                                      </p:tavLst>
                                    </p:anim>
                                    <p:anim calcmode="lin" valueType="num">
                                      <p:cBhvr additive="base">
                                        <p:cTn id="5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51" fill="hold" nodeType="clickPar">
                      <p:stCondLst>
                        <p:cond delay="indefinite"/>
                      </p:stCondLst>
                      <p:childTnLst>
                        <p:par>
                          <p:cTn id="52" fill="hold" nodeType="withGroup">
                            <p:stCondLst>
                              <p:cond delay="0"/>
                            </p:stCondLst>
                            <p:childTnLst>
                              <p:par>
                                <p:cTn id="53" presetID="23" presetClass="entr" presetSubtype="16" fill="hold" nodeType="clickEffect">
                                  <p:stCondLst>
                                    <p:cond delay="0"/>
                                  </p:stCondLst>
                                  <p:childTnLst>
                                    <p:set>
                                      <p:cBhvr>
                                        <p:cTn id="54" dur="1" fill="hold">
                                          <p:stCondLst>
                                            <p:cond delay="0"/>
                                          </p:stCondLst>
                                        </p:cTn>
                                        <p:tgtEl>
                                          <p:spTgt spid="9"/>
                                        </p:tgtEl>
                                        <p:attrNameLst>
                                          <p:attrName>style.visibility</p:attrName>
                                        </p:attrNameLst>
                                      </p:cBhvr>
                                      <p:to>
                                        <p:strVal val="visible"/>
                                      </p:to>
                                    </p:set>
                                    <p:anim calcmode="lin" valueType="num">
                                      <p:cBhvr>
                                        <p:cTn id="55" dur="500" fill="hold"/>
                                        <p:tgtEl>
                                          <p:spTgt spid="9"/>
                                        </p:tgtEl>
                                        <p:attrNameLst>
                                          <p:attrName>ppt_w</p:attrName>
                                        </p:attrNameLst>
                                      </p:cBhvr>
                                      <p:tavLst>
                                        <p:tav tm="0">
                                          <p:val>
                                            <p:fltVal val="0"/>
                                          </p:val>
                                        </p:tav>
                                        <p:tav tm="100000">
                                          <p:val>
                                            <p:strVal val="#ppt_w"/>
                                          </p:val>
                                        </p:tav>
                                      </p:tavLst>
                                    </p:anim>
                                    <p:anim calcmode="lin" valueType="num">
                                      <p:cBhvr>
                                        <p:cTn id="56" dur="500" fill="hold"/>
                                        <p:tgtEl>
                                          <p:spTgt spid="9"/>
                                        </p:tgtEl>
                                        <p:attrNameLst>
                                          <p:attrName>ppt_h</p:attrName>
                                        </p:attrNameLst>
                                      </p:cBhvr>
                                      <p:tavLst>
                                        <p:tav tm="0">
                                          <p:val>
                                            <p:fltVal val="0"/>
                                          </p:val>
                                        </p:tav>
                                        <p:tav tm="100000">
                                          <p:val>
                                            <p:strVal val="#ppt_h"/>
                                          </p:val>
                                        </p:tav>
                                      </p:tavLst>
                                    </p:anim>
                                  </p:childTnLst>
                                </p:cTn>
                              </p:par>
                            </p:childTnLst>
                          </p:cTn>
                        </p:par>
                      </p:childTnLst>
                    </p:cTn>
                  </p:par>
                  <p:par>
                    <p:cTn id="57" fill="hold" nodeType="clickPar">
                      <p:stCondLst>
                        <p:cond delay="indefinite"/>
                      </p:stCondLst>
                      <p:childTnLst>
                        <p:par>
                          <p:cTn id="58" fill="hold" nodeType="withGroup">
                            <p:stCondLst>
                              <p:cond delay="0"/>
                            </p:stCondLst>
                            <p:childTnLst>
                              <p:par>
                                <p:cTn id="59" presetID="2" presetClass="entr" presetSubtype="1" fill="hold" nodeType="clickEffect">
                                  <p:stCondLst>
                                    <p:cond delay="0"/>
                                  </p:stCondLst>
                                  <p:childTnLst>
                                    <p:set>
                                      <p:cBhvr>
                                        <p:cTn id="60" dur="1" fill="hold">
                                          <p:stCondLst>
                                            <p:cond delay="0"/>
                                          </p:stCondLst>
                                        </p:cTn>
                                        <p:tgtEl>
                                          <p:spTgt spid="14394"/>
                                        </p:tgtEl>
                                        <p:attrNameLst>
                                          <p:attrName>style.visibility</p:attrName>
                                        </p:attrNameLst>
                                      </p:cBhvr>
                                      <p:to>
                                        <p:strVal val="visible"/>
                                      </p:to>
                                    </p:set>
                                    <p:anim calcmode="lin" valueType="num">
                                      <p:cBhvr additive="base">
                                        <p:cTn id="61" dur="500" fill="hold"/>
                                        <p:tgtEl>
                                          <p:spTgt spid="14394"/>
                                        </p:tgtEl>
                                        <p:attrNameLst>
                                          <p:attrName>ppt_x</p:attrName>
                                        </p:attrNameLst>
                                      </p:cBhvr>
                                      <p:tavLst>
                                        <p:tav tm="0">
                                          <p:val>
                                            <p:strVal val="#ppt_x"/>
                                          </p:val>
                                        </p:tav>
                                        <p:tav tm="100000">
                                          <p:val>
                                            <p:strVal val="#ppt_x"/>
                                          </p:val>
                                        </p:tav>
                                      </p:tavLst>
                                    </p:anim>
                                    <p:anim calcmode="lin" valueType="num">
                                      <p:cBhvr additive="base">
                                        <p:cTn id="62" dur="500" fill="hold"/>
                                        <p:tgtEl>
                                          <p:spTgt spid="14394"/>
                                        </p:tgtEl>
                                        <p:attrNameLst>
                                          <p:attrName>ppt_y</p:attrName>
                                        </p:attrNameLst>
                                      </p:cBhvr>
                                      <p:tavLst>
                                        <p:tav tm="0">
                                          <p:val>
                                            <p:strVal val="0-#ppt_h/2"/>
                                          </p:val>
                                        </p:tav>
                                        <p:tav tm="100000">
                                          <p:val>
                                            <p:strVal val="#ppt_y"/>
                                          </p:val>
                                        </p:tav>
                                      </p:tavLst>
                                    </p:anim>
                                  </p:childTnLst>
                                </p:cTn>
                              </p:par>
                            </p:childTnLst>
                          </p:cTn>
                        </p:par>
                      </p:childTnLst>
                    </p:cTn>
                  </p:par>
                  <p:par>
                    <p:cTn id="63" fill="hold" nodeType="clickPar">
                      <p:stCondLst>
                        <p:cond delay="indefinite"/>
                      </p:stCondLst>
                      <p:childTnLst>
                        <p:par>
                          <p:cTn id="64" fill="hold" nodeType="withGroup">
                            <p:stCondLst>
                              <p:cond delay="0"/>
                            </p:stCondLst>
                            <p:childTnLst>
                              <p:par>
                                <p:cTn id="65" presetID="23" presetClass="entr" presetSubtype="16" fill="hold" grpId="0" nodeType="clickEffect">
                                  <p:stCondLst>
                                    <p:cond delay="0"/>
                                  </p:stCondLst>
                                  <p:childTnLst>
                                    <p:set>
                                      <p:cBhvr>
                                        <p:cTn id="66" dur="1" fill="hold">
                                          <p:stCondLst>
                                            <p:cond delay="0"/>
                                          </p:stCondLst>
                                        </p:cTn>
                                        <p:tgtEl>
                                          <p:spTgt spid="14396"/>
                                        </p:tgtEl>
                                        <p:attrNameLst>
                                          <p:attrName>style.visibility</p:attrName>
                                        </p:attrNameLst>
                                      </p:cBhvr>
                                      <p:to>
                                        <p:strVal val="visible"/>
                                      </p:to>
                                    </p:set>
                                    <p:anim calcmode="lin" valueType="num">
                                      <p:cBhvr>
                                        <p:cTn id="67" dur="500" fill="hold"/>
                                        <p:tgtEl>
                                          <p:spTgt spid="14396"/>
                                        </p:tgtEl>
                                        <p:attrNameLst>
                                          <p:attrName>ppt_w</p:attrName>
                                        </p:attrNameLst>
                                      </p:cBhvr>
                                      <p:tavLst>
                                        <p:tav tm="0">
                                          <p:val>
                                            <p:fltVal val="0"/>
                                          </p:val>
                                        </p:tav>
                                        <p:tav tm="100000">
                                          <p:val>
                                            <p:strVal val="#ppt_w"/>
                                          </p:val>
                                        </p:tav>
                                      </p:tavLst>
                                    </p:anim>
                                    <p:anim calcmode="lin" valueType="num">
                                      <p:cBhvr>
                                        <p:cTn id="68" dur="500" fill="hold"/>
                                        <p:tgtEl>
                                          <p:spTgt spid="14396"/>
                                        </p:tgtEl>
                                        <p:attrNameLst>
                                          <p:attrName>ppt_h</p:attrName>
                                        </p:attrNameLst>
                                      </p:cBhvr>
                                      <p:tavLst>
                                        <p:tav tm="0">
                                          <p:val>
                                            <p:fltVal val="0"/>
                                          </p:val>
                                        </p:tav>
                                        <p:tav tm="100000">
                                          <p:val>
                                            <p:strVal val="#ppt_h"/>
                                          </p:val>
                                        </p:tav>
                                      </p:tavLst>
                                    </p:anim>
                                  </p:childTnLst>
                                </p:cTn>
                              </p:par>
                            </p:childTnLst>
                          </p:cTn>
                        </p:par>
                      </p:childTnLst>
                    </p:cTn>
                  </p:par>
                  <p:par>
                    <p:cTn id="69" fill="hold" nodeType="clickPar">
                      <p:stCondLst>
                        <p:cond delay="indefinite"/>
                      </p:stCondLst>
                      <p:childTnLst>
                        <p:par>
                          <p:cTn id="70" fill="hold" nodeType="withGroup">
                            <p:stCondLst>
                              <p:cond delay="0"/>
                            </p:stCondLst>
                            <p:childTnLst>
                              <p:par>
                                <p:cTn id="71" presetID="23" presetClass="entr" presetSubtype="32" fill="hold" nodeType="clickEffect">
                                  <p:stCondLst>
                                    <p:cond delay="0"/>
                                  </p:stCondLst>
                                  <p:childTnLst>
                                    <p:set>
                                      <p:cBhvr>
                                        <p:cTn id="72" dur="1" fill="hold">
                                          <p:stCondLst>
                                            <p:cond delay="0"/>
                                          </p:stCondLst>
                                        </p:cTn>
                                        <p:tgtEl>
                                          <p:spTgt spid="14391"/>
                                        </p:tgtEl>
                                        <p:attrNameLst>
                                          <p:attrName>style.visibility</p:attrName>
                                        </p:attrNameLst>
                                      </p:cBhvr>
                                      <p:to>
                                        <p:strVal val="visible"/>
                                      </p:to>
                                    </p:set>
                                    <p:anim calcmode="lin" valueType="num">
                                      <p:cBhvr>
                                        <p:cTn id="73" dur="500" fill="hold"/>
                                        <p:tgtEl>
                                          <p:spTgt spid="14391"/>
                                        </p:tgtEl>
                                        <p:attrNameLst>
                                          <p:attrName>ppt_w</p:attrName>
                                        </p:attrNameLst>
                                      </p:cBhvr>
                                      <p:tavLst>
                                        <p:tav tm="0">
                                          <p:val>
                                            <p:strVal val="4*#ppt_w"/>
                                          </p:val>
                                        </p:tav>
                                        <p:tav tm="100000">
                                          <p:val>
                                            <p:strVal val="#ppt_w"/>
                                          </p:val>
                                        </p:tav>
                                      </p:tavLst>
                                    </p:anim>
                                    <p:anim calcmode="lin" valueType="num">
                                      <p:cBhvr>
                                        <p:cTn id="74" dur="500" fill="hold"/>
                                        <p:tgtEl>
                                          <p:spTgt spid="14391"/>
                                        </p:tgtEl>
                                        <p:attrNameLst>
                                          <p:attrName>ppt_h</p:attrName>
                                        </p:attrNameLst>
                                      </p:cBhvr>
                                      <p:tavLst>
                                        <p:tav tm="0">
                                          <p:val>
                                            <p:strVal val="4*#ppt_h"/>
                                          </p:val>
                                        </p:tav>
                                        <p:tav tm="100000">
                                          <p:val>
                                            <p:strVal val="#ppt_h"/>
                                          </p:val>
                                        </p:tav>
                                      </p:tavLst>
                                    </p:anim>
                                  </p:childTnLst>
                                </p:cTn>
                              </p:par>
                            </p:childTnLst>
                          </p:cTn>
                        </p:par>
                      </p:childTnLst>
                    </p:cTn>
                  </p:par>
                  <p:par>
                    <p:cTn id="75" fill="hold" nodeType="clickPar">
                      <p:stCondLst>
                        <p:cond delay="indefinite"/>
                      </p:stCondLst>
                      <p:childTnLst>
                        <p:par>
                          <p:cTn id="76" fill="hold" nodeType="withGroup">
                            <p:stCondLst>
                              <p:cond delay="0"/>
                            </p:stCondLst>
                            <p:childTnLst>
                              <p:par>
                                <p:cTn id="77" presetID="18" presetClass="entr" presetSubtype="9" fill="hold" nodeType="clickEffect">
                                  <p:stCondLst>
                                    <p:cond delay="0"/>
                                  </p:stCondLst>
                                  <p:childTnLst>
                                    <p:set>
                                      <p:cBhvr>
                                        <p:cTn id="78" dur="1" fill="hold">
                                          <p:stCondLst>
                                            <p:cond delay="0"/>
                                          </p:stCondLst>
                                        </p:cTn>
                                        <p:tgtEl>
                                          <p:spTgt spid="4"/>
                                        </p:tgtEl>
                                        <p:attrNameLst>
                                          <p:attrName>style.visibility</p:attrName>
                                        </p:attrNameLst>
                                      </p:cBhvr>
                                      <p:to>
                                        <p:strVal val="visible"/>
                                      </p:to>
                                    </p:set>
                                    <p:animEffect transition="in" filter="strips(upLeft)">
                                      <p:cBhvr>
                                        <p:cTn id="79" dur="500"/>
                                        <p:tgtEl>
                                          <p:spTgt spid="4"/>
                                        </p:tgtEl>
                                      </p:cBhvr>
                                    </p:animEffect>
                                  </p:childTnLst>
                                </p:cTn>
                              </p:par>
                            </p:childTnLst>
                          </p:cTn>
                        </p:par>
                      </p:childTnLst>
                    </p:cTn>
                  </p:par>
                  <p:par>
                    <p:cTn id="80" fill="hold" nodeType="clickPar">
                      <p:stCondLst>
                        <p:cond delay="indefinite"/>
                      </p:stCondLst>
                      <p:childTnLst>
                        <p:par>
                          <p:cTn id="81" fill="hold" nodeType="withGroup">
                            <p:stCondLst>
                              <p:cond delay="0"/>
                            </p:stCondLst>
                            <p:childTnLst>
                              <p:par>
                                <p:cTn id="82" presetID="18" presetClass="entr" presetSubtype="6" fill="hold" nodeType="clickEffect">
                                  <p:stCondLst>
                                    <p:cond delay="0"/>
                                  </p:stCondLst>
                                  <p:childTnLst>
                                    <p:set>
                                      <p:cBhvr>
                                        <p:cTn id="83" dur="1" fill="hold">
                                          <p:stCondLst>
                                            <p:cond delay="0"/>
                                          </p:stCondLst>
                                        </p:cTn>
                                        <p:tgtEl>
                                          <p:spTgt spid="12"/>
                                        </p:tgtEl>
                                        <p:attrNameLst>
                                          <p:attrName>style.visibility</p:attrName>
                                        </p:attrNameLst>
                                      </p:cBhvr>
                                      <p:to>
                                        <p:strVal val="visible"/>
                                      </p:to>
                                    </p:set>
                                    <p:animEffect transition="in" filter="strips(downRight)">
                                      <p:cBhvr>
                                        <p:cTn id="84" dur="500"/>
                                        <p:tgtEl>
                                          <p:spTgt spid="12"/>
                                        </p:tgtEl>
                                      </p:cBhvr>
                                    </p:animEffect>
                                  </p:childTnLst>
                                </p:cTn>
                              </p:par>
                            </p:childTnLst>
                          </p:cTn>
                        </p:par>
                      </p:childTnLst>
                    </p:cTn>
                  </p:par>
                  <p:par>
                    <p:cTn id="85" fill="hold" nodeType="clickPar">
                      <p:stCondLst>
                        <p:cond delay="indefinite"/>
                      </p:stCondLst>
                      <p:childTnLst>
                        <p:par>
                          <p:cTn id="86" fill="hold" nodeType="withGroup">
                            <p:stCondLst>
                              <p:cond delay="0"/>
                            </p:stCondLst>
                            <p:childTnLst>
                              <p:par>
                                <p:cTn id="87" presetID="2" presetClass="entr" presetSubtype="6" fill="hold" nodeType="clickEffect">
                                  <p:stCondLst>
                                    <p:cond delay="0"/>
                                  </p:stCondLst>
                                  <p:childTnLst>
                                    <p:set>
                                      <p:cBhvr>
                                        <p:cTn id="88" dur="1" fill="hold">
                                          <p:stCondLst>
                                            <p:cond delay="0"/>
                                          </p:stCondLst>
                                        </p:cTn>
                                        <p:tgtEl>
                                          <p:spTgt spid="7"/>
                                        </p:tgtEl>
                                        <p:attrNameLst>
                                          <p:attrName>style.visibility</p:attrName>
                                        </p:attrNameLst>
                                      </p:cBhvr>
                                      <p:to>
                                        <p:strVal val="visible"/>
                                      </p:to>
                                    </p:set>
                                    <p:anim calcmode="lin" valueType="num">
                                      <p:cBhvr additive="base">
                                        <p:cTn id="89" dur="500" fill="hold"/>
                                        <p:tgtEl>
                                          <p:spTgt spid="7"/>
                                        </p:tgtEl>
                                        <p:attrNameLst>
                                          <p:attrName>ppt_x</p:attrName>
                                        </p:attrNameLst>
                                      </p:cBhvr>
                                      <p:tavLst>
                                        <p:tav tm="0">
                                          <p:val>
                                            <p:strVal val="1+#ppt_w/2"/>
                                          </p:val>
                                        </p:tav>
                                        <p:tav tm="100000">
                                          <p:val>
                                            <p:strVal val="#ppt_x"/>
                                          </p:val>
                                        </p:tav>
                                      </p:tavLst>
                                    </p:anim>
                                    <p:anim calcmode="lin" valueType="num">
                                      <p:cBhvr additive="base">
                                        <p:cTn id="9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1" fill="hold" nodeType="clickPar">
                      <p:stCondLst>
                        <p:cond delay="indefinite"/>
                      </p:stCondLst>
                      <p:childTnLst>
                        <p:par>
                          <p:cTn id="92" fill="hold" nodeType="withGroup">
                            <p:stCondLst>
                              <p:cond delay="0"/>
                            </p:stCondLst>
                            <p:childTnLst>
                              <p:par>
                                <p:cTn id="93" presetID="23" presetClass="entr" presetSubtype="32" fill="hold" nodeType="clickEffect">
                                  <p:stCondLst>
                                    <p:cond delay="0"/>
                                  </p:stCondLst>
                                  <p:childTnLst>
                                    <p:set>
                                      <p:cBhvr>
                                        <p:cTn id="94" dur="1" fill="hold">
                                          <p:stCondLst>
                                            <p:cond delay="0"/>
                                          </p:stCondLst>
                                        </p:cTn>
                                        <p:tgtEl>
                                          <p:spTgt spid="14392"/>
                                        </p:tgtEl>
                                        <p:attrNameLst>
                                          <p:attrName>style.visibility</p:attrName>
                                        </p:attrNameLst>
                                      </p:cBhvr>
                                      <p:to>
                                        <p:strVal val="visible"/>
                                      </p:to>
                                    </p:set>
                                    <p:anim calcmode="lin" valueType="num">
                                      <p:cBhvr>
                                        <p:cTn id="95" dur="500" fill="hold"/>
                                        <p:tgtEl>
                                          <p:spTgt spid="14392"/>
                                        </p:tgtEl>
                                        <p:attrNameLst>
                                          <p:attrName>ppt_w</p:attrName>
                                        </p:attrNameLst>
                                      </p:cBhvr>
                                      <p:tavLst>
                                        <p:tav tm="0">
                                          <p:val>
                                            <p:strVal val="4*#ppt_w"/>
                                          </p:val>
                                        </p:tav>
                                        <p:tav tm="100000">
                                          <p:val>
                                            <p:strVal val="#ppt_w"/>
                                          </p:val>
                                        </p:tav>
                                      </p:tavLst>
                                    </p:anim>
                                    <p:anim calcmode="lin" valueType="num">
                                      <p:cBhvr>
                                        <p:cTn id="96" dur="500" fill="hold"/>
                                        <p:tgtEl>
                                          <p:spTgt spid="14392"/>
                                        </p:tgtEl>
                                        <p:attrNameLst>
                                          <p:attrName>ppt_h</p:attrName>
                                        </p:attrNameLst>
                                      </p:cBhvr>
                                      <p:tavLst>
                                        <p:tav tm="0">
                                          <p:val>
                                            <p:strVal val="4*#ppt_h"/>
                                          </p:val>
                                        </p:tav>
                                        <p:tav tm="100000">
                                          <p:val>
                                            <p:strVal val="#ppt_h"/>
                                          </p:val>
                                        </p:tav>
                                      </p:tavLst>
                                    </p:anim>
                                  </p:childTnLst>
                                </p:cTn>
                              </p:par>
                            </p:childTnLst>
                          </p:cTn>
                        </p:par>
                      </p:childTnLst>
                    </p:cTn>
                  </p:par>
                  <p:par>
                    <p:cTn id="97" fill="hold" nodeType="clickPar">
                      <p:stCondLst>
                        <p:cond delay="indefinite"/>
                      </p:stCondLst>
                      <p:childTnLst>
                        <p:par>
                          <p:cTn id="98" fill="hold" nodeType="withGroup">
                            <p:stCondLst>
                              <p:cond delay="0"/>
                            </p:stCondLst>
                            <p:childTnLst>
                              <p:par>
                                <p:cTn id="99" presetID="23" presetClass="entr" presetSubtype="16" fill="hold" grpId="0" nodeType="clickEffect">
                                  <p:stCondLst>
                                    <p:cond delay="0"/>
                                  </p:stCondLst>
                                  <p:childTnLst>
                                    <p:set>
                                      <p:cBhvr>
                                        <p:cTn id="100" dur="1" fill="hold">
                                          <p:stCondLst>
                                            <p:cond delay="0"/>
                                          </p:stCondLst>
                                        </p:cTn>
                                        <p:tgtEl>
                                          <p:spTgt spid="14397"/>
                                        </p:tgtEl>
                                        <p:attrNameLst>
                                          <p:attrName>style.visibility</p:attrName>
                                        </p:attrNameLst>
                                      </p:cBhvr>
                                      <p:to>
                                        <p:strVal val="visible"/>
                                      </p:to>
                                    </p:set>
                                    <p:anim calcmode="lin" valueType="num">
                                      <p:cBhvr>
                                        <p:cTn id="101" dur="500" fill="hold"/>
                                        <p:tgtEl>
                                          <p:spTgt spid="14397"/>
                                        </p:tgtEl>
                                        <p:attrNameLst>
                                          <p:attrName>ppt_w</p:attrName>
                                        </p:attrNameLst>
                                      </p:cBhvr>
                                      <p:tavLst>
                                        <p:tav tm="0">
                                          <p:val>
                                            <p:fltVal val="0"/>
                                          </p:val>
                                        </p:tav>
                                        <p:tav tm="100000">
                                          <p:val>
                                            <p:strVal val="#ppt_w"/>
                                          </p:val>
                                        </p:tav>
                                      </p:tavLst>
                                    </p:anim>
                                    <p:anim calcmode="lin" valueType="num">
                                      <p:cBhvr>
                                        <p:cTn id="102" dur="500" fill="hold"/>
                                        <p:tgtEl>
                                          <p:spTgt spid="14397"/>
                                        </p:tgtEl>
                                        <p:attrNameLst>
                                          <p:attrName>ppt_h</p:attrName>
                                        </p:attrNameLst>
                                      </p:cBhvr>
                                      <p:tavLst>
                                        <p:tav tm="0">
                                          <p:val>
                                            <p:fltVal val="0"/>
                                          </p:val>
                                        </p:tav>
                                        <p:tav tm="100000">
                                          <p:val>
                                            <p:strVal val="#ppt_h"/>
                                          </p:val>
                                        </p:tav>
                                      </p:tavLst>
                                    </p:anim>
                                  </p:childTnLst>
                                </p:cTn>
                              </p:par>
                            </p:childTnLst>
                          </p:cTn>
                        </p:par>
                      </p:childTnLst>
                    </p:cTn>
                  </p:par>
                  <p:par>
                    <p:cTn id="103" fill="hold" nodeType="clickPar">
                      <p:stCondLst>
                        <p:cond delay="indefinite"/>
                      </p:stCondLst>
                      <p:childTnLst>
                        <p:par>
                          <p:cTn id="104" fill="hold" nodeType="withGroup">
                            <p:stCondLst>
                              <p:cond delay="0"/>
                            </p:stCondLst>
                            <p:childTnLst>
                              <p:par>
                                <p:cTn id="105" presetID="23" presetClass="entr" presetSubtype="32" fill="hold" nodeType="clickEffect">
                                  <p:stCondLst>
                                    <p:cond delay="0"/>
                                  </p:stCondLst>
                                  <p:childTnLst>
                                    <p:set>
                                      <p:cBhvr>
                                        <p:cTn id="106" dur="1" fill="hold">
                                          <p:stCondLst>
                                            <p:cond delay="0"/>
                                          </p:stCondLst>
                                        </p:cTn>
                                        <p:tgtEl>
                                          <p:spTgt spid="14390"/>
                                        </p:tgtEl>
                                        <p:attrNameLst>
                                          <p:attrName>style.visibility</p:attrName>
                                        </p:attrNameLst>
                                      </p:cBhvr>
                                      <p:to>
                                        <p:strVal val="visible"/>
                                      </p:to>
                                    </p:set>
                                    <p:anim calcmode="lin" valueType="num">
                                      <p:cBhvr>
                                        <p:cTn id="107" dur="500" fill="hold"/>
                                        <p:tgtEl>
                                          <p:spTgt spid="14390"/>
                                        </p:tgtEl>
                                        <p:attrNameLst>
                                          <p:attrName>ppt_w</p:attrName>
                                        </p:attrNameLst>
                                      </p:cBhvr>
                                      <p:tavLst>
                                        <p:tav tm="0">
                                          <p:val>
                                            <p:strVal val="4*#ppt_w"/>
                                          </p:val>
                                        </p:tav>
                                        <p:tav tm="100000">
                                          <p:val>
                                            <p:strVal val="#ppt_w"/>
                                          </p:val>
                                        </p:tav>
                                      </p:tavLst>
                                    </p:anim>
                                    <p:anim calcmode="lin" valueType="num">
                                      <p:cBhvr>
                                        <p:cTn id="108" dur="500" fill="hold"/>
                                        <p:tgtEl>
                                          <p:spTgt spid="14390"/>
                                        </p:tgtEl>
                                        <p:attrNameLst>
                                          <p:attrName>ppt_h</p:attrName>
                                        </p:attrNameLst>
                                      </p:cBhvr>
                                      <p:tavLst>
                                        <p:tav tm="0">
                                          <p:val>
                                            <p:strVal val="4*#ppt_h"/>
                                          </p:val>
                                        </p:tav>
                                        <p:tav tm="100000">
                                          <p:val>
                                            <p:strVal val="#ppt_h"/>
                                          </p:val>
                                        </p:tav>
                                      </p:tavLst>
                                    </p:anim>
                                  </p:childTnLst>
                                </p:cTn>
                              </p:par>
                            </p:childTnLst>
                          </p:cTn>
                        </p:par>
                      </p:childTnLst>
                    </p:cTn>
                  </p:par>
                  <p:par>
                    <p:cTn id="109" fill="hold" nodeType="clickPar">
                      <p:stCondLst>
                        <p:cond delay="indefinite"/>
                      </p:stCondLst>
                      <p:childTnLst>
                        <p:par>
                          <p:cTn id="110" fill="hold" nodeType="withGroup">
                            <p:stCondLst>
                              <p:cond delay="0"/>
                            </p:stCondLst>
                            <p:childTnLst>
                              <p:par>
                                <p:cTn id="111" presetID="18" presetClass="entr" presetSubtype="3" fill="hold" nodeType="clickEffect">
                                  <p:stCondLst>
                                    <p:cond delay="0"/>
                                  </p:stCondLst>
                                  <p:childTnLst>
                                    <p:set>
                                      <p:cBhvr>
                                        <p:cTn id="112" dur="1" fill="hold">
                                          <p:stCondLst>
                                            <p:cond delay="0"/>
                                          </p:stCondLst>
                                        </p:cTn>
                                        <p:tgtEl>
                                          <p:spTgt spid="3"/>
                                        </p:tgtEl>
                                        <p:attrNameLst>
                                          <p:attrName>style.visibility</p:attrName>
                                        </p:attrNameLst>
                                      </p:cBhvr>
                                      <p:to>
                                        <p:strVal val="visible"/>
                                      </p:to>
                                    </p:set>
                                    <p:animEffect transition="in" filter="strips(upRight)">
                                      <p:cBhvr>
                                        <p:cTn id="113" dur="500"/>
                                        <p:tgtEl>
                                          <p:spTgt spid="3"/>
                                        </p:tgtEl>
                                      </p:cBhvr>
                                    </p:animEffect>
                                  </p:childTnLst>
                                </p:cTn>
                              </p:par>
                            </p:childTnLst>
                          </p:cTn>
                        </p:par>
                      </p:childTnLst>
                    </p:cTn>
                  </p:par>
                  <p:par>
                    <p:cTn id="114" fill="hold" nodeType="clickPar">
                      <p:stCondLst>
                        <p:cond delay="indefinite"/>
                      </p:stCondLst>
                      <p:childTnLst>
                        <p:par>
                          <p:cTn id="115" fill="hold" nodeType="withGroup">
                            <p:stCondLst>
                              <p:cond delay="0"/>
                            </p:stCondLst>
                            <p:childTnLst>
                              <p:par>
                                <p:cTn id="116" presetID="18" presetClass="entr" presetSubtype="12" fill="hold" nodeType="clickEffect">
                                  <p:stCondLst>
                                    <p:cond delay="0"/>
                                  </p:stCondLst>
                                  <p:childTnLst>
                                    <p:set>
                                      <p:cBhvr>
                                        <p:cTn id="117" dur="1" fill="hold">
                                          <p:stCondLst>
                                            <p:cond delay="0"/>
                                          </p:stCondLst>
                                        </p:cTn>
                                        <p:tgtEl>
                                          <p:spTgt spid="11"/>
                                        </p:tgtEl>
                                        <p:attrNameLst>
                                          <p:attrName>style.visibility</p:attrName>
                                        </p:attrNameLst>
                                      </p:cBhvr>
                                      <p:to>
                                        <p:strVal val="visible"/>
                                      </p:to>
                                    </p:set>
                                    <p:animEffect transition="in" filter="strips(downLeft)">
                                      <p:cBhvr>
                                        <p:cTn id="118" dur="500"/>
                                        <p:tgtEl>
                                          <p:spTgt spid="11"/>
                                        </p:tgtEl>
                                      </p:cBhvr>
                                    </p:animEffect>
                                  </p:childTnLst>
                                </p:cTn>
                              </p:par>
                            </p:childTnLst>
                          </p:cTn>
                        </p:par>
                      </p:childTnLst>
                    </p:cTn>
                  </p:par>
                  <p:par>
                    <p:cTn id="119" fill="hold" nodeType="clickPar">
                      <p:stCondLst>
                        <p:cond delay="indefinite"/>
                      </p:stCondLst>
                      <p:childTnLst>
                        <p:par>
                          <p:cTn id="120" fill="hold" nodeType="withGroup">
                            <p:stCondLst>
                              <p:cond delay="0"/>
                            </p:stCondLst>
                            <p:childTnLst>
                              <p:par>
                                <p:cTn id="121" presetID="2" presetClass="entr" presetSubtype="12" fill="hold" nodeType="clickEffect">
                                  <p:stCondLst>
                                    <p:cond delay="0"/>
                                  </p:stCondLst>
                                  <p:childTnLst>
                                    <p:set>
                                      <p:cBhvr>
                                        <p:cTn id="122" dur="1" fill="hold">
                                          <p:stCondLst>
                                            <p:cond delay="0"/>
                                          </p:stCondLst>
                                        </p:cTn>
                                        <p:tgtEl>
                                          <p:spTgt spid="8"/>
                                        </p:tgtEl>
                                        <p:attrNameLst>
                                          <p:attrName>style.visibility</p:attrName>
                                        </p:attrNameLst>
                                      </p:cBhvr>
                                      <p:to>
                                        <p:strVal val="visible"/>
                                      </p:to>
                                    </p:set>
                                    <p:anim calcmode="lin" valueType="num">
                                      <p:cBhvr additive="base">
                                        <p:cTn id="123" dur="500" fill="hold"/>
                                        <p:tgtEl>
                                          <p:spTgt spid="8"/>
                                        </p:tgtEl>
                                        <p:attrNameLst>
                                          <p:attrName>ppt_x</p:attrName>
                                        </p:attrNameLst>
                                      </p:cBhvr>
                                      <p:tavLst>
                                        <p:tav tm="0">
                                          <p:val>
                                            <p:strVal val="0-#ppt_w/2"/>
                                          </p:val>
                                        </p:tav>
                                        <p:tav tm="100000">
                                          <p:val>
                                            <p:strVal val="#ppt_x"/>
                                          </p:val>
                                        </p:tav>
                                      </p:tavLst>
                                    </p:anim>
                                    <p:anim calcmode="lin" valueType="num">
                                      <p:cBhvr additive="base">
                                        <p:cTn id="12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25" fill="hold" nodeType="clickPar">
                      <p:stCondLst>
                        <p:cond delay="indefinite"/>
                      </p:stCondLst>
                      <p:childTnLst>
                        <p:par>
                          <p:cTn id="126" fill="hold" nodeType="withGroup">
                            <p:stCondLst>
                              <p:cond delay="0"/>
                            </p:stCondLst>
                            <p:childTnLst>
                              <p:par>
                                <p:cTn id="127" presetID="23" presetClass="entr" presetSubtype="32" fill="hold" nodeType="clickEffect">
                                  <p:stCondLst>
                                    <p:cond delay="0"/>
                                  </p:stCondLst>
                                  <p:childTnLst>
                                    <p:set>
                                      <p:cBhvr>
                                        <p:cTn id="128" dur="1" fill="hold">
                                          <p:stCondLst>
                                            <p:cond delay="0"/>
                                          </p:stCondLst>
                                        </p:cTn>
                                        <p:tgtEl>
                                          <p:spTgt spid="14393"/>
                                        </p:tgtEl>
                                        <p:attrNameLst>
                                          <p:attrName>style.visibility</p:attrName>
                                        </p:attrNameLst>
                                      </p:cBhvr>
                                      <p:to>
                                        <p:strVal val="visible"/>
                                      </p:to>
                                    </p:set>
                                    <p:anim calcmode="lin" valueType="num">
                                      <p:cBhvr>
                                        <p:cTn id="129" dur="500" fill="hold"/>
                                        <p:tgtEl>
                                          <p:spTgt spid="14393"/>
                                        </p:tgtEl>
                                        <p:attrNameLst>
                                          <p:attrName>ppt_w</p:attrName>
                                        </p:attrNameLst>
                                      </p:cBhvr>
                                      <p:tavLst>
                                        <p:tav tm="0">
                                          <p:val>
                                            <p:strVal val="4*#ppt_w"/>
                                          </p:val>
                                        </p:tav>
                                        <p:tav tm="100000">
                                          <p:val>
                                            <p:strVal val="#ppt_w"/>
                                          </p:val>
                                        </p:tav>
                                      </p:tavLst>
                                    </p:anim>
                                    <p:anim calcmode="lin" valueType="num">
                                      <p:cBhvr>
                                        <p:cTn id="130" dur="500" fill="hold"/>
                                        <p:tgtEl>
                                          <p:spTgt spid="14393"/>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49" grpId="0" animBg="1"/>
      <p:bldP spid="14376" grpId="0" animBg="1"/>
      <p:bldP spid="14396" grpId="0" animBg="1"/>
      <p:bldP spid="1439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60" name="Line 164"/>
          <p:cNvSpPr>
            <a:spLocks noChangeShapeType="1"/>
          </p:cNvSpPr>
          <p:nvPr/>
        </p:nvSpPr>
        <p:spPr bwMode="auto">
          <a:xfrm>
            <a:off x="8135938" y="2438400"/>
            <a:ext cx="0" cy="996950"/>
          </a:xfrm>
          <a:prstGeom prst="line">
            <a:avLst/>
          </a:prstGeom>
          <a:noFill/>
          <a:ln w="12700">
            <a:solidFill>
              <a:srgbClr val="FF6600"/>
            </a:solidFill>
            <a:round/>
            <a:headEnd/>
            <a:tailEnd/>
          </a:ln>
        </p:spPr>
        <p:txBody>
          <a:bodyPr/>
          <a:lstStyle/>
          <a:p>
            <a:endParaRPr lang="en-US"/>
          </a:p>
        </p:txBody>
      </p:sp>
      <p:sp>
        <p:nvSpPr>
          <p:cNvPr id="4120" name="Freeform 24"/>
          <p:cNvSpPr>
            <a:spLocks/>
          </p:cNvSpPr>
          <p:nvPr/>
        </p:nvSpPr>
        <p:spPr bwMode="auto">
          <a:xfrm>
            <a:off x="3910014" y="1816100"/>
            <a:ext cx="2149475" cy="3652838"/>
          </a:xfrm>
          <a:custGeom>
            <a:avLst/>
            <a:gdLst/>
            <a:ahLst/>
            <a:cxnLst>
              <a:cxn ang="0">
                <a:pos x="1" y="0"/>
              </a:cxn>
              <a:cxn ang="0">
                <a:pos x="1353" y="776"/>
              </a:cxn>
              <a:cxn ang="0">
                <a:pos x="1354" y="2301"/>
              </a:cxn>
              <a:cxn ang="0">
                <a:pos x="0" y="1521"/>
              </a:cxn>
              <a:cxn ang="0">
                <a:pos x="1" y="0"/>
              </a:cxn>
            </a:cxnLst>
            <a:rect l="0" t="0" r="r" b="b"/>
            <a:pathLst>
              <a:path w="1354" h="2301">
                <a:moveTo>
                  <a:pt x="1" y="0"/>
                </a:moveTo>
                <a:lnTo>
                  <a:pt x="1353" y="776"/>
                </a:lnTo>
                <a:lnTo>
                  <a:pt x="1354" y="2301"/>
                </a:lnTo>
                <a:lnTo>
                  <a:pt x="0" y="1521"/>
                </a:lnTo>
                <a:lnTo>
                  <a:pt x="1" y="0"/>
                </a:lnTo>
                <a:close/>
              </a:path>
            </a:pathLst>
          </a:custGeom>
          <a:gradFill rotWithShape="1">
            <a:gsLst>
              <a:gs pos="0">
                <a:schemeClr val="hlink">
                  <a:gamma/>
                  <a:shade val="36078"/>
                  <a:invGamma/>
                </a:schemeClr>
              </a:gs>
              <a:gs pos="100000">
                <a:schemeClr val="hlink"/>
              </a:gs>
            </a:gsLst>
            <a:lin ang="18900000" scaled="1"/>
          </a:gradFill>
          <a:ln w="12700" cmpd="sng">
            <a:solidFill>
              <a:srgbClr val="FFFF99"/>
            </a:solidFill>
            <a:round/>
            <a:headEnd/>
            <a:tailEnd/>
          </a:ln>
          <a:effectLst/>
        </p:spPr>
        <p:txBody>
          <a:bodyPr/>
          <a:lstStyle/>
          <a:p>
            <a:pPr>
              <a:defRPr/>
            </a:pPr>
            <a:endParaRPr lang="en-US"/>
          </a:p>
        </p:txBody>
      </p:sp>
      <p:sp>
        <p:nvSpPr>
          <p:cNvPr id="4121" name="Freeform 25"/>
          <p:cNvSpPr>
            <a:spLocks/>
          </p:cNvSpPr>
          <p:nvPr/>
        </p:nvSpPr>
        <p:spPr bwMode="auto">
          <a:xfrm>
            <a:off x="1700213" y="1809750"/>
            <a:ext cx="2216150" cy="3722688"/>
          </a:xfrm>
          <a:custGeom>
            <a:avLst/>
            <a:gdLst>
              <a:gd name="T0" fmla="*/ 1588 w 1396"/>
              <a:gd name="T1" fmla="*/ 1289050 h 2345"/>
              <a:gd name="T2" fmla="*/ 2211388 w 1396"/>
              <a:gd name="T3" fmla="*/ 0 h 2345"/>
              <a:gd name="T4" fmla="*/ 2216150 w 1396"/>
              <a:gd name="T5" fmla="*/ 2432050 h 2345"/>
              <a:gd name="T6" fmla="*/ 0 w 1396"/>
              <a:gd name="T7" fmla="*/ 3722688 h 2345"/>
              <a:gd name="T8" fmla="*/ 1588 w 1396"/>
              <a:gd name="T9" fmla="*/ 1289050 h 2345"/>
              <a:gd name="T10" fmla="*/ 0 60000 65536"/>
              <a:gd name="T11" fmla="*/ 0 60000 65536"/>
              <a:gd name="T12" fmla="*/ 0 60000 65536"/>
              <a:gd name="T13" fmla="*/ 0 60000 65536"/>
              <a:gd name="T14" fmla="*/ 0 60000 65536"/>
              <a:gd name="T15" fmla="*/ 0 w 1396"/>
              <a:gd name="T16" fmla="*/ 0 h 2345"/>
              <a:gd name="T17" fmla="*/ 1396 w 1396"/>
              <a:gd name="T18" fmla="*/ 2345 h 2345"/>
            </a:gdLst>
            <a:ahLst/>
            <a:cxnLst>
              <a:cxn ang="T10">
                <a:pos x="T0" y="T1"/>
              </a:cxn>
              <a:cxn ang="T11">
                <a:pos x="T2" y="T3"/>
              </a:cxn>
              <a:cxn ang="T12">
                <a:pos x="T4" y="T5"/>
              </a:cxn>
              <a:cxn ang="T13">
                <a:pos x="T6" y="T7"/>
              </a:cxn>
              <a:cxn ang="T14">
                <a:pos x="T8" y="T9"/>
              </a:cxn>
            </a:cxnLst>
            <a:rect l="T15" t="T16" r="T17" b="T18"/>
            <a:pathLst>
              <a:path w="1396" h="2345">
                <a:moveTo>
                  <a:pt x="1" y="812"/>
                </a:moveTo>
                <a:lnTo>
                  <a:pt x="1393" y="0"/>
                </a:lnTo>
                <a:lnTo>
                  <a:pt x="1396" y="1532"/>
                </a:lnTo>
                <a:lnTo>
                  <a:pt x="0" y="2345"/>
                </a:lnTo>
                <a:lnTo>
                  <a:pt x="1" y="812"/>
                </a:lnTo>
                <a:close/>
              </a:path>
            </a:pathLst>
          </a:custGeom>
          <a:gradFill rotWithShape="1">
            <a:gsLst>
              <a:gs pos="0">
                <a:srgbClr val="CC3300"/>
              </a:gs>
              <a:gs pos="100000">
                <a:srgbClr val="4A1200"/>
              </a:gs>
            </a:gsLst>
            <a:lin ang="2700000" scaled="1"/>
          </a:gradFill>
          <a:ln w="12700">
            <a:solidFill>
              <a:srgbClr val="FFFF99"/>
            </a:solidFill>
            <a:round/>
            <a:headEnd/>
            <a:tailEnd/>
          </a:ln>
        </p:spPr>
        <p:txBody>
          <a:bodyPr/>
          <a:lstStyle/>
          <a:p>
            <a:endParaRPr lang="en-US"/>
          </a:p>
        </p:txBody>
      </p:sp>
      <p:sp>
        <p:nvSpPr>
          <p:cNvPr id="4122" name="Freeform 26"/>
          <p:cNvSpPr>
            <a:spLocks/>
          </p:cNvSpPr>
          <p:nvPr/>
        </p:nvSpPr>
        <p:spPr bwMode="auto">
          <a:xfrm>
            <a:off x="1700214" y="4232276"/>
            <a:ext cx="4359275" cy="2536825"/>
          </a:xfrm>
          <a:custGeom>
            <a:avLst/>
            <a:gdLst/>
            <a:ahLst/>
            <a:cxnLst>
              <a:cxn ang="0">
                <a:pos x="0" y="649"/>
              </a:cxn>
              <a:cxn ang="0">
                <a:pos x="1090" y="1272"/>
              </a:cxn>
              <a:cxn ang="0">
                <a:pos x="2185" y="621"/>
              </a:cxn>
              <a:cxn ang="0">
                <a:pos x="1111" y="0"/>
              </a:cxn>
              <a:cxn ang="0">
                <a:pos x="0" y="649"/>
              </a:cxn>
            </a:cxnLst>
            <a:rect l="0" t="0" r="r" b="b"/>
            <a:pathLst>
              <a:path w="2185" h="1272">
                <a:moveTo>
                  <a:pt x="0" y="649"/>
                </a:moveTo>
                <a:lnTo>
                  <a:pt x="1090" y="1272"/>
                </a:lnTo>
                <a:lnTo>
                  <a:pt x="2185" y="621"/>
                </a:lnTo>
                <a:lnTo>
                  <a:pt x="1111" y="0"/>
                </a:lnTo>
                <a:lnTo>
                  <a:pt x="0" y="649"/>
                </a:lnTo>
                <a:close/>
              </a:path>
            </a:pathLst>
          </a:custGeom>
          <a:gradFill rotWithShape="1">
            <a:gsLst>
              <a:gs pos="0">
                <a:schemeClr val="accent2">
                  <a:gamma/>
                  <a:shade val="66275"/>
                  <a:invGamma/>
                </a:schemeClr>
              </a:gs>
              <a:gs pos="100000">
                <a:schemeClr val="accent2"/>
              </a:gs>
            </a:gsLst>
            <a:lin ang="5400000" scaled="1"/>
          </a:gradFill>
          <a:ln w="12700" cmpd="sng">
            <a:solidFill>
              <a:srgbClr val="FFFF99"/>
            </a:solidFill>
            <a:round/>
            <a:headEnd/>
            <a:tailEnd/>
          </a:ln>
          <a:effectLst/>
        </p:spPr>
        <p:txBody>
          <a:bodyPr/>
          <a:lstStyle/>
          <a:p>
            <a:pPr>
              <a:defRPr/>
            </a:pPr>
            <a:endParaRPr lang="en-US"/>
          </a:p>
        </p:txBody>
      </p:sp>
      <p:grpSp>
        <p:nvGrpSpPr>
          <p:cNvPr id="2" name="Group 32"/>
          <p:cNvGrpSpPr>
            <a:grpSpLocks/>
          </p:cNvGrpSpPr>
          <p:nvPr/>
        </p:nvGrpSpPr>
        <p:grpSpPr bwMode="auto">
          <a:xfrm>
            <a:off x="3135314" y="3309939"/>
            <a:ext cx="1639887" cy="1755775"/>
            <a:chOff x="1917" y="136"/>
            <a:chExt cx="957" cy="1026"/>
          </a:xfrm>
        </p:grpSpPr>
        <p:sp>
          <p:nvSpPr>
            <p:cNvPr id="27755" name="Freeform 33"/>
            <p:cNvSpPr>
              <a:spLocks/>
            </p:cNvSpPr>
            <p:nvPr/>
          </p:nvSpPr>
          <p:spPr bwMode="auto">
            <a:xfrm>
              <a:off x="1917" y="837"/>
              <a:ext cx="299" cy="325"/>
            </a:xfrm>
            <a:custGeom>
              <a:avLst/>
              <a:gdLst>
                <a:gd name="T0" fmla="*/ 0 w 299"/>
                <a:gd name="T1" fmla="*/ 0 h 325"/>
                <a:gd name="T2" fmla="*/ 0 w 299"/>
                <a:gd name="T3" fmla="*/ 153 h 325"/>
                <a:gd name="T4" fmla="*/ 299 w 299"/>
                <a:gd name="T5" fmla="*/ 325 h 325"/>
                <a:gd name="T6" fmla="*/ 299 w 299"/>
                <a:gd name="T7" fmla="*/ 175 h 325"/>
                <a:gd name="T8" fmla="*/ 0 w 299"/>
                <a:gd name="T9" fmla="*/ 0 h 325"/>
                <a:gd name="T10" fmla="*/ 0 60000 65536"/>
                <a:gd name="T11" fmla="*/ 0 60000 65536"/>
                <a:gd name="T12" fmla="*/ 0 60000 65536"/>
                <a:gd name="T13" fmla="*/ 0 60000 65536"/>
                <a:gd name="T14" fmla="*/ 0 60000 65536"/>
                <a:gd name="T15" fmla="*/ 0 w 299"/>
                <a:gd name="T16" fmla="*/ 0 h 325"/>
                <a:gd name="T17" fmla="*/ 299 w 299"/>
                <a:gd name="T18" fmla="*/ 325 h 325"/>
              </a:gdLst>
              <a:ahLst/>
              <a:cxnLst>
                <a:cxn ang="T10">
                  <a:pos x="T0" y="T1"/>
                </a:cxn>
                <a:cxn ang="T11">
                  <a:pos x="T2" y="T3"/>
                </a:cxn>
                <a:cxn ang="T12">
                  <a:pos x="T4" y="T5"/>
                </a:cxn>
                <a:cxn ang="T13">
                  <a:pos x="T6" y="T7"/>
                </a:cxn>
                <a:cxn ang="T14">
                  <a:pos x="T8" y="T9"/>
                </a:cxn>
              </a:cxnLst>
              <a:rect l="T15" t="T16" r="T17" b="T18"/>
              <a:pathLst>
                <a:path w="299" h="325">
                  <a:moveTo>
                    <a:pt x="0" y="0"/>
                  </a:moveTo>
                  <a:lnTo>
                    <a:pt x="0" y="153"/>
                  </a:lnTo>
                  <a:lnTo>
                    <a:pt x="299" y="325"/>
                  </a:lnTo>
                  <a:lnTo>
                    <a:pt x="299" y="175"/>
                  </a:lnTo>
                  <a:lnTo>
                    <a:pt x="0" y="0"/>
                  </a:lnTo>
                  <a:close/>
                </a:path>
              </a:pathLst>
            </a:custGeom>
            <a:gradFill rotWithShape="1">
              <a:gsLst>
                <a:gs pos="0">
                  <a:srgbClr val="33CC33"/>
                </a:gs>
                <a:gs pos="100000">
                  <a:srgbClr val="185E18"/>
                </a:gs>
              </a:gsLst>
              <a:lin ang="2700000" scaled="1"/>
            </a:gradFill>
            <a:ln w="9525">
              <a:solidFill>
                <a:srgbClr val="33CC33"/>
              </a:solidFill>
              <a:round/>
              <a:headEnd/>
              <a:tailEnd/>
            </a:ln>
          </p:spPr>
          <p:txBody>
            <a:bodyPr/>
            <a:lstStyle/>
            <a:p>
              <a:endParaRPr lang="en-US"/>
            </a:p>
          </p:txBody>
        </p:sp>
        <p:sp>
          <p:nvSpPr>
            <p:cNvPr id="27756" name="Freeform 34"/>
            <p:cNvSpPr>
              <a:spLocks/>
            </p:cNvSpPr>
            <p:nvPr/>
          </p:nvSpPr>
          <p:spPr bwMode="auto">
            <a:xfrm>
              <a:off x="2216" y="415"/>
              <a:ext cx="655" cy="747"/>
            </a:xfrm>
            <a:custGeom>
              <a:avLst/>
              <a:gdLst>
                <a:gd name="T0" fmla="*/ 0 w 655"/>
                <a:gd name="T1" fmla="*/ 595 h 747"/>
                <a:gd name="T2" fmla="*/ 483 w 655"/>
                <a:gd name="T3" fmla="*/ 321 h 747"/>
                <a:gd name="T4" fmla="*/ 483 w 655"/>
                <a:gd name="T5" fmla="*/ 99 h 747"/>
                <a:gd name="T6" fmla="*/ 655 w 655"/>
                <a:gd name="T7" fmla="*/ 0 h 747"/>
                <a:gd name="T8" fmla="*/ 655 w 655"/>
                <a:gd name="T9" fmla="*/ 369 h 747"/>
                <a:gd name="T10" fmla="*/ 0 w 655"/>
                <a:gd name="T11" fmla="*/ 747 h 747"/>
                <a:gd name="T12" fmla="*/ 0 w 655"/>
                <a:gd name="T13" fmla="*/ 595 h 747"/>
                <a:gd name="T14" fmla="*/ 0 60000 65536"/>
                <a:gd name="T15" fmla="*/ 0 60000 65536"/>
                <a:gd name="T16" fmla="*/ 0 60000 65536"/>
                <a:gd name="T17" fmla="*/ 0 60000 65536"/>
                <a:gd name="T18" fmla="*/ 0 60000 65536"/>
                <a:gd name="T19" fmla="*/ 0 60000 65536"/>
                <a:gd name="T20" fmla="*/ 0 60000 65536"/>
                <a:gd name="T21" fmla="*/ 0 w 655"/>
                <a:gd name="T22" fmla="*/ 0 h 747"/>
                <a:gd name="T23" fmla="*/ 655 w 655"/>
                <a:gd name="T24" fmla="*/ 747 h 74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55" h="747">
                  <a:moveTo>
                    <a:pt x="0" y="595"/>
                  </a:moveTo>
                  <a:lnTo>
                    <a:pt x="483" y="321"/>
                  </a:lnTo>
                  <a:lnTo>
                    <a:pt x="483" y="99"/>
                  </a:lnTo>
                  <a:lnTo>
                    <a:pt x="655" y="0"/>
                  </a:lnTo>
                  <a:lnTo>
                    <a:pt x="655" y="369"/>
                  </a:lnTo>
                  <a:lnTo>
                    <a:pt x="0" y="747"/>
                  </a:lnTo>
                  <a:lnTo>
                    <a:pt x="0" y="595"/>
                  </a:lnTo>
                  <a:close/>
                </a:path>
              </a:pathLst>
            </a:custGeom>
            <a:solidFill>
              <a:srgbClr val="008000"/>
            </a:solidFill>
            <a:ln w="9525">
              <a:solidFill>
                <a:srgbClr val="33CC33"/>
              </a:solidFill>
              <a:round/>
              <a:headEnd/>
              <a:tailEnd/>
            </a:ln>
          </p:spPr>
          <p:txBody>
            <a:bodyPr/>
            <a:lstStyle/>
            <a:p>
              <a:endParaRPr lang="en-US"/>
            </a:p>
          </p:txBody>
        </p:sp>
        <p:sp>
          <p:nvSpPr>
            <p:cNvPr id="27757" name="Freeform 35"/>
            <p:cNvSpPr>
              <a:spLocks/>
            </p:cNvSpPr>
            <p:nvPr/>
          </p:nvSpPr>
          <p:spPr bwMode="auto">
            <a:xfrm>
              <a:off x="2222" y="136"/>
              <a:ext cx="652" cy="378"/>
            </a:xfrm>
            <a:custGeom>
              <a:avLst/>
              <a:gdLst>
                <a:gd name="T0" fmla="*/ 478 w 652"/>
                <a:gd name="T1" fmla="*/ 378 h 378"/>
                <a:gd name="T2" fmla="*/ 0 w 652"/>
                <a:gd name="T3" fmla="*/ 96 h 378"/>
                <a:gd name="T4" fmla="*/ 170 w 652"/>
                <a:gd name="T5" fmla="*/ 0 h 378"/>
                <a:gd name="T6" fmla="*/ 652 w 652"/>
                <a:gd name="T7" fmla="*/ 278 h 378"/>
                <a:gd name="T8" fmla="*/ 478 w 652"/>
                <a:gd name="T9" fmla="*/ 378 h 378"/>
                <a:gd name="T10" fmla="*/ 0 60000 65536"/>
                <a:gd name="T11" fmla="*/ 0 60000 65536"/>
                <a:gd name="T12" fmla="*/ 0 60000 65536"/>
                <a:gd name="T13" fmla="*/ 0 60000 65536"/>
                <a:gd name="T14" fmla="*/ 0 60000 65536"/>
                <a:gd name="T15" fmla="*/ 0 w 652"/>
                <a:gd name="T16" fmla="*/ 0 h 378"/>
                <a:gd name="T17" fmla="*/ 652 w 652"/>
                <a:gd name="T18" fmla="*/ 378 h 378"/>
              </a:gdLst>
              <a:ahLst/>
              <a:cxnLst>
                <a:cxn ang="T10">
                  <a:pos x="T0" y="T1"/>
                </a:cxn>
                <a:cxn ang="T11">
                  <a:pos x="T2" y="T3"/>
                </a:cxn>
                <a:cxn ang="T12">
                  <a:pos x="T4" y="T5"/>
                </a:cxn>
                <a:cxn ang="T13">
                  <a:pos x="T6" y="T7"/>
                </a:cxn>
                <a:cxn ang="T14">
                  <a:pos x="T8" y="T9"/>
                </a:cxn>
              </a:cxnLst>
              <a:rect l="T15" t="T16" r="T17" b="T18"/>
              <a:pathLst>
                <a:path w="652" h="378">
                  <a:moveTo>
                    <a:pt x="478" y="378"/>
                  </a:moveTo>
                  <a:lnTo>
                    <a:pt x="0" y="96"/>
                  </a:lnTo>
                  <a:lnTo>
                    <a:pt x="170" y="0"/>
                  </a:lnTo>
                  <a:lnTo>
                    <a:pt x="652" y="278"/>
                  </a:lnTo>
                  <a:lnTo>
                    <a:pt x="478" y="378"/>
                  </a:lnTo>
                  <a:close/>
                </a:path>
              </a:pathLst>
            </a:custGeom>
            <a:solidFill>
              <a:srgbClr val="33CC33"/>
            </a:solidFill>
            <a:ln w="9525">
              <a:solidFill>
                <a:srgbClr val="33CC33"/>
              </a:solidFill>
              <a:round/>
              <a:headEnd/>
              <a:tailEnd/>
            </a:ln>
          </p:spPr>
          <p:txBody>
            <a:bodyPr/>
            <a:lstStyle/>
            <a:p>
              <a:endParaRPr lang="en-US"/>
            </a:p>
          </p:txBody>
        </p:sp>
        <p:sp>
          <p:nvSpPr>
            <p:cNvPr id="27758" name="Freeform 36"/>
            <p:cNvSpPr>
              <a:spLocks/>
            </p:cNvSpPr>
            <p:nvPr/>
          </p:nvSpPr>
          <p:spPr bwMode="auto">
            <a:xfrm>
              <a:off x="2222" y="232"/>
              <a:ext cx="478" cy="502"/>
            </a:xfrm>
            <a:custGeom>
              <a:avLst/>
              <a:gdLst>
                <a:gd name="T0" fmla="*/ 0 w 478"/>
                <a:gd name="T1" fmla="*/ 0 h 502"/>
                <a:gd name="T2" fmla="*/ 0 w 478"/>
                <a:gd name="T3" fmla="*/ 226 h 502"/>
                <a:gd name="T4" fmla="*/ 478 w 478"/>
                <a:gd name="T5" fmla="*/ 502 h 502"/>
                <a:gd name="T6" fmla="*/ 478 w 478"/>
                <a:gd name="T7" fmla="*/ 280 h 502"/>
                <a:gd name="T8" fmla="*/ 0 w 478"/>
                <a:gd name="T9" fmla="*/ 0 h 502"/>
                <a:gd name="T10" fmla="*/ 0 60000 65536"/>
                <a:gd name="T11" fmla="*/ 0 60000 65536"/>
                <a:gd name="T12" fmla="*/ 0 60000 65536"/>
                <a:gd name="T13" fmla="*/ 0 60000 65536"/>
                <a:gd name="T14" fmla="*/ 0 60000 65536"/>
                <a:gd name="T15" fmla="*/ 0 w 478"/>
                <a:gd name="T16" fmla="*/ 0 h 502"/>
                <a:gd name="T17" fmla="*/ 478 w 478"/>
                <a:gd name="T18" fmla="*/ 502 h 502"/>
              </a:gdLst>
              <a:ahLst/>
              <a:cxnLst>
                <a:cxn ang="T10">
                  <a:pos x="T0" y="T1"/>
                </a:cxn>
                <a:cxn ang="T11">
                  <a:pos x="T2" y="T3"/>
                </a:cxn>
                <a:cxn ang="T12">
                  <a:pos x="T4" y="T5"/>
                </a:cxn>
                <a:cxn ang="T13">
                  <a:pos x="T6" y="T7"/>
                </a:cxn>
                <a:cxn ang="T14">
                  <a:pos x="T8" y="T9"/>
                </a:cxn>
              </a:cxnLst>
              <a:rect l="T15" t="T16" r="T17" b="T18"/>
              <a:pathLst>
                <a:path w="478" h="502">
                  <a:moveTo>
                    <a:pt x="0" y="0"/>
                  </a:moveTo>
                  <a:lnTo>
                    <a:pt x="0" y="226"/>
                  </a:lnTo>
                  <a:lnTo>
                    <a:pt x="478" y="502"/>
                  </a:lnTo>
                  <a:lnTo>
                    <a:pt x="478" y="280"/>
                  </a:lnTo>
                  <a:lnTo>
                    <a:pt x="0" y="0"/>
                  </a:lnTo>
                  <a:close/>
                </a:path>
              </a:pathLst>
            </a:custGeom>
            <a:gradFill rotWithShape="1">
              <a:gsLst>
                <a:gs pos="0">
                  <a:srgbClr val="33CC33"/>
                </a:gs>
                <a:gs pos="100000">
                  <a:srgbClr val="185E18"/>
                </a:gs>
              </a:gsLst>
              <a:lin ang="2700000" scaled="1"/>
            </a:gradFill>
            <a:ln w="9525">
              <a:solidFill>
                <a:srgbClr val="33CC33"/>
              </a:solidFill>
              <a:round/>
              <a:headEnd/>
              <a:tailEnd/>
            </a:ln>
          </p:spPr>
          <p:txBody>
            <a:bodyPr/>
            <a:lstStyle/>
            <a:p>
              <a:endParaRPr lang="en-US"/>
            </a:p>
          </p:txBody>
        </p:sp>
        <p:sp>
          <p:nvSpPr>
            <p:cNvPr id="27759" name="Freeform 37"/>
            <p:cNvSpPr>
              <a:spLocks/>
            </p:cNvSpPr>
            <p:nvPr/>
          </p:nvSpPr>
          <p:spPr bwMode="auto">
            <a:xfrm>
              <a:off x="1920" y="458"/>
              <a:ext cx="782" cy="552"/>
            </a:xfrm>
            <a:custGeom>
              <a:avLst/>
              <a:gdLst>
                <a:gd name="T0" fmla="*/ 0 w 782"/>
                <a:gd name="T1" fmla="*/ 379 h 552"/>
                <a:gd name="T2" fmla="*/ 294 w 782"/>
                <a:gd name="T3" fmla="*/ 552 h 552"/>
                <a:gd name="T4" fmla="*/ 782 w 782"/>
                <a:gd name="T5" fmla="*/ 276 h 552"/>
                <a:gd name="T6" fmla="*/ 303 w 782"/>
                <a:gd name="T7" fmla="*/ 0 h 552"/>
                <a:gd name="T8" fmla="*/ 18 w 782"/>
                <a:gd name="T9" fmla="*/ 157 h 552"/>
                <a:gd name="T10" fmla="*/ 195 w 782"/>
                <a:gd name="T11" fmla="*/ 259 h 552"/>
                <a:gd name="T12" fmla="*/ 0 w 782"/>
                <a:gd name="T13" fmla="*/ 379 h 552"/>
                <a:gd name="T14" fmla="*/ 0 60000 65536"/>
                <a:gd name="T15" fmla="*/ 0 60000 65536"/>
                <a:gd name="T16" fmla="*/ 0 60000 65536"/>
                <a:gd name="T17" fmla="*/ 0 60000 65536"/>
                <a:gd name="T18" fmla="*/ 0 60000 65536"/>
                <a:gd name="T19" fmla="*/ 0 60000 65536"/>
                <a:gd name="T20" fmla="*/ 0 60000 65536"/>
                <a:gd name="T21" fmla="*/ 0 w 782"/>
                <a:gd name="T22" fmla="*/ 0 h 552"/>
                <a:gd name="T23" fmla="*/ 782 w 782"/>
                <a:gd name="T24" fmla="*/ 552 h 55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82" h="552">
                  <a:moveTo>
                    <a:pt x="0" y="379"/>
                  </a:moveTo>
                  <a:lnTo>
                    <a:pt x="294" y="552"/>
                  </a:lnTo>
                  <a:lnTo>
                    <a:pt x="782" y="276"/>
                  </a:lnTo>
                  <a:lnTo>
                    <a:pt x="303" y="0"/>
                  </a:lnTo>
                  <a:lnTo>
                    <a:pt x="18" y="157"/>
                  </a:lnTo>
                  <a:lnTo>
                    <a:pt x="195" y="259"/>
                  </a:lnTo>
                  <a:lnTo>
                    <a:pt x="0" y="379"/>
                  </a:lnTo>
                  <a:close/>
                </a:path>
              </a:pathLst>
            </a:custGeom>
            <a:gradFill rotWithShape="1">
              <a:gsLst>
                <a:gs pos="0">
                  <a:srgbClr val="33CC33"/>
                </a:gs>
                <a:gs pos="100000">
                  <a:srgbClr val="1D721D"/>
                </a:gs>
              </a:gsLst>
              <a:lin ang="18900000" scaled="1"/>
            </a:gradFill>
            <a:ln w="9525">
              <a:solidFill>
                <a:srgbClr val="33CC33"/>
              </a:solidFill>
              <a:round/>
              <a:headEnd/>
              <a:tailEnd/>
            </a:ln>
          </p:spPr>
          <p:txBody>
            <a:bodyPr/>
            <a:lstStyle/>
            <a:p>
              <a:endParaRPr lang="en-US"/>
            </a:p>
          </p:txBody>
        </p:sp>
        <p:sp>
          <p:nvSpPr>
            <p:cNvPr id="27760" name="Freeform 38"/>
            <p:cNvSpPr>
              <a:spLocks/>
            </p:cNvSpPr>
            <p:nvPr/>
          </p:nvSpPr>
          <p:spPr bwMode="auto">
            <a:xfrm>
              <a:off x="1938" y="615"/>
              <a:ext cx="177" cy="180"/>
            </a:xfrm>
            <a:custGeom>
              <a:avLst/>
              <a:gdLst>
                <a:gd name="T0" fmla="*/ 0 w 177"/>
                <a:gd name="T1" fmla="*/ 0 h 180"/>
                <a:gd name="T2" fmla="*/ 0 w 177"/>
                <a:gd name="T3" fmla="*/ 153 h 180"/>
                <a:gd name="T4" fmla="*/ 48 w 177"/>
                <a:gd name="T5" fmla="*/ 180 h 180"/>
                <a:gd name="T6" fmla="*/ 177 w 177"/>
                <a:gd name="T7" fmla="*/ 105 h 180"/>
                <a:gd name="T8" fmla="*/ 0 w 177"/>
                <a:gd name="T9" fmla="*/ 0 h 180"/>
                <a:gd name="T10" fmla="*/ 0 60000 65536"/>
                <a:gd name="T11" fmla="*/ 0 60000 65536"/>
                <a:gd name="T12" fmla="*/ 0 60000 65536"/>
                <a:gd name="T13" fmla="*/ 0 60000 65536"/>
                <a:gd name="T14" fmla="*/ 0 60000 65536"/>
                <a:gd name="T15" fmla="*/ 0 w 177"/>
                <a:gd name="T16" fmla="*/ 0 h 180"/>
                <a:gd name="T17" fmla="*/ 177 w 177"/>
                <a:gd name="T18" fmla="*/ 180 h 180"/>
              </a:gdLst>
              <a:ahLst/>
              <a:cxnLst>
                <a:cxn ang="T10">
                  <a:pos x="T0" y="T1"/>
                </a:cxn>
                <a:cxn ang="T11">
                  <a:pos x="T2" y="T3"/>
                </a:cxn>
                <a:cxn ang="T12">
                  <a:pos x="T4" y="T5"/>
                </a:cxn>
                <a:cxn ang="T13">
                  <a:pos x="T6" y="T7"/>
                </a:cxn>
                <a:cxn ang="T14">
                  <a:pos x="T8" y="T9"/>
                </a:cxn>
              </a:cxnLst>
              <a:rect l="T15" t="T16" r="T17" b="T18"/>
              <a:pathLst>
                <a:path w="177" h="180">
                  <a:moveTo>
                    <a:pt x="0" y="0"/>
                  </a:moveTo>
                  <a:lnTo>
                    <a:pt x="0" y="153"/>
                  </a:lnTo>
                  <a:lnTo>
                    <a:pt x="48" y="180"/>
                  </a:lnTo>
                  <a:lnTo>
                    <a:pt x="177" y="105"/>
                  </a:lnTo>
                  <a:lnTo>
                    <a:pt x="0" y="0"/>
                  </a:lnTo>
                  <a:close/>
                </a:path>
              </a:pathLst>
            </a:custGeom>
            <a:gradFill rotWithShape="1">
              <a:gsLst>
                <a:gs pos="0">
                  <a:srgbClr val="33CC33"/>
                </a:gs>
                <a:gs pos="100000">
                  <a:srgbClr val="185E18"/>
                </a:gs>
              </a:gsLst>
              <a:lin ang="2700000" scaled="1"/>
            </a:gradFill>
            <a:ln w="9525">
              <a:solidFill>
                <a:srgbClr val="33CC33"/>
              </a:solidFill>
              <a:round/>
              <a:headEnd/>
              <a:tailEnd/>
            </a:ln>
          </p:spPr>
          <p:txBody>
            <a:bodyPr/>
            <a:lstStyle/>
            <a:p>
              <a:endParaRPr lang="en-US"/>
            </a:p>
          </p:txBody>
        </p:sp>
      </p:grpSp>
      <p:pic>
        <p:nvPicPr>
          <p:cNvPr id="4136" name="Picture 40" descr="observer"/>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1701800" y="5511800"/>
            <a:ext cx="393700" cy="1092200"/>
          </a:xfrm>
          <a:prstGeom prst="rect">
            <a:avLst/>
          </a:prstGeom>
          <a:noFill/>
          <a:ln w="9525">
            <a:noFill/>
            <a:miter lim="800000"/>
            <a:headEnd/>
            <a:tailEnd/>
          </a:ln>
        </p:spPr>
      </p:pic>
      <p:sp>
        <p:nvSpPr>
          <p:cNvPr id="4137" name="Line 41"/>
          <p:cNvSpPr>
            <a:spLocks noChangeShapeType="1"/>
          </p:cNvSpPr>
          <p:nvPr/>
        </p:nvSpPr>
        <p:spPr bwMode="auto">
          <a:xfrm flipV="1">
            <a:off x="2108201" y="5273675"/>
            <a:ext cx="506413" cy="292100"/>
          </a:xfrm>
          <a:prstGeom prst="line">
            <a:avLst/>
          </a:prstGeom>
          <a:noFill/>
          <a:ln w="38100">
            <a:solidFill>
              <a:schemeClr val="bg1"/>
            </a:solidFill>
            <a:round/>
            <a:headEnd/>
            <a:tailEnd type="triangle" w="med" len="med"/>
          </a:ln>
        </p:spPr>
        <p:txBody>
          <a:bodyPr/>
          <a:lstStyle/>
          <a:p>
            <a:endParaRPr lang="en-US"/>
          </a:p>
        </p:txBody>
      </p:sp>
      <p:sp>
        <p:nvSpPr>
          <p:cNvPr id="4142" name="Freeform 46"/>
          <p:cNvSpPr>
            <a:spLocks/>
          </p:cNvSpPr>
          <p:nvPr/>
        </p:nvSpPr>
        <p:spPr bwMode="auto">
          <a:xfrm>
            <a:off x="4803776" y="2794000"/>
            <a:ext cx="809625" cy="876300"/>
          </a:xfrm>
          <a:custGeom>
            <a:avLst/>
            <a:gdLst>
              <a:gd name="T0" fmla="*/ 0 w 510"/>
              <a:gd name="T1" fmla="*/ 0 h 552"/>
              <a:gd name="T2" fmla="*/ 809625 w 510"/>
              <a:gd name="T3" fmla="*/ 476250 h 552"/>
              <a:gd name="T4" fmla="*/ 809625 w 510"/>
              <a:gd name="T5" fmla="*/ 876300 h 552"/>
              <a:gd name="T6" fmla="*/ 0 w 510"/>
              <a:gd name="T7" fmla="*/ 404812 h 552"/>
              <a:gd name="T8" fmla="*/ 0 w 510"/>
              <a:gd name="T9" fmla="*/ 0 h 552"/>
              <a:gd name="T10" fmla="*/ 0 60000 65536"/>
              <a:gd name="T11" fmla="*/ 0 60000 65536"/>
              <a:gd name="T12" fmla="*/ 0 60000 65536"/>
              <a:gd name="T13" fmla="*/ 0 60000 65536"/>
              <a:gd name="T14" fmla="*/ 0 60000 65536"/>
              <a:gd name="T15" fmla="*/ 0 w 510"/>
              <a:gd name="T16" fmla="*/ 0 h 552"/>
              <a:gd name="T17" fmla="*/ 510 w 510"/>
              <a:gd name="T18" fmla="*/ 552 h 552"/>
            </a:gdLst>
            <a:ahLst/>
            <a:cxnLst>
              <a:cxn ang="T10">
                <a:pos x="T0" y="T1"/>
              </a:cxn>
              <a:cxn ang="T11">
                <a:pos x="T2" y="T3"/>
              </a:cxn>
              <a:cxn ang="T12">
                <a:pos x="T4" y="T5"/>
              </a:cxn>
              <a:cxn ang="T13">
                <a:pos x="T6" y="T7"/>
              </a:cxn>
              <a:cxn ang="T14">
                <a:pos x="T8" y="T9"/>
              </a:cxn>
            </a:cxnLst>
            <a:rect l="T15" t="T16" r="T17" b="T18"/>
            <a:pathLst>
              <a:path w="510" h="552">
                <a:moveTo>
                  <a:pt x="0" y="0"/>
                </a:moveTo>
                <a:lnTo>
                  <a:pt x="510" y="300"/>
                </a:lnTo>
                <a:lnTo>
                  <a:pt x="510" y="552"/>
                </a:lnTo>
                <a:lnTo>
                  <a:pt x="0" y="255"/>
                </a:lnTo>
                <a:lnTo>
                  <a:pt x="0" y="0"/>
                </a:lnTo>
                <a:close/>
              </a:path>
            </a:pathLst>
          </a:custGeom>
          <a:noFill/>
          <a:ln w="28575">
            <a:solidFill>
              <a:srgbClr val="FFFF00"/>
            </a:solidFill>
            <a:round/>
            <a:headEnd/>
            <a:tailEnd/>
          </a:ln>
        </p:spPr>
        <p:txBody>
          <a:bodyPr/>
          <a:lstStyle/>
          <a:p>
            <a:endParaRPr lang="en-US"/>
          </a:p>
        </p:txBody>
      </p:sp>
      <p:sp>
        <p:nvSpPr>
          <p:cNvPr id="4146" name="Freeform 50"/>
          <p:cNvSpPr>
            <a:spLocks/>
          </p:cNvSpPr>
          <p:nvPr/>
        </p:nvSpPr>
        <p:spPr bwMode="auto">
          <a:xfrm>
            <a:off x="3654425" y="3309938"/>
            <a:ext cx="1117600" cy="646112"/>
          </a:xfrm>
          <a:custGeom>
            <a:avLst/>
            <a:gdLst>
              <a:gd name="T0" fmla="*/ 819345 w 652"/>
              <a:gd name="T1" fmla="*/ 646112 h 378"/>
              <a:gd name="T2" fmla="*/ 0 w 652"/>
              <a:gd name="T3" fmla="*/ 164092 h 378"/>
              <a:gd name="T4" fmla="*/ 291399 w 652"/>
              <a:gd name="T5" fmla="*/ 0 h 378"/>
              <a:gd name="T6" fmla="*/ 1117600 w 652"/>
              <a:gd name="T7" fmla="*/ 475183 h 378"/>
              <a:gd name="T8" fmla="*/ 819345 w 652"/>
              <a:gd name="T9" fmla="*/ 646112 h 378"/>
              <a:gd name="T10" fmla="*/ 0 60000 65536"/>
              <a:gd name="T11" fmla="*/ 0 60000 65536"/>
              <a:gd name="T12" fmla="*/ 0 60000 65536"/>
              <a:gd name="T13" fmla="*/ 0 60000 65536"/>
              <a:gd name="T14" fmla="*/ 0 60000 65536"/>
              <a:gd name="T15" fmla="*/ 0 w 652"/>
              <a:gd name="T16" fmla="*/ 0 h 378"/>
              <a:gd name="T17" fmla="*/ 652 w 652"/>
              <a:gd name="T18" fmla="*/ 378 h 378"/>
            </a:gdLst>
            <a:ahLst/>
            <a:cxnLst>
              <a:cxn ang="T10">
                <a:pos x="T0" y="T1"/>
              </a:cxn>
              <a:cxn ang="T11">
                <a:pos x="T2" y="T3"/>
              </a:cxn>
              <a:cxn ang="T12">
                <a:pos x="T4" y="T5"/>
              </a:cxn>
              <a:cxn ang="T13">
                <a:pos x="T6" y="T7"/>
              </a:cxn>
              <a:cxn ang="T14">
                <a:pos x="T8" y="T9"/>
              </a:cxn>
            </a:cxnLst>
            <a:rect l="T15" t="T16" r="T17" b="T18"/>
            <a:pathLst>
              <a:path w="652" h="378">
                <a:moveTo>
                  <a:pt x="478" y="378"/>
                </a:moveTo>
                <a:lnTo>
                  <a:pt x="0" y="96"/>
                </a:lnTo>
                <a:lnTo>
                  <a:pt x="170" y="0"/>
                </a:lnTo>
                <a:lnTo>
                  <a:pt x="652" y="278"/>
                </a:lnTo>
                <a:lnTo>
                  <a:pt x="478" y="378"/>
                </a:lnTo>
                <a:close/>
              </a:path>
            </a:pathLst>
          </a:custGeom>
          <a:solidFill>
            <a:schemeClr val="accent1"/>
          </a:solidFill>
          <a:ln w="9525">
            <a:solidFill>
              <a:schemeClr val="accent1"/>
            </a:solidFill>
            <a:round/>
            <a:headEnd/>
            <a:tailEnd/>
          </a:ln>
        </p:spPr>
        <p:txBody>
          <a:bodyPr/>
          <a:lstStyle/>
          <a:p>
            <a:endParaRPr lang="en-US"/>
          </a:p>
        </p:txBody>
      </p:sp>
      <p:sp>
        <p:nvSpPr>
          <p:cNvPr id="4147" name="Freeform 51"/>
          <p:cNvSpPr>
            <a:spLocks/>
          </p:cNvSpPr>
          <p:nvPr/>
        </p:nvSpPr>
        <p:spPr bwMode="auto">
          <a:xfrm>
            <a:off x="3657600" y="3473451"/>
            <a:ext cx="819150" cy="860425"/>
          </a:xfrm>
          <a:custGeom>
            <a:avLst/>
            <a:gdLst>
              <a:gd name="T0" fmla="*/ 0 w 516"/>
              <a:gd name="T1" fmla="*/ 0 h 542"/>
              <a:gd name="T2" fmla="*/ 0 w 516"/>
              <a:gd name="T3" fmla="*/ 387350 h 542"/>
              <a:gd name="T4" fmla="*/ 819150 w 516"/>
              <a:gd name="T5" fmla="*/ 860425 h 542"/>
              <a:gd name="T6" fmla="*/ 819150 w 516"/>
              <a:gd name="T7" fmla="*/ 488950 h 542"/>
              <a:gd name="T8" fmla="*/ 0 w 516"/>
              <a:gd name="T9" fmla="*/ 0 h 542"/>
              <a:gd name="T10" fmla="*/ 0 60000 65536"/>
              <a:gd name="T11" fmla="*/ 0 60000 65536"/>
              <a:gd name="T12" fmla="*/ 0 60000 65536"/>
              <a:gd name="T13" fmla="*/ 0 60000 65536"/>
              <a:gd name="T14" fmla="*/ 0 60000 65536"/>
              <a:gd name="T15" fmla="*/ 0 w 516"/>
              <a:gd name="T16" fmla="*/ 0 h 542"/>
              <a:gd name="T17" fmla="*/ 516 w 516"/>
              <a:gd name="T18" fmla="*/ 542 h 542"/>
            </a:gdLst>
            <a:ahLst/>
            <a:cxnLst>
              <a:cxn ang="T10">
                <a:pos x="T0" y="T1"/>
              </a:cxn>
              <a:cxn ang="T11">
                <a:pos x="T2" y="T3"/>
              </a:cxn>
              <a:cxn ang="T12">
                <a:pos x="T4" y="T5"/>
              </a:cxn>
              <a:cxn ang="T13">
                <a:pos x="T6" y="T7"/>
              </a:cxn>
              <a:cxn ang="T14">
                <a:pos x="T8" y="T9"/>
              </a:cxn>
            </a:cxnLst>
            <a:rect l="T15" t="T16" r="T17" b="T18"/>
            <a:pathLst>
              <a:path w="516" h="542">
                <a:moveTo>
                  <a:pt x="0" y="0"/>
                </a:moveTo>
                <a:lnTo>
                  <a:pt x="0" y="244"/>
                </a:lnTo>
                <a:lnTo>
                  <a:pt x="516" y="542"/>
                </a:lnTo>
                <a:lnTo>
                  <a:pt x="516" y="308"/>
                </a:lnTo>
                <a:lnTo>
                  <a:pt x="0" y="0"/>
                </a:lnTo>
                <a:close/>
              </a:path>
            </a:pathLst>
          </a:custGeom>
          <a:solidFill>
            <a:schemeClr val="accent1"/>
          </a:solidFill>
          <a:ln w="9525">
            <a:solidFill>
              <a:schemeClr val="accent1"/>
            </a:solidFill>
            <a:round/>
            <a:headEnd/>
            <a:tailEnd/>
          </a:ln>
        </p:spPr>
        <p:txBody>
          <a:bodyPr/>
          <a:lstStyle/>
          <a:p>
            <a:endParaRPr lang="en-US"/>
          </a:p>
        </p:txBody>
      </p:sp>
      <p:sp>
        <p:nvSpPr>
          <p:cNvPr id="4148" name="Freeform 52"/>
          <p:cNvSpPr>
            <a:spLocks/>
          </p:cNvSpPr>
          <p:nvPr/>
        </p:nvSpPr>
        <p:spPr bwMode="auto">
          <a:xfrm>
            <a:off x="3138488" y="3863976"/>
            <a:ext cx="1339850" cy="944563"/>
          </a:xfrm>
          <a:custGeom>
            <a:avLst/>
            <a:gdLst>
              <a:gd name="T0" fmla="*/ 0 w 782"/>
              <a:gd name="T1" fmla="*/ 648531 h 552"/>
              <a:gd name="T2" fmla="*/ 503729 w 782"/>
              <a:gd name="T3" fmla="*/ 944563 h 552"/>
              <a:gd name="T4" fmla="*/ 1339850 w 782"/>
              <a:gd name="T5" fmla="*/ 472282 h 552"/>
              <a:gd name="T6" fmla="*/ 519149 w 782"/>
              <a:gd name="T7" fmla="*/ 0 h 552"/>
              <a:gd name="T8" fmla="*/ 30841 w 782"/>
              <a:gd name="T9" fmla="*/ 268653 h 552"/>
              <a:gd name="T10" fmla="*/ 334106 w 782"/>
              <a:gd name="T11" fmla="*/ 443192 h 552"/>
              <a:gd name="T12" fmla="*/ 0 w 782"/>
              <a:gd name="T13" fmla="*/ 648531 h 552"/>
              <a:gd name="T14" fmla="*/ 0 60000 65536"/>
              <a:gd name="T15" fmla="*/ 0 60000 65536"/>
              <a:gd name="T16" fmla="*/ 0 60000 65536"/>
              <a:gd name="T17" fmla="*/ 0 60000 65536"/>
              <a:gd name="T18" fmla="*/ 0 60000 65536"/>
              <a:gd name="T19" fmla="*/ 0 60000 65536"/>
              <a:gd name="T20" fmla="*/ 0 60000 65536"/>
              <a:gd name="T21" fmla="*/ 0 w 782"/>
              <a:gd name="T22" fmla="*/ 0 h 552"/>
              <a:gd name="T23" fmla="*/ 782 w 782"/>
              <a:gd name="T24" fmla="*/ 552 h 55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82" h="552">
                <a:moveTo>
                  <a:pt x="0" y="379"/>
                </a:moveTo>
                <a:lnTo>
                  <a:pt x="294" y="552"/>
                </a:lnTo>
                <a:lnTo>
                  <a:pt x="782" y="276"/>
                </a:lnTo>
                <a:lnTo>
                  <a:pt x="303" y="0"/>
                </a:lnTo>
                <a:lnTo>
                  <a:pt x="18" y="157"/>
                </a:lnTo>
                <a:lnTo>
                  <a:pt x="195" y="259"/>
                </a:lnTo>
                <a:lnTo>
                  <a:pt x="0" y="379"/>
                </a:lnTo>
                <a:close/>
              </a:path>
            </a:pathLst>
          </a:custGeom>
          <a:solidFill>
            <a:schemeClr val="accent1"/>
          </a:solidFill>
          <a:ln w="9525">
            <a:solidFill>
              <a:schemeClr val="accent1"/>
            </a:solidFill>
            <a:round/>
            <a:headEnd/>
            <a:tailEnd/>
          </a:ln>
        </p:spPr>
        <p:txBody>
          <a:bodyPr/>
          <a:lstStyle/>
          <a:p>
            <a:endParaRPr lang="en-US"/>
          </a:p>
        </p:txBody>
      </p:sp>
      <p:sp>
        <p:nvSpPr>
          <p:cNvPr id="4153" name="Freeform 57"/>
          <p:cNvSpPr>
            <a:spLocks/>
          </p:cNvSpPr>
          <p:nvPr/>
        </p:nvSpPr>
        <p:spPr bwMode="auto">
          <a:xfrm>
            <a:off x="3165476" y="4132264"/>
            <a:ext cx="303213" cy="307975"/>
          </a:xfrm>
          <a:custGeom>
            <a:avLst/>
            <a:gdLst>
              <a:gd name="T0" fmla="*/ 0 w 177"/>
              <a:gd name="T1" fmla="*/ 0 h 180"/>
              <a:gd name="T2" fmla="*/ 0 w 177"/>
              <a:gd name="T3" fmla="*/ 261779 h 180"/>
              <a:gd name="T4" fmla="*/ 82227 w 177"/>
              <a:gd name="T5" fmla="*/ 307975 h 180"/>
              <a:gd name="T6" fmla="*/ 303213 w 177"/>
              <a:gd name="T7" fmla="*/ 179652 h 180"/>
              <a:gd name="T8" fmla="*/ 0 w 177"/>
              <a:gd name="T9" fmla="*/ 0 h 180"/>
              <a:gd name="T10" fmla="*/ 0 60000 65536"/>
              <a:gd name="T11" fmla="*/ 0 60000 65536"/>
              <a:gd name="T12" fmla="*/ 0 60000 65536"/>
              <a:gd name="T13" fmla="*/ 0 60000 65536"/>
              <a:gd name="T14" fmla="*/ 0 60000 65536"/>
              <a:gd name="T15" fmla="*/ 0 w 177"/>
              <a:gd name="T16" fmla="*/ 0 h 180"/>
              <a:gd name="T17" fmla="*/ 177 w 177"/>
              <a:gd name="T18" fmla="*/ 180 h 180"/>
            </a:gdLst>
            <a:ahLst/>
            <a:cxnLst>
              <a:cxn ang="T10">
                <a:pos x="T0" y="T1"/>
              </a:cxn>
              <a:cxn ang="T11">
                <a:pos x="T2" y="T3"/>
              </a:cxn>
              <a:cxn ang="T12">
                <a:pos x="T4" y="T5"/>
              </a:cxn>
              <a:cxn ang="T13">
                <a:pos x="T6" y="T7"/>
              </a:cxn>
              <a:cxn ang="T14">
                <a:pos x="T8" y="T9"/>
              </a:cxn>
            </a:cxnLst>
            <a:rect l="T15" t="T16" r="T17" b="T18"/>
            <a:pathLst>
              <a:path w="177" h="180">
                <a:moveTo>
                  <a:pt x="0" y="0"/>
                </a:moveTo>
                <a:lnTo>
                  <a:pt x="0" y="153"/>
                </a:lnTo>
                <a:lnTo>
                  <a:pt x="48" y="180"/>
                </a:lnTo>
                <a:lnTo>
                  <a:pt x="177" y="105"/>
                </a:lnTo>
                <a:lnTo>
                  <a:pt x="0" y="0"/>
                </a:lnTo>
                <a:close/>
              </a:path>
            </a:pathLst>
          </a:custGeom>
          <a:solidFill>
            <a:schemeClr val="accent1"/>
          </a:solidFill>
          <a:ln w="9525">
            <a:solidFill>
              <a:schemeClr val="accent1"/>
            </a:solidFill>
            <a:round/>
            <a:headEnd/>
            <a:tailEnd/>
          </a:ln>
        </p:spPr>
        <p:txBody>
          <a:bodyPr/>
          <a:lstStyle/>
          <a:p>
            <a:endParaRPr lang="en-US"/>
          </a:p>
        </p:txBody>
      </p:sp>
      <p:sp>
        <p:nvSpPr>
          <p:cNvPr id="4156" name="Freeform 60"/>
          <p:cNvSpPr>
            <a:spLocks/>
          </p:cNvSpPr>
          <p:nvPr/>
        </p:nvSpPr>
        <p:spPr bwMode="auto">
          <a:xfrm>
            <a:off x="4802188" y="3194051"/>
            <a:ext cx="296862" cy="428625"/>
          </a:xfrm>
          <a:custGeom>
            <a:avLst/>
            <a:gdLst>
              <a:gd name="T0" fmla="*/ 296862 w 187"/>
              <a:gd name="T1" fmla="*/ 176212 h 270"/>
              <a:gd name="T2" fmla="*/ 296862 w 187"/>
              <a:gd name="T3" fmla="*/ 428625 h 270"/>
              <a:gd name="T4" fmla="*/ 0 w 187"/>
              <a:gd name="T5" fmla="*/ 257175 h 270"/>
              <a:gd name="T6" fmla="*/ 0 w 187"/>
              <a:gd name="T7" fmla="*/ 0 h 270"/>
              <a:gd name="T8" fmla="*/ 296862 w 187"/>
              <a:gd name="T9" fmla="*/ 176212 h 270"/>
              <a:gd name="T10" fmla="*/ 0 60000 65536"/>
              <a:gd name="T11" fmla="*/ 0 60000 65536"/>
              <a:gd name="T12" fmla="*/ 0 60000 65536"/>
              <a:gd name="T13" fmla="*/ 0 60000 65536"/>
              <a:gd name="T14" fmla="*/ 0 60000 65536"/>
              <a:gd name="T15" fmla="*/ 0 w 187"/>
              <a:gd name="T16" fmla="*/ 0 h 270"/>
              <a:gd name="T17" fmla="*/ 187 w 187"/>
              <a:gd name="T18" fmla="*/ 270 h 270"/>
            </a:gdLst>
            <a:ahLst/>
            <a:cxnLst>
              <a:cxn ang="T10">
                <a:pos x="T0" y="T1"/>
              </a:cxn>
              <a:cxn ang="T11">
                <a:pos x="T2" y="T3"/>
              </a:cxn>
              <a:cxn ang="T12">
                <a:pos x="T4" y="T5"/>
              </a:cxn>
              <a:cxn ang="T13">
                <a:pos x="T6" y="T7"/>
              </a:cxn>
              <a:cxn ang="T14">
                <a:pos x="T8" y="T9"/>
              </a:cxn>
            </a:cxnLst>
            <a:rect l="T15" t="T16" r="T17" b="T18"/>
            <a:pathLst>
              <a:path w="187" h="270">
                <a:moveTo>
                  <a:pt x="187" y="111"/>
                </a:moveTo>
                <a:lnTo>
                  <a:pt x="187" y="270"/>
                </a:lnTo>
                <a:lnTo>
                  <a:pt x="0" y="162"/>
                </a:lnTo>
                <a:lnTo>
                  <a:pt x="0" y="0"/>
                </a:lnTo>
                <a:lnTo>
                  <a:pt x="187" y="111"/>
                </a:lnTo>
                <a:close/>
              </a:path>
            </a:pathLst>
          </a:custGeom>
          <a:noFill/>
          <a:ln w="28575">
            <a:solidFill>
              <a:srgbClr val="FFFF00"/>
            </a:solidFill>
            <a:round/>
            <a:headEnd/>
            <a:tailEnd/>
          </a:ln>
        </p:spPr>
        <p:txBody>
          <a:bodyPr/>
          <a:lstStyle/>
          <a:p>
            <a:endParaRPr lang="en-US"/>
          </a:p>
        </p:txBody>
      </p:sp>
      <p:sp>
        <p:nvSpPr>
          <p:cNvPr id="4157" name="Freeform 61"/>
          <p:cNvSpPr>
            <a:spLocks/>
          </p:cNvSpPr>
          <p:nvPr/>
        </p:nvSpPr>
        <p:spPr bwMode="auto">
          <a:xfrm>
            <a:off x="3133726" y="4513264"/>
            <a:ext cx="512763" cy="555625"/>
          </a:xfrm>
          <a:custGeom>
            <a:avLst/>
            <a:gdLst>
              <a:gd name="T0" fmla="*/ 0 w 299"/>
              <a:gd name="T1" fmla="*/ 0 h 325"/>
              <a:gd name="T2" fmla="*/ 0 w 299"/>
              <a:gd name="T3" fmla="*/ 261571 h 325"/>
              <a:gd name="T4" fmla="*/ 512763 w 299"/>
              <a:gd name="T5" fmla="*/ 555625 h 325"/>
              <a:gd name="T6" fmla="*/ 512763 w 299"/>
              <a:gd name="T7" fmla="*/ 299183 h 325"/>
              <a:gd name="T8" fmla="*/ 0 w 299"/>
              <a:gd name="T9" fmla="*/ 0 h 325"/>
              <a:gd name="T10" fmla="*/ 0 60000 65536"/>
              <a:gd name="T11" fmla="*/ 0 60000 65536"/>
              <a:gd name="T12" fmla="*/ 0 60000 65536"/>
              <a:gd name="T13" fmla="*/ 0 60000 65536"/>
              <a:gd name="T14" fmla="*/ 0 60000 65536"/>
              <a:gd name="T15" fmla="*/ 0 w 299"/>
              <a:gd name="T16" fmla="*/ 0 h 325"/>
              <a:gd name="T17" fmla="*/ 299 w 299"/>
              <a:gd name="T18" fmla="*/ 325 h 325"/>
            </a:gdLst>
            <a:ahLst/>
            <a:cxnLst>
              <a:cxn ang="T10">
                <a:pos x="T0" y="T1"/>
              </a:cxn>
              <a:cxn ang="T11">
                <a:pos x="T2" y="T3"/>
              </a:cxn>
              <a:cxn ang="T12">
                <a:pos x="T4" y="T5"/>
              </a:cxn>
              <a:cxn ang="T13">
                <a:pos x="T6" y="T7"/>
              </a:cxn>
              <a:cxn ang="T14">
                <a:pos x="T8" y="T9"/>
              </a:cxn>
            </a:cxnLst>
            <a:rect l="T15" t="T16" r="T17" b="T18"/>
            <a:pathLst>
              <a:path w="299" h="325">
                <a:moveTo>
                  <a:pt x="0" y="0"/>
                </a:moveTo>
                <a:lnTo>
                  <a:pt x="0" y="153"/>
                </a:lnTo>
                <a:lnTo>
                  <a:pt x="299" y="325"/>
                </a:lnTo>
                <a:lnTo>
                  <a:pt x="299" y="175"/>
                </a:lnTo>
                <a:lnTo>
                  <a:pt x="0" y="0"/>
                </a:lnTo>
                <a:close/>
              </a:path>
            </a:pathLst>
          </a:custGeom>
          <a:solidFill>
            <a:schemeClr val="accent1"/>
          </a:solidFill>
          <a:ln w="9525">
            <a:solidFill>
              <a:schemeClr val="accent1"/>
            </a:solidFill>
            <a:round/>
            <a:headEnd/>
            <a:tailEnd/>
          </a:ln>
        </p:spPr>
        <p:txBody>
          <a:bodyPr/>
          <a:lstStyle/>
          <a:p>
            <a:endParaRPr lang="en-US"/>
          </a:p>
        </p:txBody>
      </p:sp>
      <p:sp>
        <p:nvSpPr>
          <p:cNvPr id="4158" name="Freeform 62"/>
          <p:cNvSpPr>
            <a:spLocks/>
          </p:cNvSpPr>
          <p:nvPr/>
        </p:nvSpPr>
        <p:spPr bwMode="auto">
          <a:xfrm>
            <a:off x="5097464" y="3365500"/>
            <a:ext cx="515937" cy="552450"/>
          </a:xfrm>
          <a:custGeom>
            <a:avLst/>
            <a:gdLst>
              <a:gd name="T0" fmla="*/ 515937 w 325"/>
              <a:gd name="T1" fmla="*/ 304800 h 348"/>
              <a:gd name="T2" fmla="*/ 515937 w 325"/>
              <a:gd name="T3" fmla="*/ 552450 h 348"/>
              <a:gd name="T4" fmla="*/ 0 w 325"/>
              <a:gd name="T5" fmla="*/ 257175 h 348"/>
              <a:gd name="T6" fmla="*/ 0 w 325"/>
              <a:gd name="T7" fmla="*/ 0 h 348"/>
              <a:gd name="T8" fmla="*/ 515937 w 325"/>
              <a:gd name="T9" fmla="*/ 304800 h 348"/>
              <a:gd name="T10" fmla="*/ 0 60000 65536"/>
              <a:gd name="T11" fmla="*/ 0 60000 65536"/>
              <a:gd name="T12" fmla="*/ 0 60000 65536"/>
              <a:gd name="T13" fmla="*/ 0 60000 65536"/>
              <a:gd name="T14" fmla="*/ 0 60000 65536"/>
              <a:gd name="T15" fmla="*/ 0 w 325"/>
              <a:gd name="T16" fmla="*/ 0 h 348"/>
              <a:gd name="T17" fmla="*/ 325 w 325"/>
              <a:gd name="T18" fmla="*/ 348 h 348"/>
            </a:gdLst>
            <a:ahLst/>
            <a:cxnLst>
              <a:cxn ang="T10">
                <a:pos x="T0" y="T1"/>
              </a:cxn>
              <a:cxn ang="T11">
                <a:pos x="T2" y="T3"/>
              </a:cxn>
              <a:cxn ang="T12">
                <a:pos x="T4" y="T5"/>
              </a:cxn>
              <a:cxn ang="T13">
                <a:pos x="T6" y="T7"/>
              </a:cxn>
              <a:cxn ang="T14">
                <a:pos x="T8" y="T9"/>
              </a:cxn>
            </a:cxnLst>
            <a:rect l="T15" t="T16" r="T17" b="T18"/>
            <a:pathLst>
              <a:path w="325" h="348">
                <a:moveTo>
                  <a:pt x="325" y="192"/>
                </a:moveTo>
                <a:lnTo>
                  <a:pt x="325" y="348"/>
                </a:lnTo>
                <a:lnTo>
                  <a:pt x="0" y="162"/>
                </a:lnTo>
                <a:lnTo>
                  <a:pt x="0" y="0"/>
                </a:lnTo>
                <a:lnTo>
                  <a:pt x="325" y="192"/>
                </a:lnTo>
                <a:close/>
              </a:path>
            </a:pathLst>
          </a:custGeom>
          <a:noFill/>
          <a:ln w="28575">
            <a:solidFill>
              <a:srgbClr val="FFFF00"/>
            </a:solidFill>
            <a:round/>
            <a:headEnd/>
            <a:tailEnd/>
          </a:ln>
        </p:spPr>
        <p:txBody>
          <a:bodyPr/>
          <a:lstStyle/>
          <a:p>
            <a:endParaRPr lang="en-US"/>
          </a:p>
        </p:txBody>
      </p:sp>
      <p:pic>
        <p:nvPicPr>
          <p:cNvPr id="4163" name="Picture 67" descr="observer"/>
          <p:cNvPicPr>
            <a:picLocks noChangeAspect="1" noChangeArrowheads="1"/>
          </p:cNvPicPr>
          <p:nvPr/>
        </p:nvPicPr>
        <p:blipFill>
          <a:blip r:embed="rId2" cstate="print">
            <a:clrChange>
              <a:clrFrom>
                <a:srgbClr val="FDFDFD"/>
              </a:clrFrom>
              <a:clrTo>
                <a:srgbClr val="FDFDFD">
                  <a:alpha val="0"/>
                </a:srgbClr>
              </a:clrTo>
            </a:clrChange>
          </a:blip>
          <a:srcRect/>
          <a:stretch>
            <a:fillRect/>
          </a:stretch>
        </p:blipFill>
        <p:spPr bwMode="auto">
          <a:xfrm>
            <a:off x="5645151" y="5499100"/>
            <a:ext cx="398463" cy="1104900"/>
          </a:xfrm>
          <a:prstGeom prst="rect">
            <a:avLst/>
          </a:prstGeom>
          <a:noFill/>
          <a:ln w="9525">
            <a:noFill/>
            <a:miter lim="800000"/>
            <a:headEnd/>
            <a:tailEnd/>
          </a:ln>
        </p:spPr>
      </p:pic>
      <p:sp>
        <p:nvSpPr>
          <p:cNvPr id="4164" name="Line 68"/>
          <p:cNvSpPr>
            <a:spLocks noChangeShapeType="1"/>
          </p:cNvSpPr>
          <p:nvPr/>
        </p:nvSpPr>
        <p:spPr bwMode="auto">
          <a:xfrm rot="14400000" flipV="1">
            <a:off x="5207794" y="5241132"/>
            <a:ext cx="506413" cy="292100"/>
          </a:xfrm>
          <a:prstGeom prst="line">
            <a:avLst/>
          </a:prstGeom>
          <a:noFill/>
          <a:ln w="38100">
            <a:solidFill>
              <a:schemeClr val="bg1"/>
            </a:solidFill>
            <a:round/>
            <a:headEnd/>
            <a:tailEnd type="triangle" w="med" len="med"/>
          </a:ln>
        </p:spPr>
        <p:txBody>
          <a:bodyPr/>
          <a:lstStyle/>
          <a:p>
            <a:endParaRPr lang="en-US"/>
          </a:p>
        </p:txBody>
      </p:sp>
      <p:sp>
        <p:nvSpPr>
          <p:cNvPr id="4165" name="Freeform 69"/>
          <p:cNvSpPr>
            <a:spLocks/>
          </p:cNvSpPr>
          <p:nvPr/>
        </p:nvSpPr>
        <p:spPr bwMode="auto">
          <a:xfrm>
            <a:off x="3648076" y="3787775"/>
            <a:ext cx="1122363" cy="1277938"/>
          </a:xfrm>
          <a:custGeom>
            <a:avLst/>
            <a:gdLst>
              <a:gd name="T0" fmla="*/ 0 w 655"/>
              <a:gd name="T1" fmla="*/ 1017903 h 747"/>
              <a:gd name="T2" fmla="*/ 827636 w 655"/>
              <a:gd name="T3" fmla="*/ 549154 h 747"/>
              <a:gd name="T4" fmla="*/ 827636 w 655"/>
              <a:gd name="T5" fmla="*/ 169365 h 747"/>
              <a:gd name="T6" fmla="*/ 1122363 w 655"/>
              <a:gd name="T7" fmla="*/ 0 h 747"/>
              <a:gd name="T8" fmla="*/ 1122363 w 655"/>
              <a:gd name="T9" fmla="*/ 631271 h 747"/>
              <a:gd name="T10" fmla="*/ 0 w 655"/>
              <a:gd name="T11" fmla="*/ 1277938 h 747"/>
              <a:gd name="T12" fmla="*/ 0 w 655"/>
              <a:gd name="T13" fmla="*/ 1017903 h 747"/>
              <a:gd name="T14" fmla="*/ 0 60000 65536"/>
              <a:gd name="T15" fmla="*/ 0 60000 65536"/>
              <a:gd name="T16" fmla="*/ 0 60000 65536"/>
              <a:gd name="T17" fmla="*/ 0 60000 65536"/>
              <a:gd name="T18" fmla="*/ 0 60000 65536"/>
              <a:gd name="T19" fmla="*/ 0 60000 65536"/>
              <a:gd name="T20" fmla="*/ 0 60000 65536"/>
              <a:gd name="T21" fmla="*/ 0 w 655"/>
              <a:gd name="T22" fmla="*/ 0 h 747"/>
              <a:gd name="T23" fmla="*/ 655 w 655"/>
              <a:gd name="T24" fmla="*/ 747 h 74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55" h="747">
                <a:moveTo>
                  <a:pt x="0" y="595"/>
                </a:moveTo>
                <a:lnTo>
                  <a:pt x="483" y="321"/>
                </a:lnTo>
                <a:lnTo>
                  <a:pt x="483" y="99"/>
                </a:lnTo>
                <a:lnTo>
                  <a:pt x="655" y="0"/>
                </a:lnTo>
                <a:lnTo>
                  <a:pt x="655" y="369"/>
                </a:lnTo>
                <a:lnTo>
                  <a:pt x="0" y="747"/>
                </a:lnTo>
                <a:lnTo>
                  <a:pt x="0" y="595"/>
                </a:lnTo>
                <a:close/>
              </a:path>
            </a:pathLst>
          </a:custGeom>
          <a:solidFill>
            <a:schemeClr val="accent1"/>
          </a:solidFill>
          <a:ln w="9525">
            <a:solidFill>
              <a:schemeClr val="accent1"/>
            </a:solidFill>
            <a:round/>
            <a:headEnd/>
            <a:tailEnd/>
          </a:ln>
        </p:spPr>
        <p:txBody>
          <a:bodyPr/>
          <a:lstStyle/>
          <a:p>
            <a:endParaRPr lang="en-US"/>
          </a:p>
        </p:txBody>
      </p:sp>
      <p:sp>
        <p:nvSpPr>
          <p:cNvPr id="4168" name="Freeform 72"/>
          <p:cNvSpPr>
            <a:spLocks/>
          </p:cNvSpPr>
          <p:nvPr/>
        </p:nvSpPr>
        <p:spPr bwMode="auto">
          <a:xfrm>
            <a:off x="1920876" y="2784475"/>
            <a:ext cx="1122363" cy="1277938"/>
          </a:xfrm>
          <a:custGeom>
            <a:avLst/>
            <a:gdLst>
              <a:gd name="T0" fmla="*/ 0 w 655"/>
              <a:gd name="T1" fmla="*/ 1017903 h 747"/>
              <a:gd name="T2" fmla="*/ 827636 w 655"/>
              <a:gd name="T3" fmla="*/ 549154 h 747"/>
              <a:gd name="T4" fmla="*/ 827636 w 655"/>
              <a:gd name="T5" fmla="*/ 169365 h 747"/>
              <a:gd name="T6" fmla="*/ 1122363 w 655"/>
              <a:gd name="T7" fmla="*/ 0 h 747"/>
              <a:gd name="T8" fmla="*/ 1122363 w 655"/>
              <a:gd name="T9" fmla="*/ 631271 h 747"/>
              <a:gd name="T10" fmla="*/ 0 w 655"/>
              <a:gd name="T11" fmla="*/ 1277938 h 747"/>
              <a:gd name="T12" fmla="*/ 0 w 655"/>
              <a:gd name="T13" fmla="*/ 1017903 h 747"/>
              <a:gd name="T14" fmla="*/ 0 60000 65536"/>
              <a:gd name="T15" fmla="*/ 0 60000 65536"/>
              <a:gd name="T16" fmla="*/ 0 60000 65536"/>
              <a:gd name="T17" fmla="*/ 0 60000 65536"/>
              <a:gd name="T18" fmla="*/ 0 60000 65536"/>
              <a:gd name="T19" fmla="*/ 0 60000 65536"/>
              <a:gd name="T20" fmla="*/ 0 60000 65536"/>
              <a:gd name="T21" fmla="*/ 0 w 655"/>
              <a:gd name="T22" fmla="*/ 0 h 747"/>
              <a:gd name="T23" fmla="*/ 655 w 655"/>
              <a:gd name="T24" fmla="*/ 747 h 74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55" h="747">
                <a:moveTo>
                  <a:pt x="0" y="595"/>
                </a:moveTo>
                <a:lnTo>
                  <a:pt x="483" y="321"/>
                </a:lnTo>
                <a:lnTo>
                  <a:pt x="483" y="99"/>
                </a:lnTo>
                <a:lnTo>
                  <a:pt x="655" y="0"/>
                </a:lnTo>
                <a:lnTo>
                  <a:pt x="655" y="369"/>
                </a:lnTo>
                <a:lnTo>
                  <a:pt x="0" y="747"/>
                </a:lnTo>
                <a:lnTo>
                  <a:pt x="0" y="595"/>
                </a:lnTo>
                <a:close/>
              </a:path>
            </a:pathLst>
          </a:custGeom>
          <a:noFill/>
          <a:ln w="28575">
            <a:solidFill>
              <a:srgbClr val="FFFF00"/>
            </a:solidFill>
            <a:round/>
            <a:headEnd/>
            <a:tailEnd/>
          </a:ln>
        </p:spPr>
        <p:txBody>
          <a:bodyPr/>
          <a:lstStyle/>
          <a:p>
            <a:endParaRPr lang="en-US"/>
          </a:p>
        </p:txBody>
      </p:sp>
      <p:sp>
        <p:nvSpPr>
          <p:cNvPr id="4169" name="Line 73"/>
          <p:cNvSpPr>
            <a:spLocks noChangeShapeType="1"/>
          </p:cNvSpPr>
          <p:nvPr/>
        </p:nvSpPr>
        <p:spPr bwMode="auto">
          <a:xfrm>
            <a:off x="2247900" y="3629025"/>
            <a:ext cx="0" cy="254000"/>
          </a:xfrm>
          <a:prstGeom prst="line">
            <a:avLst/>
          </a:prstGeom>
          <a:noFill/>
          <a:ln w="12700">
            <a:solidFill>
              <a:srgbClr val="FFFF00"/>
            </a:solidFill>
            <a:prstDash val="dash"/>
            <a:round/>
            <a:headEnd/>
            <a:tailEnd/>
          </a:ln>
        </p:spPr>
        <p:txBody>
          <a:bodyPr/>
          <a:lstStyle/>
          <a:p>
            <a:endParaRPr lang="en-US"/>
          </a:p>
        </p:txBody>
      </p:sp>
      <p:sp>
        <p:nvSpPr>
          <p:cNvPr id="4177" name="Freeform 81"/>
          <p:cNvSpPr>
            <a:spLocks/>
          </p:cNvSpPr>
          <p:nvPr/>
        </p:nvSpPr>
        <p:spPr bwMode="auto">
          <a:xfrm>
            <a:off x="3133725" y="5384800"/>
            <a:ext cx="1347788" cy="952500"/>
          </a:xfrm>
          <a:custGeom>
            <a:avLst/>
            <a:gdLst>
              <a:gd name="T0" fmla="*/ 0 w 849"/>
              <a:gd name="T1" fmla="*/ 657225 h 600"/>
              <a:gd name="T2" fmla="*/ 503238 w 849"/>
              <a:gd name="T3" fmla="*/ 952500 h 600"/>
              <a:gd name="T4" fmla="*/ 1347788 w 849"/>
              <a:gd name="T5" fmla="*/ 471488 h 600"/>
              <a:gd name="T6" fmla="*/ 519113 w 849"/>
              <a:gd name="T7" fmla="*/ 0 h 600"/>
              <a:gd name="T8" fmla="*/ 30163 w 849"/>
              <a:gd name="T9" fmla="*/ 276225 h 600"/>
              <a:gd name="T10" fmla="*/ 333375 w 849"/>
              <a:gd name="T11" fmla="*/ 450850 h 600"/>
              <a:gd name="T12" fmla="*/ 0 w 849"/>
              <a:gd name="T13" fmla="*/ 657225 h 600"/>
              <a:gd name="T14" fmla="*/ 0 60000 65536"/>
              <a:gd name="T15" fmla="*/ 0 60000 65536"/>
              <a:gd name="T16" fmla="*/ 0 60000 65536"/>
              <a:gd name="T17" fmla="*/ 0 60000 65536"/>
              <a:gd name="T18" fmla="*/ 0 60000 65536"/>
              <a:gd name="T19" fmla="*/ 0 60000 65536"/>
              <a:gd name="T20" fmla="*/ 0 60000 65536"/>
              <a:gd name="T21" fmla="*/ 0 w 849"/>
              <a:gd name="T22" fmla="*/ 0 h 600"/>
              <a:gd name="T23" fmla="*/ 849 w 849"/>
              <a:gd name="T24" fmla="*/ 600 h 6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49" h="600">
                <a:moveTo>
                  <a:pt x="0" y="414"/>
                </a:moveTo>
                <a:lnTo>
                  <a:pt x="317" y="600"/>
                </a:lnTo>
                <a:lnTo>
                  <a:pt x="849" y="297"/>
                </a:lnTo>
                <a:lnTo>
                  <a:pt x="327" y="0"/>
                </a:lnTo>
                <a:lnTo>
                  <a:pt x="19" y="174"/>
                </a:lnTo>
                <a:lnTo>
                  <a:pt x="210" y="284"/>
                </a:lnTo>
                <a:lnTo>
                  <a:pt x="0" y="414"/>
                </a:lnTo>
                <a:close/>
              </a:path>
            </a:pathLst>
          </a:custGeom>
          <a:noFill/>
          <a:ln w="28575">
            <a:solidFill>
              <a:srgbClr val="FFFF00"/>
            </a:solidFill>
            <a:round/>
            <a:headEnd/>
            <a:tailEnd/>
          </a:ln>
        </p:spPr>
        <p:txBody>
          <a:bodyPr/>
          <a:lstStyle/>
          <a:p>
            <a:endParaRPr lang="en-US"/>
          </a:p>
        </p:txBody>
      </p:sp>
      <p:pic>
        <p:nvPicPr>
          <p:cNvPr id="4185" name="Picture 89" descr="observer"/>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rot="-2627758">
            <a:off x="2403475" y="1866901"/>
            <a:ext cx="1087438" cy="392113"/>
          </a:xfrm>
          <a:prstGeom prst="rect">
            <a:avLst/>
          </a:prstGeom>
          <a:noFill/>
          <a:ln w="9525">
            <a:noFill/>
            <a:miter lim="800000"/>
            <a:headEnd/>
            <a:tailEnd/>
          </a:ln>
        </p:spPr>
      </p:pic>
      <p:sp>
        <p:nvSpPr>
          <p:cNvPr id="4186" name="Line 90"/>
          <p:cNvSpPr>
            <a:spLocks noChangeShapeType="1"/>
          </p:cNvSpPr>
          <p:nvPr/>
        </p:nvSpPr>
        <p:spPr bwMode="auto">
          <a:xfrm rot="7200000" flipV="1">
            <a:off x="3099594" y="2243932"/>
            <a:ext cx="519113" cy="298450"/>
          </a:xfrm>
          <a:prstGeom prst="line">
            <a:avLst/>
          </a:prstGeom>
          <a:noFill/>
          <a:ln w="38100">
            <a:solidFill>
              <a:schemeClr val="bg1"/>
            </a:solidFill>
            <a:round/>
            <a:headEnd/>
            <a:tailEnd type="triangle" w="med" len="med"/>
          </a:ln>
        </p:spPr>
        <p:txBody>
          <a:bodyPr/>
          <a:lstStyle/>
          <a:p>
            <a:endParaRPr lang="en-US"/>
          </a:p>
        </p:txBody>
      </p:sp>
      <p:grpSp>
        <p:nvGrpSpPr>
          <p:cNvPr id="3" name="Group 94"/>
          <p:cNvGrpSpPr>
            <a:grpSpLocks/>
          </p:cNvGrpSpPr>
          <p:nvPr/>
        </p:nvGrpSpPr>
        <p:grpSpPr bwMode="auto">
          <a:xfrm>
            <a:off x="3162300" y="4395789"/>
            <a:ext cx="0" cy="1266825"/>
            <a:chOff x="2472" y="2725"/>
            <a:chExt cx="0" cy="798"/>
          </a:xfrm>
        </p:grpSpPr>
        <p:sp>
          <p:nvSpPr>
            <p:cNvPr id="27753" name="Line 92"/>
            <p:cNvSpPr>
              <a:spLocks noChangeShapeType="1"/>
            </p:cNvSpPr>
            <p:nvPr/>
          </p:nvSpPr>
          <p:spPr bwMode="auto">
            <a:xfrm>
              <a:off x="2472" y="2725"/>
              <a:ext cx="0" cy="63"/>
            </a:xfrm>
            <a:prstGeom prst="line">
              <a:avLst/>
            </a:prstGeom>
            <a:noFill/>
            <a:ln w="12700">
              <a:solidFill>
                <a:schemeClr val="bg1"/>
              </a:solidFill>
              <a:round/>
              <a:headEnd/>
              <a:tailEnd/>
            </a:ln>
          </p:spPr>
          <p:txBody>
            <a:bodyPr/>
            <a:lstStyle/>
            <a:p>
              <a:endParaRPr lang="en-US"/>
            </a:p>
          </p:txBody>
        </p:sp>
        <p:sp>
          <p:nvSpPr>
            <p:cNvPr id="27754" name="Line 93"/>
            <p:cNvSpPr>
              <a:spLocks noChangeShapeType="1"/>
            </p:cNvSpPr>
            <p:nvPr/>
          </p:nvSpPr>
          <p:spPr bwMode="auto">
            <a:xfrm>
              <a:off x="2472" y="2977"/>
              <a:ext cx="0" cy="546"/>
            </a:xfrm>
            <a:prstGeom prst="line">
              <a:avLst/>
            </a:prstGeom>
            <a:noFill/>
            <a:ln w="12700">
              <a:solidFill>
                <a:schemeClr val="bg1"/>
              </a:solidFill>
              <a:round/>
              <a:headEnd/>
              <a:tailEnd/>
            </a:ln>
          </p:spPr>
          <p:txBody>
            <a:bodyPr/>
            <a:lstStyle/>
            <a:p>
              <a:endParaRPr lang="en-US"/>
            </a:p>
          </p:txBody>
        </p:sp>
      </p:grpSp>
      <p:sp>
        <p:nvSpPr>
          <p:cNvPr id="4199" name="Freeform 103"/>
          <p:cNvSpPr>
            <a:spLocks/>
          </p:cNvSpPr>
          <p:nvPr/>
        </p:nvSpPr>
        <p:spPr bwMode="auto">
          <a:xfrm>
            <a:off x="3648076" y="5213350"/>
            <a:ext cx="1120775" cy="642938"/>
          </a:xfrm>
          <a:custGeom>
            <a:avLst/>
            <a:gdLst>
              <a:gd name="T0" fmla="*/ 833438 w 706"/>
              <a:gd name="T1" fmla="*/ 642938 h 405"/>
              <a:gd name="T2" fmla="*/ 1120775 w 706"/>
              <a:gd name="T3" fmla="*/ 476250 h 405"/>
              <a:gd name="T4" fmla="*/ 295275 w 706"/>
              <a:gd name="T5" fmla="*/ 0 h 405"/>
              <a:gd name="T6" fmla="*/ 0 w 706"/>
              <a:gd name="T7" fmla="*/ 169863 h 405"/>
              <a:gd name="T8" fmla="*/ 833438 w 706"/>
              <a:gd name="T9" fmla="*/ 642938 h 405"/>
              <a:gd name="T10" fmla="*/ 0 60000 65536"/>
              <a:gd name="T11" fmla="*/ 0 60000 65536"/>
              <a:gd name="T12" fmla="*/ 0 60000 65536"/>
              <a:gd name="T13" fmla="*/ 0 60000 65536"/>
              <a:gd name="T14" fmla="*/ 0 60000 65536"/>
              <a:gd name="T15" fmla="*/ 0 w 706"/>
              <a:gd name="T16" fmla="*/ 0 h 405"/>
              <a:gd name="T17" fmla="*/ 706 w 706"/>
              <a:gd name="T18" fmla="*/ 405 h 405"/>
            </a:gdLst>
            <a:ahLst/>
            <a:cxnLst>
              <a:cxn ang="T10">
                <a:pos x="T0" y="T1"/>
              </a:cxn>
              <a:cxn ang="T11">
                <a:pos x="T2" y="T3"/>
              </a:cxn>
              <a:cxn ang="T12">
                <a:pos x="T4" y="T5"/>
              </a:cxn>
              <a:cxn ang="T13">
                <a:pos x="T6" y="T7"/>
              </a:cxn>
              <a:cxn ang="T14">
                <a:pos x="T8" y="T9"/>
              </a:cxn>
            </a:cxnLst>
            <a:rect l="T15" t="T16" r="T17" b="T18"/>
            <a:pathLst>
              <a:path w="706" h="405">
                <a:moveTo>
                  <a:pt x="525" y="405"/>
                </a:moveTo>
                <a:lnTo>
                  <a:pt x="706" y="300"/>
                </a:lnTo>
                <a:lnTo>
                  <a:pt x="186" y="0"/>
                </a:lnTo>
                <a:lnTo>
                  <a:pt x="0" y="107"/>
                </a:lnTo>
                <a:lnTo>
                  <a:pt x="525" y="405"/>
                </a:lnTo>
                <a:close/>
              </a:path>
            </a:pathLst>
          </a:custGeom>
          <a:noFill/>
          <a:ln w="28575">
            <a:solidFill>
              <a:srgbClr val="FFFF00"/>
            </a:solidFill>
            <a:round/>
            <a:headEnd/>
            <a:tailEnd/>
          </a:ln>
        </p:spPr>
        <p:txBody>
          <a:bodyPr/>
          <a:lstStyle/>
          <a:p>
            <a:endParaRPr lang="en-US"/>
          </a:p>
        </p:txBody>
      </p:sp>
      <p:grpSp>
        <p:nvGrpSpPr>
          <p:cNvPr id="4" name="Group 115"/>
          <p:cNvGrpSpPr>
            <a:grpSpLocks/>
          </p:cNvGrpSpPr>
          <p:nvPr/>
        </p:nvGrpSpPr>
        <p:grpSpPr bwMode="auto">
          <a:xfrm>
            <a:off x="7618414" y="3259139"/>
            <a:ext cx="1639887" cy="1755775"/>
            <a:chOff x="1917" y="136"/>
            <a:chExt cx="957" cy="1026"/>
          </a:xfrm>
        </p:grpSpPr>
        <p:sp>
          <p:nvSpPr>
            <p:cNvPr id="27747" name="Freeform 116"/>
            <p:cNvSpPr>
              <a:spLocks/>
            </p:cNvSpPr>
            <p:nvPr/>
          </p:nvSpPr>
          <p:spPr bwMode="auto">
            <a:xfrm>
              <a:off x="1917" y="837"/>
              <a:ext cx="299" cy="325"/>
            </a:xfrm>
            <a:custGeom>
              <a:avLst/>
              <a:gdLst>
                <a:gd name="T0" fmla="*/ 0 w 299"/>
                <a:gd name="T1" fmla="*/ 0 h 325"/>
                <a:gd name="T2" fmla="*/ 0 w 299"/>
                <a:gd name="T3" fmla="*/ 153 h 325"/>
                <a:gd name="T4" fmla="*/ 299 w 299"/>
                <a:gd name="T5" fmla="*/ 325 h 325"/>
                <a:gd name="T6" fmla="*/ 299 w 299"/>
                <a:gd name="T7" fmla="*/ 175 h 325"/>
                <a:gd name="T8" fmla="*/ 0 w 299"/>
                <a:gd name="T9" fmla="*/ 0 h 325"/>
                <a:gd name="T10" fmla="*/ 0 60000 65536"/>
                <a:gd name="T11" fmla="*/ 0 60000 65536"/>
                <a:gd name="T12" fmla="*/ 0 60000 65536"/>
                <a:gd name="T13" fmla="*/ 0 60000 65536"/>
                <a:gd name="T14" fmla="*/ 0 60000 65536"/>
                <a:gd name="T15" fmla="*/ 0 w 299"/>
                <a:gd name="T16" fmla="*/ 0 h 325"/>
                <a:gd name="T17" fmla="*/ 299 w 299"/>
                <a:gd name="T18" fmla="*/ 325 h 325"/>
              </a:gdLst>
              <a:ahLst/>
              <a:cxnLst>
                <a:cxn ang="T10">
                  <a:pos x="T0" y="T1"/>
                </a:cxn>
                <a:cxn ang="T11">
                  <a:pos x="T2" y="T3"/>
                </a:cxn>
                <a:cxn ang="T12">
                  <a:pos x="T4" y="T5"/>
                </a:cxn>
                <a:cxn ang="T13">
                  <a:pos x="T6" y="T7"/>
                </a:cxn>
                <a:cxn ang="T14">
                  <a:pos x="T8" y="T9"/>
                </a:cxn>
              </a:cxnLst>
              <a:rect l="T15" t="T16" r="T17" b="T18"/>
              <a:pathLst>
                <a:path w="299" h="325">
                  <a:moveTo>
                    <a:pt x="0" y="0"/>
                  </a:moveTo>
                  <a:lnTo>
                    <a:pt x="0" y="153"/>
                  </a:lnTo>
                  <a:lnTo>
                    <a:pt x="299" y="325"/>
                  </a:lnTo>
                  <a:lnTo>
                    <a:pt x="299" y="175"/>
                  </a:lnTo>
                  <a:lnTo>
                    <a:pt x="0" y="0"/>
                  </a:lnTo>
                  <a:close/>
                </a:path>
              </a:pathLst>
            </a:custGeom>
            <a:gradFill rotWithShape="1">
              <a:gsLst>
                <a:gs pos="0">
                  <a:srgbClr val="33CC33"/>
                </a:gs>
                <a:gs pos="100000">
                  <a:srgbClr val="185E18"/>
                </a:gs>
              </a:gsLst>
              <a:lin ang="2700000" scaled="1"/>
            </a:gradFill>
            <a:ln w="9525">
              <a:solidFill>
                <a:srgbClr val="33CC33"/>
              </a:solidFill>
              <a:round/>
              <a:headEnd/>
              <a:tailEnd/>
            </a:ln>
          </p:spPr>
          <p:txBody>
            <a:bodyPr/>
            <a:lstStyle/>
            <a:p>
              <a:endParaRPr lang="en-US"/>
            </a:p>
          </p:txBody>
        </p:sp>
        <p:sp>
          <p:nvSpPr>
            <p:cNvPr id="27748" name="Freeform 117"/>
            <p:cNvSpPr>
              <a:spLocks/>
            </p:cNvSpPr>
            <p:nvPr/>
          </p:nvSpPr>
          <p:spPr bwMode="auto">
            <a:xfrm>
              <a:off x="2216" y="415"/>
              <a:ext cx="655" cy="747"/>
            </a:xfrm>
            <a:custGeom>
              <a:avLst/>
              <a:gdLst>
                <a:gd name="T0" fmla="*/ 0 w 655"/>
                <a:gd name="T1" fmla="*/ 595 h 747"/>
                <a:gd name="T2" fmla="*/ 483 w 655"/>
                <a:gd name="T3" fmla="*/ 321 h 747"/>
                <a:gd name="T4" fmla="*/ 483 w 655"/>
                <a:gd name="T5" fmla="*/ 99 h 747"/>
                <a:gd name="T6" fmla="*/ 655 w 655"/>
                <a:gd name="T7" fmla="*/ 0 h 747"/>
                <a:gd name="T8" fmla="*/ 655 w 655"/>
                <a:gd name="T9" fmla="*/ 369 h 747"/>
                <a:gd name="T10" fmla="*/ 0 w 655"/>
                <a:gd name="T11" fmla="*/ 747 h 747"/>
                <a:gd name="T12" fmla="*/ 0 w 655"/>
                <a:gd name="T13" fmla="*/ 595 h 747"/>
                <a:gd name="T14" fmla="*/ 0 60000 65536"/>
                <a:gd name="T15" fmla="*/ 0 60000 65536"/>
                <a:gd name="T16" fmla="*/ 0 60000 65536"/>
                <a:gd name="T17" fmla="*/ 0 60000 65536"/>
                <a:gd name="T18" fmla="*/ 0 60000 65536"/>
                <a:gd name="T19" fmla="*/ 0 60000 65536"/>
                <a:gd name="T20" fmla="*/ 0 60000 65536"/>
                <a:gd name="T21" fmla="*/ 0 w 655"/>
                <a:gd name="T22" fmla="*/ 0 h 747"/>
                <a:gd name="T23" fmla="*/ 655 w 655"/>
                <a:gd name="T24" fmla="*/ 747 h 74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55" h="747">
                  <a:moveTo>
                    <a:pt x="0" y="595"/>
                  </a:moveTo>
                  <a:lnTo>
                    <a:pt x="483" y="321"/>
                  </a:lnTo>
                  <a:lnTo>
                    <a:pt x="483" y="99"/>
                  </a:lnTo>
                  <a:lnTo>
                    <a:pt x="655" y="0"/>
                  </a:lnTo>
                  <a:lnTo>
                    <a:pt x="655" y="369"/>
                  </a:lnTo>
                  <a:lnTo>
                    <a:pt x="0" y="747"/>
                  </a:lnTo>
                  <a:lnTo>
                    <a:pt x="0" y="595"/>
                  </a:lnTo>
                  <a:close/>
                </a:path>
              </a:pathLst>
            </a:custGeom>
            <a:solidFill>
              <a:srgbClr val="008000"/>
            </a:solidFill>
            <a:ln w="9525">
              <a:solidFill>
                <a:srgbClr val="33CC33"/>
              </a:solidFill>
              <a:round/>
              <a:headEnd/>
              <a:tailEnd/>
            </a:ln>
          </p:spPr>
          <p:txBody>
            <a:bodyPr/>
            <a:lstStyle/>
            <a:p>
              <a:endParaRPr lang="en-US"/>
            </a:p>
          </p:txBody>
        </p:sp>
        <p:sp>
          <p:nvSpPr>
            <p:cNvPr id="27749" name="Freeform 118"/>
            <p:cNvSpPr>
              <a:spLocks/>
            </p:cNvSpPr>
            <p:nvPr/>
          </p:nvSpPr>
          <p:spPr bwMode="auto">
            <a:xfrm>
              <a:off x="2222" y="136"/>
              <a:ext cx="652" cy="378"/>
            </a:xfrm>
            <a:custGeom>
              <a:avLst/>
              <a:gdLst>
                <a:gd name="T0" fmla="*/ 478 w 652"/>
                <a:gd name="T1" fmla="*/ 378 h 378"/>
                <a:gd name="T2" fmla="*/ 0 w 652"/>
                <a:gd name="T3" fmla="*/ 96 h 378"/>
                <a:gd name="T4" fmla="*/ 170 w 652"/>
                <a:gd name="T5" fmla="*/ 0 h 378"/>
                <a:gd name="T6" fmla="*/ 652 w 652"/>
                <a:gd name="T7" fmla="*/ 278 h 378"/>
                <a:gd name="T8" fmla="*/ 478 w 652"/>
                <a:gd name="T9" fmla="*/ 378 h 378"/>
                <a:gd name="T10" fmla="*/ 0 60000 65536"/>
                <a:gd name="T11" fmla="*/ 0 60000 65536"/>
                <a:gd name="T12" fmla="*/ 0 60000 65536"/>
                <a:gd name="T13" fmla="*/ 0 60000 65536"/>
                <a:gd name="T14" fmla="*/ 0 60000 65536"/>
                <a:gd name="T15" fmla="*/ 0 w 652"/>
                <a:gd name="T16" fmla="*/ 0 h 378"/>
                <a:gd name="T17" fmla="*/ 652 w 652"/>
                <a:gd name="T18" fmla="*/ 378 h 378"/>
              </a:gdLst>
              <a:ahLst/>
              <a:cxnLst>
                <a:cxn ang="T10">
                  <a:pos x="T0" y="T1"/>
                </a:cxn>
                <a:cxn ang="T11">
                  <a:pos x="T2" y="T3"/>
                </a:cxn>
                <a:cxn ang="T12">
                  <a:pos x="T4" y="T5"/>
                </a:cxn>
                <a:cxn ang="T13">
                  <a:pos x="T6" y="T7"/>
                </a:cxn>
                <a:cxn ang="T14">
                  <a:pos x="T8" y="T9"/>
                </a:cxn>
              </a:cxnLst>
              <a:rect l="T15" t="T16" r="T17" b="T18"/>
              <a:pathLst>
                <a:path w="652" h="378">
                  <a:moveTo>
                    <a:pt x="478" y="378"/>
                  </a:moveTo>
                  <a:lnTo>
                    <a:pt x="0" y="96"/>
                  </a:lnTo>
                  <a:lnTo>
                    <a:pt x="170" y="0"/>
                  </a:lnTo>
                  <a:lnTo>
                    <a:pt x="652" y="278"/>
                  </a:lnTo>
                  <a:lnTo>
                    <a:pt x="478" y="378"/>
                  </a:lnTo>
                  <a:close/>
                </a:path>
              </a:pathLst>
            </a:custGeom>
            <a:solidFill>
              <a:srgbClr val="33CC33"/>
            </a:solidFill>
            <a:ln w="9525">
              <a:solidFill>
                <a:srgbClr val="33CC33"/>
              </a:solidFill>
              <a:round/>
              <a:headEnd/>
              <a:tailEnd/>
            </a:ln>
          </p:spPr>
          <p:txBody>
            <a:bodyPr/>
            <a:lstStyle/>
            <a:p>
              <a:endParaRPr lang="en-US"/>
            </a:p>
          </p:txBody>
        </p:sp>
        <p:sp>
          <p:nvSpPr>
            <p:cNvPr id="27750" name="Freeform 119"/>
            <p:cNvSpPr>
              <a:spLocks/>
            </p:cNvSpPr>
            <p:nvPr/>
          </p:nvSpPr>
          <p:spPr bwMode="auto">
            <a:xfrm>
              <a:off x="2222" y="232"/>
              <a:ext cx="478" cy="502"/>
            </a:xfrm>
            <a:custGeom>
              <a:avLst/>
              <a:gdLst>
                <a:gd name="T0" fmla="*/ 0 w 478"/>
                <a:gd name="T1" fmla="*/ 0 h 502"/>
                <a:gd name="T2" fmla="*/ 0 w 478"/>
                <a:gd name="T3" fmla="*/ 226 h 502"/>
                <a:gd name="T4" fmla="*/ 478 w 478"/>
                <a:gd name="T5" fmla="*/ 502 h 502"/>
                <a:gd name="T6" fmla="*/ 478 w 478"/>
                <a:gd name="T7" fmla="*/ 280 h 502"/>
                <a:gd name="T8" fmla="*/ 0 w 478"/>
                <a:gd name="T9" fmla="*/ 0 h 502"/>
                <a:gd name="T10" fmla="*/ 0 60000 65536"/>
                <a:gd name="T11" fmla="*/ 0 60000 65536"/>
                <a:gd name="T12" fmla="*/ 0 60000 65536"/>
                <a:gd name="T13" fmla="*/ 0 60000 65536"/>
                <a:gd name="T14" fmla="*/ 0 60000 65536"/>
                <a:gd name="T15" fmla="*/ 0 w 478"/>
                <a:gd name="T16" fmla="*/ 0 h 502"/>
                <a:gd name="T17" fmla="*/ 478 w 478"/>
                <a:gd name="T18" fmla="*/ 502 h 502"/>
              </a:gdLst>
              <a:ahLst/>
              <a:cxnLst>
                <a:cxn ang="T10">
                  <a:pos x="T0" y="T1"/>
                </a:cxn>
                <a:cxn ang="T11">
                  <a:pos x="T2" y="T3"/>
                </a:cxn>
                <a:cxn ang="T12">
                  <a:pos x="T4" y="T5"/>
                </a:cxn>
                <a:cxn ang="T13">
                  <a:pos x="T6" y="T7"/>
                </a:cxn>
                <a:cxn ang="T14">
                  <a:pos x="T8" y="T9"/>
                </a:cxn>
              </a:cxnLst>
              <a:rect l="T15" t="T16" r="T17" b="T18"/>
              <a:pathLst>
                <a:path w="478" h="502">
                  <a:moveTo>
                    <a:pt x="0" y="0"/>
                  </a:moveTo>
                  <a:lnTo>
                    <a:pt x="0" y="226"/>
                  </a:lnTo>
                  <a:lnTo>
                    <a:pt x="478" y="502"/>
                  </a:lnTo>
                  <a:lnTo>
                    <a:pt x="478" y="280"/>
                  </a:lnTo>
                  <a:lnTo>
                    <a:pt x="0" y="0"/>
                  </a:lnTo>
                  <a:close/>
                </a:path>
              </a:pathLst>
            </a:custGeom>
            <a:gradFill rotWithShape="1">
              <a:gsLst>
                <a:gs pos="0">
                  <a:srgbClr val="33CC33"/>
                </a:gs>
                <a:gs pos="100000">
                  <a:srgbClr val="185E18"/>
                </a:gs>
              </a:gsLst>
              <a:lin ang="2700000" scaled="1"/>
            </a:gradFill>
            <a:ln w="9525">
              <a:solidFill>
                <a:srgbClr val="33CC33"/>
              </a:solidFill>
              <a:round/>
              <a:headEnd/>
              <a:tailEnd/>
            </a:ln>
          </p:spPr>
          <p:txBody>
            <a:bodyPr/>
            <a:lstStyle/>
            <a:p>
              <a:endParaRPr lang="en-US"/>
            </a:p>
          </p:txBody>
        </p:sp>
        <p:sp>
          <p:nvSpPr>
            <p:cNvPr id="27751" name="Freeform 120"/>
            <p:cNvSpPr>
              <a:spLocks/>
            </p:cNvSpPr>
            <p:nvPr/>
          </p:nvSpPr>
          <p:spPr bwMode="auto">
            <a:xfrm>
              <a:off x="1920" y="458"/>
              <a:ext cx="782" cy="552"/>
            </a:xfrm>
            <a:custGeom>
              <a:avLst/>
              <a:gdLst>
                <a:gd name="T0" fmla="*/ 0 w 782"/>
                <a:gd name="T1" fmla="*/ 379 h 552"/>
                <a:gd name="T2" fmla="*/ 294 w 782"/>
                <a:gd name="T3" fmla="*/ 552 h 552"/>
                <a:gd name="T4" fmla="*/ 782 w 782"/>
                <a:gd name="T5" fmla="*/ 276 h 552"/>
                <a:gd name="T6" fmla="*/ 303 w 782"/>
                <a:gd name="T7" fmla="*/ 0 h 552"/>
                <a:gd name="T8" fmla="*/ 18 w 782"/>
                <a:gd name="T9" fmla="*/ 157 h 552"/>
                <a:gd name="T10" fmla="*/ 195 w 782"/>
                <a:gd name="T11" fmla="*/ 259 h 552"/>
                <a:gd name="T12" fmla="*/ 0 w 782"/>
                <a:gd name="T13" fmla="*/ 379 h 552"/>
                <a:gd name="T14" fmla="*/ 0 60000 65536"/>
                <a:gd name="T15" fmla="*/ 0 60000 65536"/>
                <a:gd name="T16" fmla="*/ 0 60000 65536"/>
                <a:gd name="T17" fmla="*/ 0 60000 65536"/>
                <a:gd name="T18" fmla="*/ 0 60000 65536"/>
                <a:gd name="T19" fmla="*/ 0 60000 65536"/>
                <a:gd name="T20" fmla="*/ 0 60000 65536"/>
                <a:gd name="T21" fmla="*/ 0 w 782"/>
                <a:gd name="T22" fmla="*/ 0 h 552"/>
                <a:gd name="T23" fmla="*/ 782 w 782"/>
                <a:gd name="T24" fmla="*/ 552 h 55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82" h="552">
                  <a:moveTo>
                    <a:pt x="0" y="379"/>
                  </a:moveTo>
                  <a:lnTo>
                    <a:pt x="294" y="552"/>
                  </a:lnTo>
                  <a:lnTo>
                    <a:pt x="782" y="276"/>
                  </a:lnTo>
                  <a:lnTo>
                    <a:pt x="303" y="0"/>
                  </a:lnTo>
                  <a:lnTo>
                    <a:pt x="18" y="157"/>
                  </a:lnTo>
                  <a:lnTo>
                    <a:pt x="195" y="259"/>
                  </a:lnTo>
                  <a:lnTo>
                    <a:pt x="0" y="379"/>
                  </a:lnTo>
                  <a:close/>
                </a:path>
              </a:pathLst>
            </a:custGeom>
            <a:gradFill rotWithShape="1">
              <a:gsLst>
                <a:gs pos="0">
                  <a:srgbClr val="33CC33"/>
                </a:gs>
                <a:gs pos="100000">
                  <a:srgbClr val="1D721D"/>
                </a:gs>
              </a:gsLst>
              <a:lin ang="18900000" scaled="1"/>
            </a:gradFill>
            <a:ln w="9525">
              <a:solidFill>
                <a:srgbClr val="33CC33"/>
              </a:solidFill>
              <a:round/>
              <a:headEnd/>
              <a:tailEnd/>
            </a:ln>
          </p:spPr>
          <p:txBody>
            <a:bodyPr/>
            <a:lstStyle/>
            <a:p>
              <a:endParaRPr lang="en-US"/>
            </a:p>
          </p:txBody>
        </p:sp>
        <p:sp>
          <p:nvSpPr>
            <p:cNvPr id="27752" name="Freeform 121"/>
            <p:cNvSpPr>
              <a:spLocks/>
            </p:cNvSpPr>
            <p:nvPr/>
          </p:nvSpPr>
          <p:spPr bwMode="auto">
            <a:xfrm>
              <a:off x="1938" y="615"/>
              <a:ext cx="177" cy="180"/>
            </a:xfrm>
            <a:custGeom>
              <a:avLst/>
              <a:gdLst>
                <a:gd name="T0" fmla="*/ 0 w 177"/>
                <a:gd name="T1" fmla="*/ 0 h 180"/>
                <a:gd name="T2" fmla="*/ 0 w 177"/>
                <a:gd name="T3" fmla="*/ 153 h 180"/>
                <a:gd name="T4" fmla="*/ 48 w 177"/>
                <a:gd name="T5" fmla="*/ 180 h 180"/>
                <a:gd name="T6" fmla="*/ 177 w 177"/>
                <a:gd name="T7" fmla="*/ 105 h 180"/>
                <a:gd name="T8" fmla="*/ 0 w 177"/>
                <a:gd name="T9" fmla="*/ 0 h 180"/>
                <a:gd name="T10" fmla="*/ 0 60000 65536"/>
                <a:gd name="T11" fmla="*/ 0 60000 65536"/>
                <a:gd name="T12" fmla="*/ 0 60000 65536"/>
                <a:gd name="T13" fmla="*/ 0 60000 65536"/>
                <a:gd name="T14" fmla="*/ 0 60000 65536"/>
                <a:gd name="T15" fmla="*/ 0 w 177"/>
                <a:gd name="T16" fmla="*/ 0 h 180"/>
                <a:gd name="T17" fmla="*/ 177 w 177"/>
                <a:gd name="T18" fmla="*/ 180 h 180"/>
              </a:gdLst>
              <a:ahLst/>
              <a:cxnLst>
                <a:cxn ang="T10">
                  <a:pos x="T0" y="T1"/>
                </a:cxn>
                <a:cxn ang="T11">
                  <a:pos x="T2" y="T3"/>
                </a:cxn>
                <a:cxn ang="T12">
                  <a:pos x="T4" y="T5"/>
                </a:cxn>
                <a:cxn ang="T13">
                  <a:pos x="T6" y="T7"/>
                </a:cxn>
                <a:cxn ang="T14">
                  <a:pos x="T8" y="T9"/>
                </a:cxn>
              </a:cxnLst>
              <a:rect l="T15" t="T16" r="T17" b="T18"/>
              <a:pathLst>
                <a:path w="177" h="180">
                  <a:moveTo>
                    <a:pt x="0" y="0"/>
                  </a:moveTo>
                  <a:lnTo>
                    <a:pt x="0" y="153"/>
                  </a:lnTo>
                  <a:lnTo>
                    <a:pt x="48" y="180"/>
                  </a:lnTo>
                  <a:lnTo>
                    <a:pt x="177" y="105"/>
                  </a:lnTo>
                  <a:lnTo>
                    <a:pt x="0" y="0"/>
                  </a:lnTo>
                  <a:close/>
                </a:path>
              </a:pathLst>
            </a:custGeom>
            <a:gradFill rotWithShape="1">
              <a:gsLst>
                <a:gs pos="0">
                  <a:srgbClr val="33CC33"/>
                </a:gs>
                <a:gs pos="100000">
                  <a:srgbClr val="185E18"/>
                </a:gs>
              </a:gsLst>
              <a:lin ang="2700000" scaled="1"/>
            </a:gradFill>
            <a:ln w="9525">
              <a:solidFill>
                <a:srgbClr val="33CC33"/>
              </a:solidFill>
              <a:round/>
              <a:headEnd/>
              <a:tailEnd/>
            </a:ln>
          </p:spPr>
          <p:txBody>
            <a:bodyPr/>
            <a:lstStyle/>
            <a:p>
              <a:endParaRPr lang="en-US"/>
            </a:p>
          </p:txBody>
        </p:sp>
      </p:grpSp>
      <p:pic>
        <p:nvPicPr>
          <p:cNvPr id="4218" name="Picture 122" descr="observer"/>
          <p:cNvPicPr>
            <a:picLocks noChangeAspect="1" noChangeArrowheads="1"/>
          </p:cNvPicPr>
          <p:nvPr/>
        </p:nvPicPr>
        <p:blipFill>
          <a:blip r:embed="rId2" cstate="print"/>
          <a:srcRect/>
          <a:stretch>
            <a:fillRect/>
          </a:stretch>
        </p:blipFill>
        <p:spPr bwMode="auto">
          <a:xfrm>
            <a:off x="6242050" y="5718175"/>
            <a:ext cx="393700" cy="1092200"/>
          </a:xfrm>
          <a:prstGeom prst="rect">
            <a:avLst/>
          </a:prstGeom>
          <a:noFill/>
          <a:ln w="9525">
            <a:noFill/>
            <a:miter lim="800000"/>
            <a:headEnd/>
            <a:tailEnd/>
          </a:ln>
        </p:spPr>
      </p:pic>
      <p:sp>
        <p:nvSpPr>
          <p:cNvPr id="4221" name="Freeform 125"/>
          <p:cNvSpPr>
            <a:spLocks/>
          </p:cNvSpPr>
          <p:nvPr/>
        </p:nvSpPr>
        <p:spPr bwMode="auto">
          <a:xfrm>
            <a:off x="8137525" y="3259138"/>
            <a:ext cx="1117600" cy="646112"/>
          </a:xfrm>
          <a:custGeom>
            <a:avLst/>
            <a:gdLst>
              <a:gd name="T0" fmla="*/ 819345 w 652"/>
              <a:gd name="T1" fmla="*/ 646112 h 378"/>
              <a:gd name="T2" fmla="*/ 0 w 652"/>
              <a:gd name="T3" fmla="*/ 164092 h 378"/>
              <a:gd name="T4" fmla="*/ 291399 w 652"/>
              <a:gd name="T5" fmla="*/ 0 h 378"/>
              <a:gd name="T6" fmla="*/ 1117600 w 652"/>
              <a:gd name="T7" fmla="*/ 475183 h 378"/>
              <a:gd name="T8" fmla="*/ 819345 w 652"/>
              <a:gd name="T9" fmla="*/ 646112 h 378"/>
              <a:gd name="T10" fmla="*/ 0 60000 65536"/>
              <a:gd name="T11" fmla="*/ 0 60000 65536"/>
              <a:gd name="T12" fmla="*/ 0 60000 65536"/>
              <a:gd name="T13" fmla="*/ 0 60000 65536"/>
              <a:gd name="T14" fmla="*/ 0 60000 65536"/>
              <a:gd name="T15" fmla="*/ 0 w 652"/>
              <a:gd name="T16" fmla="*/ 0 h 378"/>
              <a:gd name="T17" fmla="*/ 652 w 652"/>
              <a:gd name="T18" fmla="*/ 378 h 378"/>
            </a:gdLst>
            <a:ahLst/>
            <a:cxnLst>
              <a:cxn ang="T10">
                <a:pos x="T0" y="T1"/>
              </a:cxn>
              <a:cxn ang="T11">
                <a:pos x="T2" y="T3"/>
              </a:cxn>
              <a:cxn ang="T12">
                <a:pos x="T4" y="T5"/>
              </a:cxn>
              <a:cxn ang="T13">
                <a:pos x="T6" y="T7"/>
              </a:cxn>
              <a:cxn ang="T14">
                <a:pos x="T8" y="T9"/>
              </a:cxn>
            </a:cxnLst>
            <a:rect l="T15" t="T16" r="T17" b="T18"/>
            <a:pathLst>
              <a:path w="652" h="378">
                <a:moveTo>
                  <a:pt x="478" y="378"/>
                </a:moveTo>
                <a:lnTo>
                  <a:pt x="0" y="96"/>
                </a:lnTo>
                <a:lnTo>
                  <a:pt x="170" y="0"/>
                </a:lnTo>
                <a:lnTo>
                  <a:pt x="652" y="278"/>
                </a:lnTo>
                <a:lnTo>
                  <a:pt x="478" y="378"/>
                </a:lnTo>
                <a:close/>
              </a:path>
            </a:pathLst>
          </a:custGeom>
          <a:solidFill>
            <a:schemeClr val="accent1"/>
          </a:solidFill>
          <a:ln w="9525">
            <a:solidFill>
              <a:schemeClr val="accent1"/>
            </a:solidFill>
            <a:round/>
            <a:headEnd/>
            <a:tailEnd/>
          </a:ln>
        </p:spPr>
        <p:txBody>
          <a:bodyPr/>
          <a:lstStyle/>
          <a:p>
            <a:endParaRPr lang="en-US"/>
          </a:p>
        </p:txBody>
      </p:sp>
      <p:sp>
        <p:nvSpPr>
          <p:cNvPr id="4222" name="Freeform 126"/>
          <p:cNvSpPr>
            <a:spLocks/>
          </p:cNvSpPr>
          <p:nvPr/>
        </p:nvSpPr>
        <p:spPr bwMode="auto">
          <a:xfrm>
            <a:off x="8140700" y="3422651"/>
            <a:ext cx="819150" cy="860425"/>
          </a:xfrm>
          <a:custGeom>
            <a:avLst/>
            <a:gdLst>
              <a:gd name="T0" fmla="*/ 0 w 516"/>
              <a:gd name="T1" fmla="*/ 0 h 542"/>
              <a:gd name="T2" fmla="*/ 0 w 516"/>
              <a:gd name="T3" fmla="*/ 387350 h 542"/>
              <a:gd name="T4" fmla="*/ 819150 w 516"/>
              <a:gd name="T5" fmla="*/ 860425 h 542"/>
              <a:gd name="T6" fmla="*/ 819150 w 516"/>
              <a:gd name="T7" fmla="*/ 488950 h 542"/>
              <a:gd name="T8" fmla="*/ 0 w 516"/>
              <a:gd name="T9" fmla="*/ 0 h 542"/>
              <a:gd name="T10" fmla="*/ 0 60000 65536"/>
              <a:gd name="T11" fmla="*/ 0 60000 65536"/>
              <a:gd name="T12" fmla="*/ 0 60000 65536"/>
              <a:gd name="T13" fmla="*/ 0 60000 65536"/>
              <a:gd name="T14" fmla="*/ 0 60000 65536"/>
              <a:gd name="T15" fmla="*/ 0 w 516"/>
              <a:gd name="T16" fmla="*/ 0 h 542"/>
              <a:gd name="T17" fmla="*/ 516 w 516"/>
              <a:gd name="T18" fmla="*/ 542 h 542"/>
            </a:gdLst>
            <a:ahLst/>
            <a:cxnLst>
              <a:cxn ang="T10">
                <a:pos x="T0" y="T1"/>
              </a:cxn>
              <a:cxn ang="T11">
                <a:pos x="T2" y="T3"/>
              </a:cxn>
              <a:cxn ang="T12">
                <a:pos x="T4" y="T5"/>
              </a:cxn>
              <a:cxn ang="T13">
                <a:pos x="T6" y="T7"/>
              </a:cxn>
              <a:cxn ang="T14">
                <a:pos x="T8" y="T9"/>
              </a:cxn>
            </a:cxnLst>
            <a:rect l="T15" t="T16" r="T17" b="T18"/>
            <a:pathLst>
              <a:path w="516" h="542">
                <a:moveTo>
                  <a:pt x="0" y="0"/>
                </a:moveTo>
                <a:lnTo>
                  <a:pt x="0" y="244"/>
                </a:lnTo>
                <a:lnTo>
                  <a:pt x="516" y="542"/>
                </a:lnTo>
                <a:lnTo>
                  <a:pt x="516" y="308"/>
                </a:lnTo>
                <a:lnTo>
                  <a:pt x="0" y="0"/>
                </a:lnTo>
                <a:close/>
              </a:path>
            </a:pathLst>
          </a:custGeom>
          <a:solidFill>
            <a:schemeClr val="accent1"/>
          </a:solidFill>
          <a:ln w="9525">
            <a:solidFill>
              <a:schemeClr val="accent1"/>
            </a:solidFill>
            <a:round/>
            <a:headEnd/>
            <a:tailEnd/>
          </a:ln>
        </p:spPr>
        <p:txBody>
          <a:bodyPr/>
          <a:lstStyle/>
          <a:p>
            <a:endParaRPr lang="en-US"/>
          </a:p>
        </p:txBody>
      </p:sp>
      <p:sp>
        <p:nvSpPr>
          <p:cNvPr id="4223" name="Freeform 127"/>
          <p:cNvSpPr>
            <a:spLocks/>
          </p:cNvSpPr>
          <p:nvPr/>
        </p:nvSpPr>
        <p:spPr bwMode="auto">
          <a:xfrm>
            <a:off x="7621588" y="3813176"/>
            <a:ext cx="1339850" cy="944563"/>
          </a:xfrm>
          <a:custGeom>
            <a:avLst/>
            <a:gdLst>
              <a:gd name="T0" fmla="*/ 0 w 782"/>
              <a:gd name="T1" fmla="*/ 648531 h 552"/>
              <a:gd name="T2" fmla="*/ 503729 w 782"/>
              <a:gd name="T3" fmla="*/ 944563 h 552"/>
              <a:gd name="T4" fmla="*/ 1339850 w 782"/>
              <a:gd name="T5" fmla="*/ 472282 h 552"/>
              <a:gd name="T6" fmla="*/ 519149 w 782"/>
              <a:gd name="T7" fmla="*/ 0 h 552"/>
              <a:gd name="T8" fmla="*/ 30841 w 782"/>
              <a:gd name="T9" fmla="*/ 268653 h 552"/>
              <a:gd name="T10" fmla="*/ 334106 w 782"/>
              <a:gd name="T11" fmla="*/ 443192 h 552"/>
              <a:gd name="T12" fmla="*/ 0 w 782"/>
              <a:gd name="T13" fmla="*/ 648531 h 552"/>
              <a:gd name="T14" fmla="*/ 0 60000 65536"/>
              <a:gd name="T15" fmla="*/ 0 60000 65536"/>
              <a:gd name="T16" fmla="*/ 0 60000 65536"/>
              <a:gd name="T17" fmla="*/ 0 60000 65536"/>
              <a:gd name="T18" fmla="*/ 0 60000 65536"/>
              <a:gd name="T19" fmla="*/ 0 60000 65536"/>
              <a:gd name="T20" fmla="*/ 0 60000 65536"/>
              <a:gd name="T21" fmla="*/ 0 w 782"/>
              <a:gd name="T22" fmla="*/ 0 h 552"/>
              <a:gd name="T23" fmla="*/ 782 w 782"/>
              <a:gd name="T24" fmla="*/ 552 h 55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82" h="552">
                <a:moveTo>
                  <a:pt x="0" y="379"/>
                </a:moveTo>
                <a:lnTo>
                  <a:pt x="294" y="552"/>
                </a:lnTo>
                <a:lnTo>
                  <a:pt x="782" y="276"/>
                </a:lnTo>
                <a:lnTo>
                  <a:pt x="303" y="0"/>
                </a:lnTo>
                <a:lnTo>
                  <a:pt x="18" y="157"/>
                </a:lnTo>
                <a:lnTo>
                  <a:pt x="195" y="259"/>
                </a:lnTo>
                <a:lnTo>
                  <a:pt x="0" y="379"/>
                </a:lnTo>
                <a:close/>
              </a:path>
            </a:pathLst>
          </a:custGeom>
          <a:solidFill>
            <a:schemeClr val="accent1"/>
          </a:solidFill>
          <a:ln w="9525">
            <a:solidFill>
              <a:schemeClr val="accent1"/>
            </a:solidFill>
            <a:round/>
            <a:headEnd/>
            <a:tailEnd/>
          </a:ln>
        </p:spPr>
        <p:txBody>
          <a:bodyPr/>
          <a:lstStyle/>
          <a:p>
            <a:endParaRPr lang="en-US"/>
          </a:p>
        </p:txBody>
      </p:sp>
      <p:sp>
        <p:nvSpPr>
          <p:cNvPr id="4224" name="Freeform 128"/>
          <p:cNvSpPr>
            <a:spLocks/>
          </p:cNvSpPr>
          <p:nvPr/>
        </p:nvSpPr>
        <p:spPr bwMode="auto">
          <a:xfrm>
            <a:off x="7648576" y="4081464"/>
            <a:ext cx="303213" cy="307975"/>
          </a:xfrm>
          <a:custGeom>
            <a:avLst/>
            <a:gdLst>
              <a:gd name="T0" fmla="*/ 0 w 177"/>
              <a:gd name="T1" fmla="*/ 0 h 180"/>
              <a:gd name="T2" fmla="*/ 0 w 177"/>
              <a:gd name="T3" fmla="*/ 261779 h 180"/>
              <a:gd name="T4" fmla="*/ 82227 w 177"/>
              <a:gd name="T5" fmla="*/ 307975 h 180"/>
              <a:gd name="T6" fmla="*/ 303213 w 177"/>
              <a:gd name="T7" fmla="*/ 179652 h 180"/>
              <a:gd name="T8" fmla="*/ 0 w 177"/>
              <a:gd name="T9" fmla="*/ 0 h 180"/>
              <a:gd name="T10" fmla="*/ 0 60000 65536"/>
              <a:gd name="T11" fmla="*/ 0 60000 65536"/>
              <a:gd name="T12" fmla="*/ 0 60000 65536"/>
              <a:gd name="T13" fmla="*/ 0 60000 65536"/>
              <a:gd name="T14" fmla="*/ 0 60000 65536"/>
              <a:gd name="T15" fmla="*/ 0 w 177"/>
              <a:gd name="T16" fmla="*/ 0 h 180"/>
              <a:gd name="T17" fmla="*/ 177 w 177"/>
              <a:gd name="T18" fmla="*/ 180 h 180"/>
            </a:gdLst>
            <a:ahLst/>
            <a:cxnLst>
              <a:cxn ang="T10">
                <a:pos x="T0" y="T1"/>
              </a:cxn>
              <a:cxn ang="T11">
                <a:pos x="T2" y="T3"/>
              </a:cxn>
              <a:cxn ang="T12">
                <a:pos x="T4" y="T5"/>
              </a:cxn>
              <a:cxn ang="T13">
                <a:pos x="T6" y="T7"/>
              </a:cxn>
              <a:cxn ang="T14">
                <a:pos x="T8" y="T9"/>
              </a:cxn>
            </a:cxnLst>
            <a:rect l="T15" t="T16" r="T17" b="T18"/>
            <a:pathLst>
              <a:path w="177" h="180">
                <a:moveTo>
                  <a:pt x="0" y="0"/>
                </a:moveTo>
                <a:lnTo>
                  <a:pt x="0" y="153"/>
                </a:lnTo>
                <a:lnTo>
                  <a:pt x="48" y="180"/>
                </a:lnTo>
                <a:lnTo>
                  <a:pt x="177" y="105"/>
                </a:lnTo>
                <a:lnTo>
                  <a:pt x="0" y="0"/>
                </a:lnTo>
                <a:close/>
              </a:path>
            </a:pathLst>
          </a:custGeom>
          <a:solidFill>
            <a:schemeClr val="accent1"/>
          </a:solidFill>
          <a:ln w="9525">
            <a:solidFill>
              <a:schemeClr val="accent1"/>
            </a:solidFill>
            <a:round/>
            <a:headEnd/>
            <a:tailEnd/>
          </a:ln>
        </p:spPr>
        <p:txBody>
          <a:bodyPr/>
          <a:lstStyle/>
          <a:p>
            <a:endParaRPr lang="en-US"/>
          </a:p>
        </p:txBody>
      </p:sp>
      <p:sp>
        <p:nvSpPr>
          <p:cNvPr id="4226" name="Freeform 130"/>
          <p:cNvSpPr>
            <a:spLocks/>
          </p:cNvSpPr>
          <p:nvPr/>
        </p:nvSpPr>
        <p:spPr bwMode="auto">
          <a:xfrm>
            <a:off x="7616826" y="4462464"/>
            <a:ext cx="512763" cy="555625"/>
          </a:xfrm>
          <a:custGeom>
            <a:avLst/>
            <a:gdLst>
              <a:gd name="T0" fmla="*/ 0 w 299"/>
              <a:gd name="T1" fmla="*/ 0 h 325"/>
              <a:gd name="T2" fmla="*/ 0 w 299"/>
              <a:gd name="T3" fmla="*/ 261571 h 325"/>
              <a:gd name="T4" fmla="*/ 512763 w 299"/>
              <a:gd name="T5" fmla="*/ 555625 h 325"/>
              <a:gd name="T6" fmla="*/ 512763 w 299"/>
              <a:gd name="T7" fmla="*/ 299183 h 325"/>
              <a:gd name="T8" fmla="*/ 0 w 299"/>
              <a:gd name="T9" fmla="*/ 0 h 325"/>
              <a:gd name="T10" fmla="*/ 0 60000 65536"/>
              <a:gd name="T11" fmla="*/ 0 60000 65536"/>
              <a:gd name="T12" fmla="*/ 0 60000 65536"/>
              <a:gd name="T13" fmla="*/ 0 60000 65536"/>
              <a:gd name="T14" fmla="*/ 0 60000 65536"/>
              <a:gd name="T15" fmla="*/ 0 w 299"/>
              <a:gd name="T16" fmla="*/ 0 h 325"/>
              <a:gd name="T17" fmla="*/ 299 w 299"/>
              <a:gd name="T18" fmla="*/ 325 h 325"/>
            </a:gdLst>
            <a:ahLst/>
            <a:cxnLst>
              <a:cxn ang="T10">
                <a:pos x="T0" y="T1"/>
              </a:cxn>
              <a:cxn ang="T11">
                <a:pos x="T2" y="T3"/>
              </a:cxn>
              <a:cxn ang="T12">
                <a:pos x="T4" y="T5"/>
              </a:cxn>
              <a:cxn ang="T13">
                <a:pos x="T6" y="T7"/>
              </a:cxn>
              <a:cxn ang="T14">
                <a:pos x="T8" y="T9"/>
              </a:cxn>
            </a:cxnLst>
            <a:rect l="T15" t="T16" r="T17" b="T18"/>
            <a:pathLst>
              <a:path w="299" h="325">
                <a:moveTo>
                  <a:pt x="0" y="0"/>
                </a:moveTo>
                <a:lnTo>
                  <a:pt x="0" y="153"/>
                </a:lnTo>
                <a:lnTo>
                  <a:pt x="299" y="325"/>
                </a:lnTo>
                <a:lnTo>
                  <a:pt x="299" y="175"/>
                </a:lnTo>
                <a:lnTo>
                  <a:pt x="0" y="0"/>
                </a:lnTo>
                <a:close/>
              </a:path>
            </a:pathLst>
          </a:custGeom>
          <a:solidFill>
            <a:schemeClr val="accent1"/>
          </a:solidFill>
          <a:ln w="9525">
            <a:solidFill>
              <a:schemeClr val="accent1"/>
            </a:solidFill>
            <a:round/>
            <a:headEnd/>
            <a:tailEnd/>
          </a:ln>
        </p:spPr>
        <p:txBody>
          <a:bodyPr/>
          <a:lstStyle/>
          <a:p>
            <a:endParaRPr lang="en-US"/>
          </a:p>
        </p:txBody>
      </p:sp>
      <p:sp>
        <p:nvSpPr>
          <p:cNvPr id="4228" name="Line 132"/>
          <p:cNvSpPr>
            <a:spLocks noChangeShapeType="1"/>
          </p:cNvSpPr>
          <p:nvPr/>
        </p:nvSpPr>
        <p:spPr bwMode="auto">
          <a:xfrm flipV="1">
            <a:off x="6634163" y="3430589"/>
            <a:ext cx="1497012" cy="873125"/>
          </a:xfrm>
          <a:prstGeom prst="line">
            <a:avLst/>
          </a:prstGeom>
          <a:noFill/>
          <a:ln w="12700">
            <a:solidFill>
              <a:srgbClr val="FF6600"/>
            </a:solidFill>
            <a:round/>
            <a:headEnd/>
            <a:tailEnd/>
          </a:ln>
        </p:spPr>
        <p:txBody>
          <a:bodyPr/>
          <a:lstStyle/>
          <a:p>
            <a:endParaRPr lang="en-US"/>
          </a:p>
        </p:txBody>
      </p:sp>
      <p:sp>
        <p:nvSpPr>
          <p:cNvPr id="4229" name="Line 133"/>
          <p:cNvSpPr>
            <a:spLocks noChangeShapeType="1"/>
          </p:cNvSpPr>
          <p:nvPr/>
        </p:nvSpPr>
        <p:spPr bwMode="auto">
          <a:xfrm flipV="1">
            <a:off x="7435851" y="3884614"/>
            <a:ext cx="1528763" cy="890587"/>
          </a:xfrm>
          <a:prstGeom prst="line">
            <a:avLst/>
          </a:prstGeom>
          <a:noFill/>
          <a:ln w="12700">
            <a:solidFill>
              <a:srgbClr val="FF6600"/>
            </a:solidFill>
            <a:round/>
            <a:headEnd/>
            <a:tailEnd/>
          </a:ln>
        </p:spPr>
        <p:txBody>
          <a:bodyPr/>
          <a:lstStyle/>
          <a:p>
            <a:endParaRPr lang="en-US"/>
          </a:p>
        </p:txBody>
      </p:sp>
      <p:sp>
        <p:nvSpPr>
          <p:cNvPr id="4230" name="Line 134"/>
          <p:cNvSpPr>
            <a:spLocks noChangeShapeType="1"/>
          </p:cNvSpPr>
          <p:nvPr/>
        </p:nvSpPr>
        <p:spPr bwMode="auto">
          <a:xfrm flipV="1">
            <a:off x="6626225" y="3808413"/>
            <a:ext cx="1511300" cy="881062"/>
          </a:xfrm>
          <a:prstGeom prst="line">
            <a:avLst/>
          </a:prstGeom>
          <a:noFill/>
          <a:ln w="12700">
            <a:solidFill>
              <a:srgbClr val="FF6600"/>
            </a:solidFill>
            <a:round/>
            <a:headEnd/>
            <a:tailEnd/>
          </a:ln>
        </p:spPr>
        <p:txBody>
          <a:bodyPr/>
          <a:lstStyle/>
          <a:p>
            <a:endParaRPr lang="en-US"/>
          </a:p>
        </p:txBody>
      </p:sp>
      <p:pic>
        <p:nvPicPr>
          <p:cNvPr id="4232" name="Picture 136" descr="observer"/>
          <p:cNvPicPr>
            <a:picLocks noChangeAspect="1" noChangeArrowheads="1"/>
          </p:cNvPicPr>
          <p:nvPr/>
        </p:nvPicPr>
        <p:blipFill>
          <a:blip r:embed="rId2" cstate="print"/>
          <a:srcRect/>
          <a:stretch>
            <a:fillRect/>
          </a:stretch>
        </p:blipFill>
        <p:spPr bwMode="auto">
          <a:xfrm>
            <a:off x="10217151" y="5600700"/>
            <a:ext cx="398463" cy="1104900"/>
          </a:xfrm>
          <a:prstGeom prst="rect">
            <a:avLst/>
          </a:prstGeom>
          <a:noFill/>
          <a:ln w="9525">
            <a:noFill/>
            <a:miter lim="800000"/>
            <a:headEnd/>
            <a:tailEnd/>
          </a:ln>
        </p:spPr>
      </p:pic>
      <p:sp>
        <p:nvSpPr>
          <p:cNvPr id="4234" name="Freeform 138"/>
          <p:cNvSpPr>
            <a:spLocks/>
          </p:cNvSpPr>
          <p:nvPr/>
        </p:nvSpPr>
        <p:spPr bwMode="auto">
          <a:xfrm>
            <a:off x="8131176" y="3736975"/>
            <a:ext cx="1122363" cy="1277938"/>
          </a:xfrm>
          <a:custGeom>
            <a:avLst/>
            <a:gdLst>
              <a:gd name="T0" fmla="*/ 0 w 655"/>
              <a:gd name="T1" fmla="*/ 1017903 h 747"/>
              <a:gd name="T2" fmla="*/ 827636 w 655"/>
              <a:gd name="T3" fmla="*/ 549154 h 747"/>
              <a:gd name="T4" fmla="*/ 827636 w 655"/>
              <a:gd name="T5" fmla="*/ 169365 h 747"/>
              <a:gd name="T6" fmla="*/ 1122363 w 655"/>
              <a:gd name="T7" fmla="*/ 0 h 747"/>
              <a:gd name="T8" fmla="*/ 1122363 w 655"/>
              <a:gd name="T9" fmla="*/ 631271 h 747"/>
              <a:gd name="T10" fmla="*/ 0 w 655"/>
              <a:gd name="T11" fmla="*/ 1277938 h 747"/>
              <a:gd name="T12" fmla="*/ 0 w 655"/>
              <a:gd name="T13" fmla="*/ 1017903 h 747"/>
              <a:gd name="T14" fmla="*/ 0 60000 65536"/>
              <a:gd name="T15" fmla="*/ 0 60000 65536"/>
              <a:gd name="T16" fmla="*/ 0 60000 65536"/>
              <a:gd name="T17" fmla="*/ 0 60000 65536"/>
              <a:gd name="T18" fmla="*/ 0 60000 65536"/>
              <a:gd name="T19" fmla="*/ 0 60000 65536"/>
              <a:gd name="T20" fmla="*/ 0 60000 65536"/>
              <a:gd name="T21" fmla="*/ 0 w 655"/>
              <a:gd name="T22" fmla="*/ 0 h 747"/>
              <a:gd name="T23" fmla="*/ 655 w 655"/>
              <a:gd name="T24" fmla="*/ 747 h 74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55" h="747">
                <a:moveTo>
                  <a:pt x="0" y="595"/>
                </a:moveTo>
                <a:lnTo>
                  <a:pt x="483" y="321"/>
                </a:lnTo>
                <a:lnTo>
                  <a:pt x="483" y="99"/>
                </a:lnTo>
                <a:lnTo>
                  <a:pt x="655" y="0"/>
                </a:lnTo>
                <a:lnTo>
                  <a:pt x="655" y="369"/>
                </a:lnTo>
                <a:lnTo>
                  <a:pt x="0" y="747"/>
                </a:lnTo>
                <a:lnTo>
                  <a:pt x="0" y="595"/>
                </a:lnTo>
                <a:close/>
              </a:path>
            </a:pathLst>
          </a:custGeom>
          <a:solidFill>
            <a:schemeClr val="accent1"/>
          </a:solidFill>
          <a:ln w="9525">
            <a:solidFill>
              <a:schemeClr val="accent1"/>
            </a:solidFill>
            <a:round/>
            <a:headEnd/>
            <a:tailEnd/>
          </a:ln>
        </p:spPr>
        <p:txBody>
          <a:bodyPr/>
          <a:lstStyle/>
          <a:p>
            <a:endParaRPr lang="en-US"/>
          </a:p>
        </p:txBody>
      </p:sp>
      <p:sp>
        <p:nvSpPr>
          <p:cNvPr id="4235" name="Line 139"/>
          <p:cNvSpPr>
            <a:spLocks noChangeShapeType="1"/>
          </p:cNvSpPr>
          <p:nvPr/>
        </p:nvSpPr>
        <p:spPr bwMode="auto">
          <a:xfrm flipH="1" flipV="1">
            <a:off x="9250363" y="3735389"/>
            <a:ext cx="836612" cy="484187"/>
          </a:xfrm>
          <a:prstGeom prst="line">
            <a:avLst/>
          </a:prstGeom>
          <a:noFill/>
          <a:ln w="12700">
            <a:solidFill>
              <a:srgbClr val="FF6600"/>
            </a:solidFill>
            <a:round/>
            <a:headEnd/>
            <a:tailEnd/>
          </a:ln>
        </p:spPr>
        <p:txBody>
          <a:bodyPr/>
          <a:lstStyle/>
          <a:p>
            <a:endParaRPr lang="en-US"/>
          </a:p>
        </p:txBody>
      </p:sp>
      <p:sp>
        <p:nvSpPr>
          <p:cNvPr id="4236" name="Line 140"/>
          <p:cNvSpPr>
            <a:spLocks noChangeShapeType="1"/>
          </p:cNvSpPr>
          <p:nvPr/>
        </p:nvSpPr>
        <p:spPr bwMode="auto">
          <a:xfrm flipH="1" flipV="1">
            <a:off x="8956675" y="3890964"/>
            <a:ext cx="858838" cy="498475"/>
          </a:xfrm>
          <a:prstGeom prst="line">
            <a:avLst/>
          </a:prstGeom>
          <a:noFill/>
          <a:ln w="12700">
            <a:solidFill>
              <a:srgbClr val="FF6600"/>
            </a:solidFill>
            <a:round/>
            <a:headEnd/>
            <a:tailEnd/>
          </a:ln>
        </p:spPr>
        <p:txBody>
          <a:bodyPr/>
          <a:lstStyle/>
          <a:p>
            <a:endParaRPr lang="en-US"/>
          </a:p>
        </p:txBody>
      </p:sp>
      <p:sp>
        <p:nvSpPr>
          <p:cNvPr id="4239" name="Line 143"/>
          <p:cNvSpPr>
            <a:spLocks noChangeShapeType="1"/>
          </p:cNvSpPr>
          <p:nvPr/>
        </p:nvSpPr>
        <p:spPr bwMode="auto">
          <a:xfrm flipH="1" flipV="1">
            <a:off x="7646989" y="4087814"/>
            <a:ext cx="1665287" cy="962025"/>
          </a:xfrm>
          <a:prstGeom prst="line">
            <a:avLst/>
          </a:prstGeom>
          <a:noFill/>
          <a:ln w="12700">
            <a:solidFill>
              <a:srgbClr val="FF6600"/>
            </a:solidFill>
            <a:round/>
            <a:headEnd/>
            <a:tailEnd/>
          </a:ln>
        </p:spPr>
        <p:txBody>
          <a:bodyPr/>
          <a:lstStyle/>
          <a:p>
            <a:endParaRPr lang="en-US"/>
          </a:p>
        </p:txBody>
      </p:sp>
      <p:sp>
        <p:nvSpPr>
          <p:cNvPr id="4240" name="Line 144"/>
          <p:cNvSpPr>
            <a:spLocks noChangeShapeType="1"/>
          </p:cNvSpPr>
          <p:nvPr/>
        </p:nvSpPr>
        <p:spPr bwMode="auto">
          <a:xfrm flipH="1" flipV="1">
            <a:off x="8459788" y="4819651"/>
            <a:ext cx="844550" cy="487363"/>
          </a:xfrm>
          <a:prstGeom prst="line">
            <a:avLst/>
          </a:prstGeom>
          <a:noFill/>
          <a:ln w="12700">
            <a:solidFill>
              <a:srgbClr val="FF6600"/>
            </a:solidFill>
            <a:round/>
            <a:headEnd/>
            <a:tailEnd/>
          </a:ln>
        </p:spPr>
        <p:txBody>
          <a:bodyPr/>
          <a:lstStyle/>
          <a:p>
            <a:endParaRPr lang="en-US"/>
          </a:p>
        </p:txBody>
      </p:sp>
      <p:sp>
        <p:nvSpPr>
          <p:cNvPr id="4241" name="Line 145"/>
          <p:cNvSpPr>
            <a:spLocks noChangeShapeType="1"/>
          </p:cNvSpPr>
          <p:nvPr/>
        </p:nvSpPr>
        <p:spPr bwMode="auto">
          <a:xfrm flipV="1">
            <a:off x="7434263" y="5010150"/>
            <a:ext cx="696912" cy="406400"/>
          </a:xfrm>
          <a:prstGeom prst="line">
            <a:avLst/>
          </a:prstGeom>
          <a:noFill/>
          <a:ln w="12700">
            <a:solidFill>
              <a:srgbClr val="FF6600"/>
            </a:solidFill>
            <a:round/>
            <a:headEnd/>
            <a:tailEnd/>
          </a:ln>
        </p:spPr>
        <p:txBody>
          <a:bodyPr/>
          <a:lstStyle/>
          <a:p>
            <a:endParaRPr lang="en-US"/>
          </a:p>
        </p:txBody>
      </p:sp>
      <p:sp>
        <p:nvSpPr>
          <p:cNvPr id="4242" name="Line 146"/>
          <p:cNvSpPr>
            <a:spLocks noChangeShapeType="1"/>
          </p:cNvSpPr>
          <p:nvPr/>
        </p:nvSpPr>
        <p:spPr bwMode="auto">
          <a:xfrm flipV="1">
            <a:off x="6626225" y="4351339"/>
            <a:ext cx="1017588" cy="592137"/>
          </a:xfrm>
          <a:prstGeom prst="line">
            <a:avLst/>
          </a:prstGeom>
          <a:noFill/>
          <a:ln w="12700">
            <a:solidFill>
              <a:srgbClr val="FF6600"/>
            </a:solidFill>
            <a:round/>
            <a:headEnd/>
            <a:tailEnd/>
          </a:ln>
        </p:spPr>
        <p:txBody>
          <a:bodyPr/>
          <a:lstStyle/>
          <a:p>
            <a:endParaRPr lang="en-US"/>
          </a:p>
        </p:txBody>
      </p:sp>
      <p:sp>
        <p:nvSpPr>
          <p:cNvPr id="4243" name="Line 147"/>
          <p:cNvSpPr>
            <a:spLocks noChangeShapeType="1"/>
          </p:cNvSpPr>
          <p:nvPr/>
        </p:nvSpPr>
        <p:spPr bwMode="auto">
          <a:xfrm flipH="1" flipV="1">
            <a:off x="8116889" y="4751388"/>
            <a:ext cx="871537" cy="488950"/>
          </a:xfrm>
          <a:prstGeom prst="line">
            <a:avLst/>
          </a:prstGeom>
          <a:noFill/>
          <a:ln w="12700">
            <a:solidFill>
              <a:srgbClr val="FF6600"/>
            </a:solidFill>
            <a:round/>
            <a:headEnd/>
            <a:tailEnd/>
          </a:ln>
        </p:spPr>
        <p:txBody>
          <a:bodyPr/>
          <a:lstStyle/>
          <a:p>
            <a:endParaRPr lang="en-US"/>
          </a:p>
        </p:txBody>
      </p:sp>
      <p:sp>
        <p:nvSpPr>
          <p:cNvPr id="4244" name="Line 148"/>
          <p:cNvSpPr>
            <a:spLocks noChangeShapeType="1"/>
          </p:cNvSpPr>
          <p:nvPr/>
        </p:nvSpPr>
        <p:spPr bwMode="auto">
          <a:xfrm flipH="1" flipV="1">
            <a:off x="8129589" y="5002213"/>
            <a:ext cx="852487" cy="487362"/>
          </a:xfrm>
          <a:prstGeom prst="line">
            <a:avLst/>
          </a:prstGeom>
          <a:noFill/>
          <a:ln w="12700">
            <a:solidFill>
              <a:srgbClr val="FF6600"/>
            </a:solidFill>
            <a:round/>
            <a:headEnd/>
            <a:tailEnd/>
          </a:ln>
        </p:spPr>
        <p:txBody>
          <a:bodyPr/>
          <a:lstStyle/>
          <a:p>
            <a:endParaRPr lang="en-US"/>
          </a:p>
        </p:txBody>
      </p:sp>
      <p:sp>
        <p:nvSpPr>
          <p:cNvPr id="4245" name="Line 149"/>
          <p:cNvSpPr>
            <a:spLocks noChangeShapeType="1"/>
          </p:cNvSpPr>
          <p:nvPr/>
        </p:nvSpPr>
        <p:spPr bwMode="auto">
          <a:xfrm>
            <a:off x="7931150" y="2609850"/>
            <a:ext cx="0" cy="1639888"/>
          </a:xfrm>
          <a:prstGeom prst="line">
            <a:avLst/>
          </a:prstGeom>
          <a:noFill/>
          <a:ln w="12700">
            <a:solidFill>
              <a:srgbClr val="FF6600"/>
            </a:solidFill>
            <a:round/>
            <a:headEnd/>
            <a:tailEnd/>
          </a:ln>
        </p:spPr>
        <p:txBody>
          <a:bodyPr/>
          <a:lstStyle/>
          <a:p>
            <a:endParaRPr lang="en-US"/>
          </a:p>
        </p:txBody>
      </p:sp>
      <p:sp>
        <p:nvSpPr>
          <p:cNvPr id="4247" name="Line 151"/>
          <p:cNvSpPr>
            <a:spLocks noChangeShapeType="1"/>
          </p:cNvSpPr>
          <p:nvPr/>
        </p:nvSpPr>
        <p:spPr bwMode="auto">
          <a:xfrm>
            <a:off x="9248775" y="2749550"/>
            <a:ext cx="0" cy="990600"/>
          </a:xfrm>
          <a:prstGeom prst="line">
            <a:avLst/>
          </a:prstGeom>
          <a:noFill/>
          <a:ln w="12700">
            <a:solidFill>
              <a:srgbClr val="FF6600"/>
            </a:solidFill>
            <a:round/>
            <a:headEnd/>
            <a:tailEnd/>
          </a:ln>
        </p:spPr>
        <p:txBody>
          <a:bodyPr/>
          <a:lstStyle/>
          <a:p>
            <a:endParaRPr lang="en-US"/>
          </a:p>
        </p:txBody>
      </p:sp>
      <p:sp>
        <p:nvSpPr>
          <p:cNvPr id="4248" name="Line 152"/>
          <p:cNvSpPr>
            <a:spLocks noChangeShapeType="1"/>
          </p:cNvSpPr>
          <p:nvPr/>
        </p:nvSpPr>
        <p:spPr bwMode="auto">
          <a:xfrm flipH="1">
            <a:off x="6924676" y="4467226"/>
            <a:ext cx="701675" cy="404813"/>
          </a:xfrm>
          <a:prstGeom prst="line">
            <a:avLst/>
          </a:prstGeom>
          <a:noFill/>
          <a:ln w="12700">
            <a:solidFill>
              <a:srgbClr val="FF6600"/>
            </a:solidFill>
            <a:round/>
            <a:headEnd/>
            <a:tailEnd/>
          </a:ln>
        </p:spPr>
        <p:txBody>
          <a:bodyPr/>
          <a:lstStyle/>
          <a:p>
            <a:endParaRPr lang="en-US"/>
          </a:p>
        </p:txBody>
      </p:sp>
      <p:sp>
        <p:nvSpPr>
          <p:cNvPr id="4249" name="Line 153"/>
          <p:cNvSpPr>
            <a:spLocks noChangeShapeType="1"/>
          </p:cNvSpPr>
          <p:nvPr/>
        </p:nvSpPr>
        <p:spPr bwMode="auto">
          <a:xfrm flipH="1">
            <a:off x="6927850" y="4716463"/>
            <a:ext cx="693738" cy="400050"/>
          </a:xfrm>
          <a:prstGeom prst="line">
            <a:avLst/>
          </a:prstGeom>
          <a:noFill/>
          <a:ln w="12700">
            <a:solidFill>
              <a:srgbClr val="FF6600"/>
            </a:solidFill>
            <a:round/>
            <a:headEnd/>
            <a:tailEnd/>
          </a:ln>
        </p:spPr>
        <p:txBody>
          <a:bodyPr/>
          <a:lstStyle/>
          <a:p>
            <a:endParaRPr lang="en-US"/>
          </a:p>
        </p:txBody>
      </p:sp>
      <p:pic>
        <p:nvPicPr>
          <p:cNvPr id="4252" name="Picture 156" descr="observer"/>
          <p:cNvPicPr>
            <a:picLocks noChangeAspect="1" noChangeArrowheads="1"/>
          </p:cNvPicPr>
          <p:nvPr/>
        </p:nvPicPr>
        <p:blipFill>
          <a:blip r:embed="rId3" cstate="print"/>
          <a:srcRect/>
          <a:stretch>
            <a:fillRect/>
          </a:stretch>
        </p:blipFill>
        <p:spPr bwMode="auto">
          <a:xfrm rot="-3148967">
            <a:off x="6240463" y="1979613"/>
            <a:ext cx="1087438" cy="392113"/>
          </a:xfrm>
          <a:prstGeom prst="rect">
            <a:avLst/>
          </a:prstGeom>
          <a:noFill/>
          <a:ln w="9525">
            <a:noFill/>
            <a:miter lim="800000"/>
            <a:headEnd/>
            <a:tailEnd/>
          </a:ln>
        </p:spPr>
      </p:pic>
      <p:sp>
        <p:nvSpPr>
          <p:cNvPr id="4254" name="Line 158"/>
          <p:cNvSpPr>
            <a:spLocks noChangeShapeType="1"/>
          </p:cNvSpPr>
          <p:nvPr/>
        </p:nvSpPr>
        <p:spPr bwMode="auto">
          <a:xfrm>
            <a:off x="7616825" y="3124201"/>
            <a:ext cx="0" cy="1357313"/>
          </a:xfrm>
          <a:prstGeom prst="line">
            <a:avLst/>
          </a:prstGeom>
          <a:noFill/>
          <a:ln w="12700">
            <a:solidFill>
              <a:srgbClr val="FF6600"/>
            </a:solidFill>
            <a:round/>
            <a:headEnd/>
            <a:tailEnd/>
          </a:ln>
        </p:spPr>
        <p:txBody>
          <a:bodyPr/>
          <a:lstStyle/>
          <a:p>
            <a:endParaRPr lang="en-US"/>
          </a:p>
        </p:txBody>
      </p:sp>
      <p:sp>
        <p:nvSpPr>
          <p:cNvPr id="4257" name="Line 161"/>
          <p:cNvSpPr>
            <a:spLocks noChangeShapeType="1"/>
          </p:cNvSpPr>
          <p:nvPr/>
        </p:nvSpPr>
        <p:spPr bwMode="auto">
          <a:xfrm>
            <a:off x="7645400" y="2747963"/>
            <a:ext cx="0" cy="1339850"/>
          </a:xfrm>
          <a:prstGeom prst="line">
            <a:avLst/>
          </a:prstGeom>
          <a:noFill/>
          <a:ln w="12700">
            <a:solidFill>
              <a:srgbClr val="FF6600"/>
            </a:solidFill>
            <a:round/>
            <a:headEnd/>
            <a:tailEnd/>
          </a:ln>
        </p:spPr>
        <p:txBody>
          <a:bodyPr/>
          <a:lstStyle/>
          <a:p>
            <a:endParaRPr lang="en-US"/>
          </a:p>
        </p:txBody>
      </p:sp>
      <p:sp>
        <p:nvSpPr>
          <p:cNvPr id="4258" name="Line 162"/>
          <p:cNvSpPr>
            <a:spLocks noChangeShapeType="1"/>
          </p:cNvSpPr>
          <p:nvPr/>
        </p:nvSpPr>
        <p:spPr bwMode="auto">
          <a:xfrm flipV="1">
            <a:off x="8116888" y="3406775"/>
            <a:ext cx="0" cy="1352550"/>
          </a:xfrm>
          <a:prstGeom prst="line">
            <a:avLst/>
          </a:prstGeom>
          <a:noFill/>
          <a:ln w="12700">
            <a:solidFill>
              <a:srgbClr val="FF6600"/>
            </a:solidFill>
            <a:round/>
            <a:headEnd/>
            <a:tailEnd/>
          </a:ln>
        </p:spPr>
        <p:txBody>
          <a:bodyPr/>
          <a:lstStyle/>
          <a:p>
            <a:endParaRPr lang="en-US"/>
          </a:p>
        </p:txBody>
      </p:sp>
      <p:sp>
        <p:nvSpPr>
          <p:cNvPr id="4259" name="Line 163"/>
          <p:cNvSpPr>
            <a:spLocks noChangeShapeType="1"/>
          </p:cNvSpPr>
          <p:nvPr/>
        </p:nvSpPr>
        <p:spPr bwMode="auto">
          <a:xfrm flipV="1">
            <a:off x="8426450" y="2298701"/>
            <a:ext cx="0" cy="968375"/>
          </a:xfrm>
          <a:prstGeom prst="line">
            <a:avLst/>
          </a:prstGeom>
          <a:noFill/>
          <a:ln w="12700">
            <a:solidFill>
              <a:srgbClr val="FF6600"/>
            </a:solidFill>
            <a:round/>
            <a:headEnd/>
            <a:tailEnd/>
          </a:ln>
        </p:spPr>
        <p:txBody>
          <a:bodyPr/>
          <a:lstStyle/>
          <a:p>
            <a:endParaRPr lang="en-US"/>
          </a:p>
        </p:txBody>
      </p:sp>
      <p:sp>
        <p:nvSpPr>
          <p:cNvPr id="4261" name="Line 165"/>
          <p:cNvSpPr>
            <a:spLocks noChangeShapeType="1"/>
          </p:cNvSpPr>
          <p:nvPr/>
        </p:nvSpPr>
        <p:spPr bwMode="auto">
          <a:xfrm>
            <a:off x="8963025" y="2905126"/>
            <a:ext cx="0" cy="995363"/>
          </a:xfrm>
          <a:prstGeom prst="line">
            <a:avLst/>
          </a:prstGeom>
          <a:noFill/>
          <a:ln w="12700">
            <a:solidFill>
              <a:srgbClr val="FF6600"/>
            </a:solidFill>
            <a:round/>
            <a:headEnd/>
            <a:tailEnd/>
          </a:ln>
        </p:spPr>
        <p:txBody>
          <a:bodyPr/>
          <a:lstStyle/>
          <a:p>
            <a:endParaRPr lang="en-US"/>
          </a:p>
        </p:txBody>
      </p:sp>
      <p:sp>
        <p:nvSpPr>
          <p:cNvPr id="4231" name="Line 135"/>
          <p:cNvSpPr>
            <a:spLocks noChangeShapeType="1"/>
          </p:cNvSpPr>
          <p:nvPr/>
        </p:nvSpPr>
        <p:spPr bwMode="auto">
          <a:xfrm flipV="1">
            <a:off x="7434263" y="4264025"/>
            <a:ext cx="1536700" cy="896938"/>
          </a:xfrm>
          <a:prstGeom prst="line">
            <a:avLst/>
          </a:prstGeom>
          <a:noFill/>
          <a:ln w="12700">
            <a:solidFill>
              <a:srgbClr val="FF6600"/>
            </a:solidFill>
            <a:round/>
            <a:headEnd/>
            <a:tailEnd/>
          </a:ln>
        </p:spPr>
        <p:txBody>
          <a:bodyPr/>
          <a:lstStyle/>
          <a:p>
            <a:endParaRPr lang="en-US"/>
          </a:p>
        </p:txBody>
      </p:sp>
      <p:sp>
        <p:nvSpPr>
          <p:cNvPr id="4201" name="Freeform 105"/>
          <p:cNvSpPr>
            <a:spLocks/>
          </p:cNvSpPr>
          <p:nvPr/>
        </p:nvSpPr>
        <p:spPr bwMode="auto">
          <a:xfrm>
            <a:off x="8304214" y="3016250"/>
            <a:ext cx="2217737" cy="3786188"/>
          </a:xfrm>
          <a:custGeom>
            <a:avLst/>
            <a:gdLst>
              <a:gd name="T0" fmla="*/ 1587 w 1397"/>
              <a:gd name="T1" fmla="*/ 1282700 h 2385"/>
              <a:gd name="T2" fmla="*/ 2217737 w 1397"/>
              <a:gd name="T3" fmla="*/ 0 h 2385"/>
              <a:gd name="T4" fmla="*/ 2216150 w 1397"/>
              <a:gd name="T5" fmla="*/ 2495550 h 2385"/>
              <a:gd name="T6" fmla="*/ 0 w 1397"/>
              <a:gd name="T7" fmla="*/ 3786188 h 2385"/>
              <a:gd name="T8" fmla="*/ 1587 w 1397"/>
              <a:gd name="T9" fmla="*/ 1282700 h 2385"/>
              <a:gd name="T10" fmla="*/ 0 60000 65536"/>
              <a:gd name="T11" fmla="*/ 0 60000 65536"/>
              <a:gd name="T12" fmla="*/ 0 60000 65536"/>
              <a:gd name="T13" fmla="*/ 0 60000 65536"/>
              <a:gd name="T14" fmla="*/ 0 60000 65536"/>
              <a:gd name="T15" fmla="*/ 0 w 1397"/>
              <a:gd name="T16" fmla="*/ 0 h 2385"/>
              <a:gd name="T17" fmla="*/ 1397 w 1397"/>
              <a:gd name="T18" fmla="*/ 2385 h 2385"/>
            </a:gdLst>
            <a:ahLst/>
            <a:cxnLst>
              <a:cxn ang="T10">
                <a:pos x="T0" y="T1"/>
              </a:cxn>
              <a:cxn ang="T11">
                <a:pos x="T2" y="T3"/>
              </a:cxn>
              <a:cxn ang="T12">
                <a:pos x="T4" y="T5"/>
              </a:cxn>
              <a:cxn ang="T13">
                <a:pos x="T6" y="T7"/>
              </a:cxn>
              <a:cxn ang="T14">
                <a:pos x="T8" y="T9"/>
              </a:cxn>
            </a:cxnLst>
            <a:rect l="T15" t="T16" r="T17" b="T18"/>
            <a:pathLst>
              <a:path w="1397" h="2385">
                <a:moveTo>
                  <a:pt x="1" y="808"/>
                </a:moveTo>
                <a:lnTo>
                  <a:pt x="1397" y="0"/>
                </a:lnTo>
                <a:lnTo>
                  <a:pt x="1396" y="1572"/>
                </a:lnTo>
                <a:lnTo>
                  <a:pt x="0" y="2385"/>
                </a:lnTo>
                <a:lnTo>
                  <a:pt x="1" y="808"/>
                </a:lnTo>
                <a:close/>
              </a:path>
            </a:pathLst>
          </a:custGeom>
          <a:solidFill>
            <a:srgbClr val="CC6600">
              <a:alpha val="39999"/>
            </a:srgbClr>
          </a:solidFill>
          <a:ln w="12700">
            <a:solidFill>
              <a:srgbClr val="FFFF99"/>
            </a:solidFill>
            <a:round/>
            <a:headEnd/>
            <a:tailEnd/>
          </a:ln>
        </p:spPr>
        <p:txBody>
          <a:bodyPr/>
          <a:lstStyle/>
          <a:p>
            <a:endParaRPr lang="en-US"/>
          </a:p>
        </p:txBody>
      </p:sp>
      <p:sp>
        <p:nvSpPr>
          <p:cNvPr id="4237" name="Freeform 141"/>
          <p:cNvSpPr>
            <a:spLocks/>
          </p:cNvSpPr>
          <p:nvPr/>
        </p:nvSpPr>
        <p:spPr bwMode="auto">
          <a:xfrm>
            <a:off x="8988426" y="4219575"/>
            <a:ext cx="1122363" cy="1277938"/>
          </a:xfrm>
          <a:custGeom>
            <a:avLst/>
            <a:gdLst>
              <a:gd name="T0" fmla="*/ 0 w 655"/>
              <a:gd name="T1" fmla="*/ 1017903 h 747"/>
              <a:gd name="T2" fmla="*/ 827636 w 655"/>
              <a:gd name="T3" fmla="*/ 549154 h 747"/>
              <a:gd name="T4" fmla="*/ 827636 w 655"/>
              <a:gd name="T5" fmla="*/ 169365 h 747"/>
              <a:gd name="T6" fmla="*/ 1122363 w 655"/>
              <a:gd name="T7" fmla="*/ 0 h 747"/>
              <a:gd name="T8" fmla="*/ 1122363 w 655"/>
              <a:gd name="T9" fmla="*/ 631271 h 747"/>
              <a:gd name="T10" fmla="*/ 0 w 655"/>
              <a:gd name="T11" fmla="*/ 1277938 h 747"/>
              <a:gd name="T12" fmla="*/ 0 w 655"/>
              <a:gd name="T13" fmla="*/ 1017903 h 747"/>
              <a:gd name="T14" fmla="*/ 0 60000 65536"/>
              <a:gd name="T15" fmla="*/ 0 60000 65536"/>
              <a:gd name="T16" fmla="*/ 0 60000 65536"/>
              <a:gd name="T17" fmla="*/ 0 60000 65536"/>
              <a:gd name="T18" fmla="*/ 0 60000 65536"/>
              <a:gd name="T19" fmla="*/ 0 60000 65536"/>
              <a:gd name="T20" fmla="*/ 0 60000 65536"/>
              <a:gd name="T21" fmla="*/ 0 w 655"/>
              <a:gd name="T22" fmla="*/ 0 h 747"/>
              <a:gd name="T23" fmla="*/ 655 w 655"/>
              <a:gd name="T24" fmla="*/ 747 h 74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55" h="747">
                <a:moveTo>
                  <a:pt x="0" y="595"/>
                </a:moveTo>
                <a:lnTo>
                  <a:pt x="483" y="321"/>
                </a:lnTo>
                <a:lnTo>
                  <a:pt x="483" y="99"/>
                </a:lnTo>
                <a:lnTo>
                  <a:pt x="655" y="0"/>
                </a:lnTo>
                <a:lnTo>
                  <a:pt x="655" y="369"/>
                </a:lnTo>
                <a:lnTo>
                  <a:pt x="0" y="747"/>
                </a:lnTo>
                <a:lnTo>
                  <a:pt x="0" y="595"/>
                </a:lnTo>
                <a:close/>
              </a:path>
            </a:pathLst>
          </a:custGeom>
          <a:noFill/>
          <a:ln w="28575">
            <a:solidFill>
              <a:srgbClr val="66FFFF"/>
            </a:solidFill>
            <a:round/>
            <a:headEnd/>
            <a:tailEnd/>
          </a:ln>
        </p:spPr>
        <p:txBody>
          <a:bodyPr/>
          <a:lstStyle/>
          <a:p>
            <a:endParaRPr lang="en-US"/>
          </a:p>
        </p:txBody>
      </p:sp>
      <p:sp>
        <p:nvSpPr>
          <p:cNvPr id="4238" name="Line 142"/>
          <p:cNvSpPr>
            <a:spLocks noChangeShapeType="1"/>
          </p:cNvSpPr>
          <p:nvPr/>
        </p:nvSpPr>
        <p:spPr bwMode="auto">
          <a:xfrm>
            <a:off x="9315450" y="5064125"/>
            <a:ext cx="0" cy="254000"/>
          </a:xfrm>
          <a:prstGeom prst="line">
            <a:avLst/>
          </a:prstGeom>
          <a:noFill/>
          <a:ln w="12700">
            <a:solidFill>
              <a:srgbClr val="66FFFF"/>
            </a:solidFill>
            <a:prstDash val="dash"/>
            <a:round/>
            <a:headEnd/>
            <a:tailEnd/>
          </a:ln>
        </p:spPr>
        <p:txBody>
          <a:bodyPr/>
          <a:lstStyle/>
          <a:p>
            <a:endParaRPr lang="en-US"/>
          </a:p>
        </p:txBody>
      </p:sp>
      <p:sp>
        <p:nvSpPr>
          <p:cNvPr id="4250" name="Line 154"/>
          <p:cNvSpPr>
            <a:spLocks noChangeShapeType="1"/>
          </p:cNvSpPr>
          <p:nvPr/>
        </p:nvSpPr>
        <p:spPr bwMode="auto">
          <a:xfrm flipH="1" flipV="1">
            <a:off x="8966200" y="4268788"/>
            <a:ext cx="844550" cy="487362"/>
          </a:xfrm>
          <a:prstGeom prst="line">
            <a:avLst/>
          </a:prstGeom>
          <a:noFill/>
          <a:ln w="12700">
            <a:solidFill>
              <a:srgbClr val="FF6600"/>
            </a:solidFill>
            <a:round/>
            <a:headEnd/>
            <a:tailEnd/>
          </a:ln>
        </p:spPr>
        <p:txBody>
          <a:bodyPr/>
          <a:lstStyle/>
          <a:p>
            <a:endParaRPr lang="en-US"/>
          </a:p>
        </p:txBody>
      </p:sp>
      <p:sp>
        <p:nvSpPr>
          <p:cNvPr id="4251" name="Line 155"/>
          <p:cNvSpPr>
            <a:spLocks noChangeShapeType="1"/>
          </p:cNvSpPr>
          <p:nvPr/>
        </p:nvSpPr>
        <p:spPr bwMode="auto">
          <a:xfrm flipH="1" flipV="1">
            <a:off x="9251951" y="4362451"/>
            <a:ext cx="855663" cy="485775"/>
          </a:xfrm>
          <a:prstGeom prst="line">
            <a:avLst/>
          </a:prstGeom>
          <a:noFill/>
          <a:ln w="12700">
            <a:solidFill>
              <a:srgbClr val="FF6600"/>
            </a:solidFill>
            <a:round/>
            <a:headEnd/>
            <a:tailEnd/>
          </a:ln>
        </p:spPr>
        <p:txBody>
          <a:bodyPr/>
          <a:lstStyle/>
          <a:p>
            <a:endParaRPr lang="en-US"/>
          </a:p>
        </p:txBody>
      </p:sp>
      <p:sp>
        <p:nvSpPr>
          <p:cNvPr id="4233" name="Line 137"/>
          <p:cNvSpPr>
            <a:spLocks noChangeShapeType="1"/>
          </p:cNvSpPr>
          <p:nvPr/>
        </p:nvSpPr>
        <p:spPr bwMode="auto">
          <a:xfrm rot="14400000" flipV="1">
            <a:off x="9741694" y="5380832"/>
            <a:ext cx="506413" cy="292100"/>
          </a:xfrm>
          <a:prstGeom prst="line">
            <a:avLst/>
          </a:prstGeom>
          <a:noFill/>
          <a:ln w="38100">
            <a:solidFill>
              <a:schemeClr val="tx1"/>
            </a:solidFill>
            <a:round/>
            <a:headEnd/>
            <a:tailEnd type="triangle" w="med" len="med"/>
          </a:ln>
        </p:spPr>
        <p:txBody>
          <a:bodyPr/>
          <a:lstStyle/>
          <a:p>
            <a:endParaRPr lang="en-US"/>
          </a:p>
        </p:txBody>
      </p:sp>
      <p:sp>
        <p:nvSpPr>
          <p:cNvPr id="4273" name="Rectangle 177"/>
          <p:cNvSpPr>
            <a:spLocks noChangeArrowheads="1"/>
          </p:cNvSpPr>
          <p:nvPr/>
        </p:nvSpPr>
        <p:spPr bwMode="auto">
          <a:xfrm>
            <a:off x="2675777" y="1092200"/>
            <a:ext cx="2301784" cy="738664"/>
          </a:xfrm>
          <a:prstGeom prst="rect">
            <a:avLst/>
          </a:prstGeom>
          <a:noFill/>
          <a:ln w="9525">
            <a:noFill/>
            <a:miter lim="800000"/>
            <a:headEnd/>
            <a:tailEnd/>
          </a:ln>
        </p:spPr>
        <p:txBody>
          <a:bodyPr wrap="none">
            <a:spAutoFit/>
          </a:bodyPr>
          <a:lstStyle/>
          <a:p>
            <a:pPr algn="ctr"/>
            <a:r>
              <a:rPr lang="en-US" sz="2400" b="1"/>
              <a:t>1</a:t>
            </a:r>
            <a:r>
              <a:rPr lang="en-US" sz="2400" b="1" baseline="30000"/>
              <a:t>st</a:t>
            </a:r>
            <a:r>
              <a:rPr lang="en-US" sz="2400" b="1">
                <a:solidFill>
                  <a:srgbClr val="FF3300"/>
                </a:solidFill>
              </a:rPr>
              <a:t> </a:t>
            </a:r>
            <a:r>
              <a:rPr lang="en-US" sz="2400" b="1"/>
              <a:t>angle system</a:t>
            </a:r>
          </a:p>
          <a:p>
            <a:pPr algn="ctr"/>
            <a:r>
              <a:rPr lang="en-US"/>
              <a:t>(Opaque planes)</a:t>
            </a:r>
            <a:endParaRPr lang="th-TH"/>
          </a:p>
        </p:txBody>
      </p:sp>
      <p:sp>
        <p:nvSpPr>
          <p:cNvPr id="4278" name="Rectangle 182"/>
          <p:cNvSpPr>
            <a:spLocks noChangeArrowheads="1"/>
          </p:cNvSpPr>
          <p:nvPr/>
        </p:nvSpPr>
        <p:spPr bwMode="auto">
          <a:xfrm>
            <a:off x="6794500" y="1079500"/>
            <a:ext cx="3257550" cy="731838"/>
          </a:xfrm>
          <a:prstGeom prst="rect">
            <a:avLst/>
          </a:prstGeom>
          <a:noFill/>
          <a:ln w="9525">
            <a:noFill/>
            <a:miter lim="800000"/>
            <a:headEnd/>
            <a:tailEnd/>
          </a:ln>
        </p:spPr>
        <p:txBody>
          <a:bodyPr wrap="none">
            <a:spAutoFit/>
          </a:bodyPr>
          <a:lstStyle/>
          <a:p>
            <a:pPr algn="ctr"/>
            <a:r>
              <a:rPr lang="en-US" sz="2400" b="1"/>
              <a:t>3</a:t>
            </a:r>
            <a:r>
              <a:rPr lang="en-US" sz="2400" b="1" baseline="30000"/>
              <a:t>rd</a:t>
            </a:r>
            <a:r>
              <a:rPr lang="en-US" sz="2400" b="1"/>
              <a:t> angle system</a:t>
            </a:r>
          </a:p>
          <a:p>
            <a:pPr algn="ctr"/>
            <a:r>
              <a:rPr lang="en-US"/>
              <a:t>(transparent planes/glass box)</a:t>
            </a:r>
            <a:endParaRPr lang="th-TH"/>
          </a:p>
        </p:txBody>
      </p:sp>
      <p:sp>
        <p:nvSpPr>
          <p:cNvPr id="4200" name="Freeform 104"/>
          <p:cNvSpPr>
            <a:spLocks/>
          </p:cNvSpPr>
          <p:nvPr/>
        </p:nvSpPr>
        <p:spPr bwMode="auto">
          <a:xfrm>
            <a:off x="6157914" y="3060700"/>
            <a:ext cx="2149475" cy="3729038"/>
          </a:xfrm>
          <a:custGeom>
            <a:avLst/>
            <a:gdLst>
              <a:gd name="T0" fmla="*/ 1588 w 1354"/>
              <a:gd name="T1" fmla="*/ 0 h 2349"/>
              <a:gd name="T2" fmla="*/ 2147888 w 1354"/>
              <a:gd name="T3" fmla="*/ 1231900 h 2349"/>
              <a:gd name="T4" fmla="*/ 2149475 w 1354"/>
              <a:gd name="T5" fmla="*/ 3729038 h 2349"/>
              <a:gd name="T6" fmla="*/ 0 w 1354"/>
              <a:gd name="T7" fmla="*/ 2490788 h 2349"/>
              <a:gd name="T8" fmla="*/ 1588 w 1354"/>
              <a:gd name="T9" fmla="*/ 0 h 2349"/>
              <a:gd name="T10" fmla="*/ 0 60000 65536"/>
              <a:gd name="T11" fmla="*/ 0 60000 65536"/>
              <a:gd name="T12" fmla="*/ 0 60000 65536"/>
              <a:gd name="T13" fmla="*/ 0 60000 65536"/>
              <a:gd name="T14" fmla="*/ 0 60000 65536"/>
              <a:gd name="T15" fmla="*/ 0 w 1354"/>
              <a:gd name="T16" fmla="*/ 0 h 2349"/>
              <a:gd name="T17" fmla="*/ 1354 w 1354"/>
              <a:gd name="T18" fmla="*/ 2349 h 2349"/>
            </a:gdLst>
            <a:ahLst/>
            <a:cxnLst>
              <a:cxn ang="T10">
                <a:pos x="T0" y="T1"/>
              </a:cxn>
              <a:cxn ang="T11">
                <a:pos x="T2" y="T3"/>
              </a:cxn>
              <a:cxn ang="T12">
                <a:pos x="T4" y="T5"/>
              </a:cxn>
              <a:cxn ang="T13">
                <a:pos x="T6" y="T7"/>
              </a:cxn>
              <a:cxn ang="T14">
                <a:pos x="T8" y="T9"/>
              </a:cxn>
            </a:cxnLst>
            <a:rect l="T15" t="T16" r="T17" b="T18"/>
            <a:pathLst>
              <a:path w="1354" h="2349">
                <a:moveTo>
                  <a:pt x="1" y="0"/>
                </a:moveTo>
                <a:lnTo>
                  <a:pt x="1353" y="776"/>
                </a:lnTo>
                <a:lnTo>
                  <a:pt x="1354" y="2349"/>
                </a:lnTo>
                <a:lnTo>
                  <a:pt x="0" y="1569"/>
                </a:lnTo>
                <a:lnTo>
                  <a:pt x="1" y="0"/>
                </a:lnTo>
                <a:close/>
              </a:path>
            </a:pathLst>
          </a:custGeom>
          <a:solidFill>
            <a:schemeClr val="hlink">
              <a:alpha val="39999"/>
            </a:schemeClr>
          </a:solidFill>
          <a:ln w="12700">
            <a:solidFill>
              <a:srgbClr val="FFFF99"/>
            </a:solidFill>
            <a:round/>
            <a:headEnd/>
            <a:tailEnd/>
          </a:ln>
        </p:spPr>
        <p:txBody>
          <a:bodyPr/>
          <a:lstStyle/>
          <a:p>
            <a:endParaRPr lang="en-US"/>
          </a:p>
        </p:txBody>
      </p:sp>
      <p:sp>
        <p:nvSpPr>
          <p:cNvPr id="4220" name="Freeform 124"/>
          <p:cNvSpPr>
            <a:spLocks/>
          </p:cNvSpPr>
          <p:nvPr/>
        </p:nvSpPr>
        <p:spPr bwMode="auto">
          <a:xfrm>
            <a:off x="6632576" y="4298950"/>
            <a:ext cx="809625" cy="876300"/>
          </a:xfrm>
          <a:custGeom>
            <a:avLst/>
            <a:gdLst>
              <a:gd name="T0" fmla="*/ 0 w 510"/>
              <a:gd name="T1" fmla="*/ 0 h 552"/>
              <a:gd name="T2" fmla="*/ 809625 w 510"/>
              <a:gd name="T3" fmla="*/ 476250 h 552"/>
              <a:gd name="T4" fmla="*/ 809625 w 510"/>
              <a:gd name="T5" fmla="*/ 876300 h 552"/>
              <a:gd name="T6" fmla="*/ 0 w 510"/>
              <a:gd name="T7" fmla="*/ 404812 h 552"/>
              <a:gd name="T8" fmla="*/ 0 w 510"/>
              <a:gd name="T9" fmla="*/ 0 h 552"/>
              <a:gd name="T10" fmla="*/ 0 60000 65536"/>
              <a:gd name="T11" fmla="*/ 0 60000 65536"/>
              <a:gd name="T12" fmla="*/ 0 60000 65536"/>
              <a:gd name="T13" fmla="*/ 0 60000 65536"/>
              <a:gd name="T14" fmla="*/ 0 60000 65536"/>
              <a:gd name="T15" fmla="*/ 0 w 510"/>
              <a:gd name="T16" fmla="*/ 0 h 552"/>
              <a:gd name="T17" fmla="*/ 510 w 510"/>
              <a:gd name="T18" fmla="*/ 552 h 552"/>
            </a:gdLst>
            <a:ahLst/>
            <a:cxnLst>
              <a:cxn ang="T10">
                <a:pos x="T0" y="T1"/>
              </a:cxn>
              <a:cxn ang="T11">
                <a:pos x="T2" y="T3"/>
              </a:cxn>
              <a:cxn ang="T12">
                <a:pos x="T4" y="T5"/>
              </a:cxn>
              <a:cxn ang="T13">
                <a:pos x="T6" y="T7"/>
              </a:cxn>
              <a:cxn ang="T14">
                <a:pos x="T8" y="T9"/>
              </a:cxn>
            </a:cxnLst>
            <a:rect l="T15" t="T16" r="T17" b="T18"/>
            <a:pathLst>
              <a:path w="510" h="552">
                <a:moveTo>
                  <a:pt x="0" y="0"/>
                </a:moveTo>
                <a:lnTo>
                  <a:pt x="510" y="300"/>
                </a:lnTo>
                <a:lnTo>
                  <a:pt x="510" y="552"/>
                </a:lnTo>
                <a:lnTo>
                  <a:pt x="0" y="255"/>
                </a:lnTo>
                <a:lnTo>
                  <a:pt x="0" y="0"/>
                </a:lnTo>
                <a:close/>
              </a:path>
            </a:pathLst>
          </a:custGeom>
          <a:noFill/>
          <a:ln w="28575">
            <a:solidFill>
              <a:srgbClr val="66FFFF"/>
            </a:solidFill>
            <a:round/>
            <a:headEnd/>
            <a:tailEnd/>
          </a:ln>
        </p:spPr>
        <p:txBody>
          <a:bodyPr/>
          <a:lstStyle/>
          <a:p>
            <a:endParaRPr lang="en-US"/>
          </a:p>
        </p:txBody>
      </p:sp>
      <p:sp>
        <p:nvSpPr>
          <p:cNvPr id="4225" name="Freeform 129"/>
          <p:cNvSpPr>
            <a:spLocks/>
          </p:cNvSpPr>
          <p:nvPr/>
        </p:nvSpPr>
        <p:spPr bwMode="auto">
          <a:xfrm>
            <a:off x="6630988" y="4699001"/>
            <a:ext cx="296862" cy="428625"/>
          </a:xfrm>
          <a:custGeom>
            <a:avLst/>
            <a:gdLst>
              <a:gd name="T0" fmla="*/ 296862 w 187"/>
              <a:gd name="T1" fmla="*/ 176212 h 270"/>
              <a:gd name="T2" fmla="*/ 296862 w 187"/>
              <a:gd name="T3" fmla="*/ 428625 h 270"/>
              <a:gd name="T4" fmla="*/ 0 w 187"/>
              <a:gd name="T5" fmla="*/ 257175 h 270"/>
              <a:gd name="T6" fmla="*/ 0 w 187"/>
              <a:gd name="T7" fmla="*/ 0 h 270"/>
              <a:gd name="T8" fmla="*/ 296862 w 187"/>
              <a:gd name="T9" fmla="*/ 176212 h 270"/>
              <a:gd name="T10" fmla="*/ 0 60000 65536"/>
              <a:gd name="T11" fmla="*/ 0 60000 65536"/>
              <a:gd name="T12" fmla="*/ 0 60000 65536"/>
              <a:gd name="T13" fmla="*/ 0 60000 65536"/>
              <a:gd name="T14" fmla="*/ 0 60000 65536"/>
              <a:gd name="T15" fmla="*/ 0 w 187"/>
              <a:gd name="T16" fmla="*/ 0 h 270"/>
              <a:gd name="T17" fmla="*/ 187 w 187"/>
              <a:gd name="T18" fmla="*/ 270 h 270"/>
            </a:gdLst>
            <a:ahLst/>
            <a:cxnLst>
              <a:cxn ang="T10">
                <a:pos x="T0" y="T1"/>
              </a:cxn>
              <a:cxn ang="T11">
                <a:pos x="T2" y="T3"/>
              </a:cxn>
              <a:cxn ang="T12">
                <a:pos x="T4" y="T5"/>
              </a:cxn>
              <a:cxn ang="T13">
                <a:pos x="T6" y="T7"/>
              </a:cxn>
              <a:cxn ang="T14">
                <a:pos x="T8" y="T9"/>
              </a:cxn>
            </a:cxnLst>
            <a:rect l="T15" t="T16" r="T17" b="T18"/>
            <a:pathLst>
              <a:path w="187" h="270">
                <a:moveTo>
                  <a:pt x="187" y="111"/>
                </a:moveTo>
                <a:lnTo>
                  <a:pt x="187" y="270"/>
                </a:lnTo>
                <a:lnTo>
                  <a:pt x="0" y="162"/>
                </a:lnTo>
                <a:lnTo>
                  <a:pt x="0" y="0"/>
                </a:lnTo>
                <a:lnTo>
                  <a:pt x="187" y="111"/>
                </a:lnTo>
                <a:close/>
              </a:path>
            </a:pathLst>
          </a:custGeom>
          <a:noFill/>
          <a:ln w="28575">
            <a:solidFill>
              <a:srgbClr val="66FFFF"/>
            </a:solidFill>
            <a:round/>
            <a:headEnd/>
            <a:tailEnd/>
          </a:ln>
        </p:spPr>
        <p:txBody>
          <a:bodyPr/>
          <a:lstStyle/>
          <a:p>
            <a:endParaRPr lang="en-US"/>
          </a:p>
        </p:txBody>
      </p:sp>
      <p:sp>
        <p:nvSpPr>
          <p:cNvPr id="4227" name="Freeform 131"/>
          <p:cNvSpPr>
            <a:spLocks/>
          </p:cNvSpPr>
          <p:nvPr/>
        </p:nvSpPr>
        <p:spPr bwMode="auto">
          <a:xfrm>
            <a:off x="6926264" y="4870450"/>
            <a:ext cx="515937" cy="552450"/>
          </a:xfrm>
          <a:custGeom>
            <a:avLst/>
            <a:gdLst>
              <a:gd name="T0" fmla="*/ 515937 w 325"/>
              <a:gd name="T1" fmla="*/ 304800 h 348"/>
              <a:gd name="T2" fmla="*/ 515937 w 325"/>
              <a:gd name="T3" fmla="*/ 552450 h 348"/>
              <a:gd name="T4" fmla="*/ 0 w 325"/>
              <a:gd name="T5" fmla="*/ 257175 h 348"/>
              <a:gd name="T6" fmla="*/ 0 w 325"/>
              <a:gd name="T7" fmla="*/ 0 h 348"/>
              <a:gd name="T8" fmla="*/ 515937 w 325"/>
              <a:gd name="T9" fmla="*/ 304800 h 348"/>
              <a:gd name="T10" fmla="*/ 0 60000 65536"/>
              <a:gd name="T11" fmla="*/ 0 60000 65536"/>
              <a:gd name="T12" fmla="*/ 0 60000 65536"/>
              <a:gd name="T13" fmla="*/ 0 60000 65536"/>
              <a:gd name="T14" fmla="*/ 0 60000 65536"/>
              <a:gd name="T15" fmla="*/ 0 w 325"/>
              <a:gd name="T16" fmla="*/ 0 h 348"/>
              <a:gd name="T17" fmla="*/ 325 w 325"/>
              <a:gd name="T18" fmla="*/ 348 h 348"/>
            </a:gdLst>
            <a:ahLst/>
            <a:cxnLst>
              <a:cxn ang="T10">
                <a:pos x="T0" y="T1"/>
              </a:cxn>
              <a:cxn ang="T11">
                <a:pos x="T2" y="T3"/>
              </a:cxn>
              <a:cxn ang="T12">
                <a:pos x="T4" y="T5"/>
              </a:cxn>
              <a:cxn ang="T13">
                <a:pos x="T6" y="T7"/>
              </a:cxn>
              <a:cxn ang="T14">
                <a:pos x="T8" y="T9"/>
              </a:cxn>
            </a:cxnLst>
            <a:rect l="T15" t="T16" r="T17" b="T18"/>
            <a:pathLst>
              <a:path w="325" h="348">
                <a:moveTo>
                  <a:pt x="325" y="192"/>
                </a:moveTo>
                <a:lnTo>
                  <a:pt x="325" y="348"/>
                </a:lnTo>
                <a:lnTo>
                  <a:pt x="0" y="162"/>
                </a:lnTo>
                <a:lnTo>
                  <a:pt x="0" y="0"/>
                </a:lnTo>
                <a:lnTo>
                  <a:pt x="325" y="192"/>
                </a:lnTo>
                <a:close/>
              </a:path>
            </a:pathLst>
          </a:custGeom>
          <a:noFill/>
          <a:ln w="28575">
            <a:solidFill>
              <a:srgbClr val="66FFFF"/>
            </a:solidFill>
            <a:round/>
            <a:headEnd/>
            <a:tailEnd/>
          </a:ln>
        </p:spPr>
        <p:txBody>
          <a:bodyPr/>
          <a:lstStyle/>
          <a:p>
            <a:endParaRPr lang="en-US"/>
          </a:p>
        </p:txBody>
      </p:sp>
      <p:sp>
        <p:nvSpPr>
          <p:cNvPr id="4219" name="Line 123"/>
          <p:cNvSpPr>
            <a:spLocks noChangeShapeType="1"/>
          </p:cNvSpPr>
          <p:nvPr/>
        </p:nvSpPr>
        <p:spPr bwMode="auto">
          <a:xfrm flipV="1">
            <a:off x="6629401" y="5451475"/>
            <a:ext cx="506413" cy="292100"/>
          </a:xfrm>
          <a:prstGeom prst="line">
            <a:avLst/>
          </a:prstGeom>
          <a:noFill/>
          <a:ln w="38100">
            <a:solidFill>
              <a:schemeClr val="tx1"/>
            </a:solidFill>
            <a:round/>
            <a:headEnd/>
            <a:tailEnd type="triangle" w="med" len="med"/>
          </a:ln>
        </p:spPr>
        <p:txBody>
          <a:bodyPr/>
          <a:lstStyle/>
          <a:p>
            <a:endParaRPr lang="en-US"/>
          </a:p>
        </p:txBody>
      </p:sp>
      <p:sp>
        <p:nvSpPr>
          <p:cNvPr id="4202" name="Freeform 106"/>
          <p:cNvSpPr>
            <a:spLocks/>
          </p:cNvSpPr>
          <p:nvPr/>
        </p:nvSpPr>
        <p:spPr bwMode="auto">
          <a:xfrm>
            <a:off x="6151564" y="1762126"/>
            <a:ext cx="4370387" cy="2536825"/>
          </a:xfrm>
          <a:custGeom>
            <a:avLst/>
            <a:gdLst>
              <a:gd name="T0" fmla="*/ 0 w 2753"/>
              <a:gd name="T1" fmla="*/ 1293812 h 1598"/>
              <a:gd name="T2" fmla="*/ 2160587 w 2753"/>
              <a:gd name="T3" fmla="*/ 2536825 h 1598"/>
              <a:gd name="T4" fmla="*/ 4370387 w 2753"/>
              <a:gd name="T5" fmla="*/ 1255713 h 1598"/>
              <a:gd name="T6" fmla="*/ 2216150 w 2753"/>
              <a:gd name="T7" fmla="*/ 0 h 1598"/>
              <a:gd name="T8" fmla="*/ 0 w 2753"/>
              <a:gd name="T9" fmla="*/ 1293812 h 1598"/>
              <a:gd name="T10" fmla="*/ 0 60000 65536"/>
              <a:gd name="T11" fmla="*/ 0 60000 65536"/>
              <a:gd name="T12" fmla="*/ 0 60000 65536"/>
              <a:gd name="T13" fmla="*/ 0 60000 65536"/>
              <a:gd name="T14" fmla="*/ 0 60000 65536"/>
              <a:gd name="T15" fmla="*/ 0 w 2753"/>
              <a:gd name="T16" fmla="*/ 0 h 1598"/>
              <a:gd name="T17" fmla="*/ 2753 w 2753"/>
              <a:gd name="T18" fmla="*/ 1598 h 1598"/>
            </a:gdLst>
            <a:ahLst/>
            <a:cxnLst>
              <a:cxn ang="T10">
                <a:pos x="T0" y="T1"/>
              </a:cxn>
              <a:cxn ang="T11">
                <a:pos x="T2" y="T3"/>
              </a:cxn>
              <a:cxn ang="T12">
                <a:pos x="T4" y="T5"/>
              </a:cxn>
              <a:cxn ang="T13">
                <a:pos x="T6" y="T7"/>
              </a:cxn>
              <a:cxn ang="T14">
                <a:pos x="T8" y="T9"/>
              </a:cxn>
            </a:cxnLst>
            <a:rect l="T15" t="T16" r="T17" b="T18"/>
            <a:pathLst>
              <a:path w="2753" h="1598">
                <a:moveTo>
                  <a:pt x="0" y="815"/>
                </a:moveTo>
                <a:lnTo>
                  <a:pt x="1361" y="1598"/>
                </a:lnTo>
                <a:lnTo>
                  <a:pt x="2753" y="791"/>
                </a:lnTo>
                <a:lnTo>
                  <a:pt x="1396" y="0"/>
                </a:lnTo>
                <a:lnTo>
                  <a:pt x="0" y="815"/>
                </a:lnTo>
                <a:close/>
              </a:path>
            </a:pathLst>
          </a:custGeom>
          <a:solidFill>
            <a:schemeClr val="accent2">
              <a:alpha val="39999"/>
            </a:schemeClr>
          </a:solidFill>
          <a:ln w="12700">
            <a:solidFill>
              <a:srgbClr val="FFFF99"/>
            </a:solidFill>
            <a:round/>
            <a:headEnd/>
            <a:tailEnd/>
          </a:ln>
        </p:spPr>
        <p:txBody>
          <a:bodyPr/>
          <a:lstStyle/>
          <a:p>
            <a:endParaRPr lang="en-US"/>
          </a:p>
        </p:txBody>
      </p:sp>
      <p:sp>
        <p:nvSpPr>
          <p:cNvPr id="4246" name="Freeform 150"/>
          <p:cNvSpPr>
            <a:spLocks/>
          </p:cNvSpPr>
          <p:nvPr/>
        </p:nvSpPr>
        <p:spPr bwMode="auto">
          <a:xfrm>
            <a:off x="7610475" y="2463800"/>
            <a:ext cx="1347788" cy="952500"/>
          </a:xfrm>
          <a:custGeom>
            <a:avLst/>
            <a:gdLst>
              <a:gd name="T0" fmla="*/ 0 w 849"/>
              <a:gd name="T1" fmla="*/ 657225 h 600"/>
              <a:gd name="T2" fmla="*/ 503238 w 849"/>
              <a:gd name="T3" fmla="*/ 952500 h 600"/>
              <a:gd name="T4" fmla="*/ 1347788 w 849"/>
              <a:gd name="T5" fmla="*/ 471488 h 600"/>
              <a:gd name="T6" fmla="*/ 519113 w 849"/>
              <a:gd name="T7" fmla="*/ 0 h 600"/>
              <a:gd name="T8" fmla="*/ 30163 w 849"/>
              <a:gd name="T9" fmla="*/ 276225 h 600"/>
              <a:gd name="T10" fmla="*/ 333375 w 849"/>
              <a:gd name="T11" fmla="*/ 450850 h 600"/>
              <a:gd name="T12" fmla="*/ 0 w 849"/>
              <a:gd name="T13" fmla="*/ 657225 h 600"/>
              <a:gd name="T14" fmla="*/ 0 60000 65536"/>
              <a:gd name="T15" fmla="*/ 0 60000 65536"/>
              <a:gd name="T16" fmla="*/ 0 60000 65536"/>
              <a:gd name="T17" fmla="*/ 0 60000 65536"/>
              <a:gd name="T18" fmla="*/ 0 60000 65536"/>
              <a:gd name="T19" fmla="*/ 0 60000 65536"/>
              <a:gd name="T20" fmla="*/ 0 60000 65536"/>
              <a:gd name="T21" fmla="*/ 0 w 849"/>
              <a:gd name="T22" fmla="*/ 0 h 600"/>
              <a:gd name="T23" fmla="*/ 849 w 849"/>
              <a:gd name="T24" fmla="*/ 600 h 6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49" h="600">
                <a:moveTo>
                  <a:pt x="0" y="414"/>
                </a:moveTo>
                <a:lnTo>
                  <a:pt x="317" y="600"/>
                </a:lnTo>
                <a:lnTo>
                  <a:pt x="849" y="297"/>
                </a:lnTo>
                <a:lnTo>
                  <a:pt x="327" y="0"/>
                </a:lnTo>
                <a:lnTo>
                  <a:pt x="19" y="174"/>
                </a:lnTo>
                <a:lnTo>
                  <a:pt x="210" y="284"/>
                </a:lnTo>
                <a:lnTo>
                  <a:pt x="0" y="414"/>
                </a:lnTo>
                <a:close/>
              </a:path>
            </a:pathLst>
          </a:custGeom>
          <a:noFill/>
          <a:ln w="28575">
            <a:solidFill>
              <a:srgbClr val="66FFFF"/>
            </a:solidFill>
            <a:round/>
            <a:headEnd/>
            <a:tailEnd/>
          </a:ln>
        </p:spPr>
        <p:txBody>
          <a:bodyPr/>
          <a:lstStyle/>
          <a:p>
            <a:endParaRPr lang="en-US"/>
          </a:p>
        </p:txBody>
      </p:sp>
      <p:sp>
        <p:nvSpPr>
          <p:cNvPr id="4253" name="Line 157"/>
          <p:cNvSpPr>
            <a:spLocks noChangeShapeType="1"/>
          </p:cNvSpPr>
          <p:nvPr/>
        </p:nvSpPr>
        <p:spPr bwMode="auto">
          <a:xfrm rot="7200000" flipV="1">
            <a:off x="6858794" y="2345532"/>
            <a:ext cx="519113" cy="298450"/>
          </a:xfrm>
          <a:prstGeom prst="line">
            <a:avLst/>
          </a:prstGeom>
          <a:noFill/>
          <a:ln w="38100">
            <a:solidFill>
              <a:schemeClr val="tx1"/>
            </a:solidFill>
            <a:round/>
            <a:headEnd/>
            <a:tailEnd type="triangle" w="med" len="med"/>
          </a:ln>
        </p:spPr>
        <p:txBody>
          <a:bodyPr/>
          <a:lstStyle/>
          <a:p>
            <a:endParaRPr lang="en-US"/>
          </a:p>
        </p:txBody>
      </p:sp>
      <p:sp>
        <p:nvSpPr>
          <p:cNvPr id="4262" name="Freeform 166"/>
          <p:cNvSpPr>
            <a:spLocks/>
          </p:cNvSpPr>
          <p:nvPr/>
        </p:nvSpPr>
        <p:spPr bwMode="auto">
          <a:xfrm>
            <a:off x="8124826" y="2292350"/>
            <a:ext cx="1120775" cy="642938"/>
          </a:xfrm>
          <a:custGeom>
            <a:avLst/>
            <a:gdLst>
              <a:gd name="T0" fmla="*/ 833438 w 706"/>
              <a:gd name="T1" fmla="*/ 642938 h 405"/>
              <a:gd name="T2" fmla="*/ 1120775 w 706"/>
              <a:gd name="T3" fmla="*/ 476250 h 405"/>
              <a:gd name="T4" fmla="*/ 295275 w 706"/>
              <a:gd name="T5" fmla="*/ 0 h 405"/>
              <a:gd name="T6" fmla="*/ 0 w 706"/>
              <a:gd name="T7" fmla="*/ 169863 h 405"/>
              <a:gd name="T8" fmla="*/ 833438 w 706"/>
              <a:gd name="T9" fmla="*/ 642938 h 405"/>
              <a:gd name="T10" fmla="*/ 0 60000 65536"/>
              <a:gd name="T11" fmla="*/ 0 60000 65536"/>
              <a:gd name="T12" fmla="*/ 0 60000 65536"/>
              <a:gd name="T13" fmla="*/ 0 60000 65536"/>
              <a:gd name="T14" fmla="*/ 0 60000 65536"/>
              <a:gd name="T15" fmla="*/ 0 w 706"/>
              <a:gd name="T16" fmla="*/ 0 h 405"/>
              <a:gd name="T17" fmla="*/ 706 w 706"/>
              <a:gd name="T18" fmla="*/ 405 h 405"/>
            </a:gdLst>
            <a:ahLst/>
            <a:cxnLst>
              <a:cxn ang="T10">
                <a:pos x="T0" y="T1"/>
              </a:cxn>
              <a:cxn ang="T11">
                <a:pos x="T2" y="T3"/>
              </a:cxn>
              <a:cxn ang="T12">
                <a:pos x="T4" y="T5"/>
              </a:cxn>
              <a:cxn ang="T13">
                <a:pos x="T6" y="T7"/>
              </a:cxn>
              <a:cxn ang="T14">
                <a:pos x="T8" y="T9"/>
              </a:cxn>
            </a:cxnLst>
            <a:rect l="T15" t="T16" r="T17" b="T18"/>
            <a:pathLst>
              <a:path w="706" h="405">
                <a:moveTo>
                  <a:pt x="525" y="405"/>
                </a:moveTo>
                <a:lnTo>
                  <a:pt x="706" y="300"/>
                </a:lnTo>
                <a:lnTo>
                  <a:pt x="186" y="0"/>
                </a:lnTo>
                <a:lnTo>
                  <a:pt x="0" y="107"/>
                </a:lnTo>
                <a:lnTo>
                  <a:pt x="525" y="405"/>
                </a:lnTo>
                <a:close/>
              </a:path>
            </a:pathLst>
          </a:custGeom>
          <a:noFill/>
          <a:ln w="28575">
            <a:solidFill>
              <a:srgbClr val="66FFFF"/>
            </a:solidFill>
            <a:round/>
            <a:headEnd/>
            <a:tailEnd/>
          </a:ln>
        </p:spPr>
        <p:txBody>
          <a:bodyPr/>
          <a:lstStyle/>
          <a:p>
            <a:endParaRPr lang="en-US"/>
          </a:p>
        </p:txBody>
      </p:sp>
      <p:sp>
        <p:nvSpPr>
          <p:cNvPr id="27746" name="Text Box 194"/>
          <p:cNvSpPr txBox="1">
            <a:spLocks noChangeArrowheads="1"/>
          </p:cNvSpPr>
          <p:nvPr/>
        </p:nvSpPr>
        <p:spPr bwMode="auto">
          <a:xfrm>
            <a:off x="1524000" y="185739"/>
            <a:ext cx="9144000" cy="701675"/>
          </a:xfrm>
          <a:prstGeom prst="rect">
            <a:avLst/>
          </a:prstGeom>
          <a:noFill/>
          <a:ln w="9525">
            <a:noFill/>
            <a:miter lim="800000"/>
            <a:headEnd/>
            <a:tailEnd/>
          </a:ln>
        </p:spPr>
        <p:txBody>
          <a:bodyPr>
            <a:spAutoFit/>
          </a:bodyPr>
          <a:lstStyle/>
          <a:p>
            <a:pPr algn="ctr"/>
            <a:r>
              <a:rPr lang="en-US" sz="4000" b="1" dirty="0">
                <a:latin typeface="Andalus" panose="02020603050405020304" pitchFamily="18" charset="-78"/>
                <a:cs typeface="Andalus" panose="02020603050405020304" pitchFamily="18" charset="-78"/>
              </a:rPr>
              <a:t>Orthographic views</a:t>
            </a:r>
          </a:p>
        </p:txBody>
      </p:sp>
      <p:sp>
        <p:nvSpPr>
          <p:cNvPr id="4138" name="Line 42"/>
          <p:cNvSpPr>
            <a:spLocks noChangeShapeType="1"/>
          </p:cNvSpPr>
          <p:nvPr/>
        </p:nvSpPr>
        <p:spPr bwMode="auto">
          <a:xfrm flipV="1">
            <a:off x="3948113" y="2801939"/>
            <a:ext cx="857250" cy="504825"/>
          </a:xfrm>
          <a:prstGeom prst="line">
            <a:avLst/>
          </a:prstGeom>
          <a:noFill/>
          <a:ln w="12700">
            <a:solidFill>
              <a:schemeClr val="bg1"/>
            </a:solidFill>
            <a:round/>
            <a:headEnd/>
            <a:tailEnd/>
          </a:ln>
        </p:spPr>
        <p:txBody>
          <a:bodyPr/>
          <a:lstStyle/>
          <a:p>
            <a:endParaRPr lang="en-US"/>
          </a:p>
        </p:txBody>
      </p:sp>
      <p:sp>
        <p:nvSpPr>
          <p:cNvPr id="4140" name="Line 44"/>
          <p:cNvSpPr>
            <a:spLocks noChangeShapeType="1"/>
          </p:cNvSpPr>
          <p:nvPr/>
        </p:nvSpPr>
        <p:spPr bwMode="auto">
          <a:xfrm flipV="1">
            <a:off x="4762500" y="3276600"/>
            <a:ext cx="858838" cy="508000"/>
          </a:xfrm>
          <a:prstGeom prst="line">
            <a:avLst/>
          </a:prstGeom>
          <a:noFill/>
          <a:ln w="12700">
            <a:solidFill>
              <a:schemeClr val="bg1"/>
            </a:solidFill>
            <a:round/>
            <a:headEnd/>
            <a:tailEnd/>
          </a:ln>
        </p:spPr>
        <p:txBody>
          <a:bodyPr/>
          <a:lstStyle/>
          <a:p>
            <a:endParaRPr lang="en-US"/>
          </a:p>
        </p:txBody>
      </p:sp>
      <p:sp>
        <p:nvSpPr>
          <p:cNvPr id="4141" name="Line 45"/>
          <p:cNvSpPr>
            <a:spLocks noChangeShapeType="1"/>
          </p:cNvSpPr>
          <p:nvPr/>
        </p:nvSpPr>
        <p:spPr bwMode="auto">
          <a:xfrm flipV="1">
            <a:off x="4295775" y="3200401"/>
            <a:ext cx="514350" cy="309563"/>
          </a:xfrm>
          <a:prstGeom prst="line">
            <a:avLst/>
          </a:prstGeom>
          <a:noFill/>
          <a:ln w="12700">
            <a:solidFill>
              <a:schemeClr val="bg1"/>
            </a:solidFill>
            <a:round/>
            <a:headEnd/>
            <a:tailEnd/>
          </a:ln>
        </p:spPr>
        <p:txBody>
          <a:bodyPr/>
          <a:lstStyle/>
          <a:p>
            <a:endParaRPr lang="en-US"/>
          </a:p>
        </p:txBody>
      </p:sp>
      <p:sp>
        <p:nvSpPr>
          <p:cNvPr id="4150" name="Line 54"/>
          <p:cNvSpPr>
            <a:spLocks noChangeShapeType="1"/>
          </p:cNvSpPr>
          <p:nvPr/>
        </p:nvSpPr>
        <p:spPr bwMode="auto">
          <a:xfrm flipV="1">
            <a:off x="4481513" y="3671889"/>
            <a:ext cx="1136650" cy="663575"/>
          </a:xfrm>
          <a:prstGeom prst="line">
            <a:avLst/>
          </a:prstGeom>
          <a:noFill/>
          <a:ln w="12700">
            <a:solidFill>
              <a:schemeClr val="bg1"/>
            </a:solidFill>
            <a:round/>
            <a:headEnd/>
            <a:tailEnd/>
          </a:ln>
        </p:spPr>
        <p:txBody>
          <a:bodyPr/>
          <a:lstStyle/>
          <a:p>
            <a:endParaRPr lang="en-US"/>
          </a:p>
        </p:txBody>
      </p:sp>
      <p:sp>
        <p:nvSpPr>
          <p:cNvPr id="4166" name="Line 70"/>
          <p:cNvSpPr>
            <a:spLocks noChangeShapeType="1"/>
          </p:cNvSpPr>
          <p:nvPr/>
        </p:nvSpPr>
        <p:spPr bwMode="auto">
          <a:xfrm flipH="1" flipV="1">
            <a:off x="3040063" y="2782889"/>
            <a:ext cx="914400" cy="528637"/>
          </a:xfrm>
          <a:prstGeom prst="line">
            <a:avLst/>
          </a:prstGeom>
          <a:noFill/>
          <a:ln w="12700">
            <a:solidFill>
              <a:schemeClr val="bg1"/>
            </a:solidFill>
            <a:round/>
            <a:headEnd/>
            <a:tailEnd/>
          </a:ln>
        </p:spPr>
        <p:txBody>
          <a:bodyPr/>
          <a:lstStyle/>
          <a:p>
            <a:endParaRPr lang="en-US"/>
          </a:p>
        </p:txBody>
      </p:sp>
      <p:sp>
        <p:nvSpPr>
          <p:cNvPr id="4167" name="Line 71"/>
          <p:cNvSpPr>
            <a:spLocks noChangeShapeType="1"/>
          </p:cNvSpPr>
          <p:nvPr/>
        </p:nvSpPr>
        <p:spPr bwMode="auto">
          <a:xfrm flipH="1" flipV="1">
            <a:off x="2746375" y="2949576"/>
            <a:ext cx="909638" cy="525463"/>
          </a:xfrm>
          <a:prstGeom prst="line">
            <a:avLst/>
          </a:prstGeom>
          <a:noFill/>
          <a:ln w="12700">
            <a:solidFill>
              <a:schemeClr val="bg1"/>
            </a:solidFill>
            <a:round/>
            <a:headEnd/>
            <a:tailEnd/>
          </a:ln>
        </p:spPr>
        <p:txBody>
          <a:bodyPr/>
          <a:lstStyle/>
          <a:p>
            <a:endParaRPr lang="en-US"/>
          </a:p>
        </p:txBody>
      </p:sp>
      <p:sp>
        <p:nvSpPr>
          <p:cNvPr id="4170" name="Line 74"/>
          <p:cNvSpPr>
            <a:spLocks noChangeShapeType="1"/>
          </p:cNvSpPr>
          <p:nvPr/>
        </p:nvSpPr>
        <p:spPr bwMode="auto">
          <a:xfrm flipH="1" flipV="1">
            <a:off x="2247901" y="3605214"/>
            <a:ext cx="917575" cy="530225"/>
          </a:xfrm>
          <a:prstGeom prst="line">
            <a:avLst/>
          </a:prstGeom>
          <a:noFill/>
          <a:ln w="12700">
            <a:solidFill>
              <a:schemeClr val="bg1"/>
            </a:solidFill>
            <a:round/>
            <a:headEnd/>
            <a:tailEnd/>
          </a:ln>
        </p:spPr>
        <p:txBody>
          <a:bodyPr/>
          <a:lstStyle/>
          <a:p>
            <a:endParaRPr lang="en-US"/>
          </a:p>
        </p:txBody>
      </p:sp>
      <p:sp>
        <p:nvSpPr>
          <p:cNvPr id="4171" name="Line 75"/>
          <p:cNvSpPr>
            <a:spLocks noChangeShapeType="1"/>
          </p:cNvSpPr>
          <p:nvPr/>
        </p:nvSpPr>
        <p:spPr bwMode="auto">
          <a:xfrm flipH="1" flipV="1">
            <a:off x="2247900" y="3867151"/>
            <a:ext cx="909638" cy="525463"/>
          </a:xfrm>
          <a:prstGeom prst="line">
            <a:avLst/>
          </a:prstGeom>
          <a:noFill/>
          <a:ln w="12700">
            <a:solidFill>
              <a:schemeClr val="bg1"/>
            </a:solidFill>
            <a:round/>
            <a:headEnd/>
            <a:tailEnd/>
          </a:ln>
        </p:spPr>
        <p:txBody>
          <a:bodyPr/>
          <a:lstStyle/>
          <a:p>
            <a:endParaRPr lang="en-US"/>
          </a:p>
        </p:txBody>
      </p:sp>
      <p:sp>
        <p:nvSpPr>
          <p:cNvPr id="4172" name="Line 76"/>
          <p:cNvSpPr>
            <a:spLocks noChangeShapeType="1"/>
          </p:cNvSpPr>
          <p:nvPr/>
        </p:nvSpPr>
        <p:spPr bwMode="auto">
          <a:xfrm flipV="1">
            <a:off x="4773614" y="3924300"/>
            <a:ext cx="847725" cy="495300"/>
          </a:xfrm>
          <a:prstGeom prst="line">
            <a:avLst/>
          </a:prstGeom>
          <a:noFill/>
          <a:ln w="12700">
            <a:solidFill>
              <a:schemeClr val="bg1"/>
            </a:solidFill>
            <a:round/>
            <a:headEnd/>
            <a:tailEnd/>
          </a:ln>
        </p:spPr>
        <p:txBody>
          <a:bodyPr/>
          <a:lstStyle/>
          <a:p>
            <a:endParaRPr lang="en-US"/>
          </a:p>
        </p:txBody>
      </p:sp>
      <p:sp>
        <p:nvSpPr>
          <p:cNvPr id="4173" name="Line 77"/>
          <p:cNvSpPr>
            <a:spLocks noChangeShapeType="1"/>
          </p:cNvSpPr>
          <p:nvPr/>
        </p:nvSpPr>
        <p:spPr bwMode="auto">
          <a:xfrm flipV="1">
            <a:off x="4505326" y="3460751"/>
            <a:ext cx="295275" cy="174625"/>
          </a:xfrm>
          <a:prstGeom prst="line">
            <a:avLst/>
          </a:prstGeom>
          <a:noFill/>
          <a:ln w="12700">
            <a:solidFill>
              <a:schemeClr val="bg1"/>
            </a:solidFill>
            <a:round/>
            <a:headEnd/>
            <a:tailEnd/>
          </a:ln>
        </p:spPr>
        <p:txBody>
          <a:bodyPr/>
          <a:lstStyle/>
          <a:p>
            <a:endParaRPr lang="en-US"/>
          </a:p>
        </p:txBody>
      </p:sp>
      <p:sp>
        <p:nvSpPr>
          <p:cNvPr id="4174" name="Line 78"/>
          <p:cNvSpPr>
            <a:spLocks noChangeShapeType="1"/>
          </p:cNvSpPr>
          <p:nvPr/>
        </p:nvSpPr>
        <p:spPr bwMode="auto">
          <a:xfrm flipH="1" flipV="1">
            <a:off x="1919289" y="3811588"/>
            <a:ext cx="1208087" cy="696912"/>
          </a:xfrm>
          <a:prstGeom prst="line">
            <a:avLst/>
          </a:prstGeom>
          <a:noFill/>
          <a:ln w="12700">
            <a:solidFill>
              <a:schemeClr val="bg1"/>
            </a:solidFill>
            <a:round/>
            <a:headEnd/>
            <a:tailEnd/>
          </a:ln>
        </p:spPr>
        <p:txBody>
          <a:bodyPr/>
          <a:lstStyle/>
          <a:p>
            <a:endParaRPr lang="en-US"/>
          </a:p>
        </p:txBody>
      </p:sp>
      <p:sp>
        <p:nvSpPr>
          <p:cNvPr id="4175" name="Line 79"/>
          <p:cNvSpPr>
            <a:spLocks noChangeShapeType="1"/>
          </p:cNvSpPr>
          <p:nvPr/>
        </p:nvSpPr>
        <p:spPr bwMode="auto">
          <a:xfrm flipH="1" flipV="1">
            <a:off x="1919289" y="4062413"/>
            <a:ext cx="1220787" cy="715962"/>
          </a:xfrm>
          <a:prstGeom prst="line">
            <a:avLst/>
          </a:prstGeom>
          <a:noFill/>
          <a:ln w="12700">
            <a:solidFill>
              <a:schemeClr val="bg1"/>
            </a:solidFill>
            <a:round/>
            <a:headEnd/>
            <a:tailEnd/>
          </a:ln>
        </p:spPr>
        <p:txBody>
          <a:bodyPr/>
          <a:lstStyle/>
          <a:p>
            <a:endParaRPr lang="en-US"/>
          </a:p>
        </p:txBody>
      </p:sp>
      <p:sp>
        <p:nvSpPr>
          <p:cNvPr id="4176" name="Line 80"/>
          <p:cNvSpPr>
            <a:spLocks noChangeShapeType="1"/>
          </p:cNvSpPr>
          <p:nvPr/>
        </p:nvSpPr>
        <p:spPr bwMode="auto">
          <a:xfrm>
            <a:off x="3638550" y="5067300"/>
            <a:ext cx="0" cy="1271588"/>
          </a:xfrm>
          <a:prstGeom prst="line">
            <a:avLst/>
          </a:prstGeom>
          <a:noFill/>
          <a:ln w="12700">
            <a:solidFill>
              <a:schemeClr val="bg1"/>
            </a:solidFill>
            <a:round/>
            <a:headEnd/>
            <a:tailEnd/>
          </a:ln>
        </p:spPr>
        <p:txBody>
          <a:bodyPr/>
          <a:lstStyle/>
          <a:p>
            <a:endParaRPr lang="en-US"/>
          </a:p>
        </p:txBody>
      </p:sp>
      <p:sp>
        <p:nvSpPr>
          <p:cNvPr id="4179" name="Line 83"/>
          <p:cNvSpPr>
            <a:spLocks noChangeShapeType="1"/>
          </p:cNvSpPr>
          <p:nvPr/>
        </p:nvSpPr>
        <p:spPr bwMode="auto">
          <a:xfrm>
            <a:off x="4772025" y="4419600"/>
            <a:ext cx="0" cy="1276350"/>
          </a:xfrm>
          <a:prstGeom prst="line">
            <a:avLst/>
          </a:prstGeom>
          <a:noFill/>
          <a:ln w="12700">
            <a:solidFill>
              <a:schemeClr val="bg1"/>
            </a:solidFill>
            <a:round/>
            <a:headEnd/>
            <a:tailEnd/>
          </a:ln>
        </p:spPr>
        <p:txBody>
          <a:bodyPr/>
          <a:lstStyle/>
          <a:p>
            <a:endParaRPr lang="en-US"/>
          </a:p>
        </p:txBody>
      </p:sp>
      <p:sp>
        <p:nvSpPr>
          <p:cNvPr id="4181" name="Line 85"/>
          <p:cNvSpPr>
            <a:spLocks noChangeShapeType="1"/>
          </p:cNvSpPr>
          <p:nvPr/>
        </p:nvSpPr>
        <p:spPr bwMode="auto">
          <a:xfrm flipH="1">
            <a:off x="4772025" y="3617913"/>
            <a:ext cx="330200" cy="190500"/>
          </a:xfrm>
          <a:prstGeom prst="line">
            <a:avLst/>
          </a:prstGeom>
          <a:noFill/>
          <a:ln w="12700">
            <a:solidFill>
              <a:schemeClr val="bg1"/>
            </a:solidFill>
            <a:round/>
            <a:headEnd/>
            <a:tailEnd/>
          </a:ln>
        </p:spPr>
        <p:txBody>
          <a:bodyPr/>
          <a:lstStyle/>
          <a:p>
            <a:endParaRPr lang="en-US"/>
          </a:p>
        </p:txBody>
      </p:sp>
      <p:sp>
        <p:nvSpPr>
          <p:cNvPr id="4182" name="Line 86"/>
          <p:cNvSpPr>
            <a:spLocks noChangeShapeType="1"/>
          </p:cNvSpPr>
          <p:nvPr/>
        </p:nvSpPr>
        <p:spPr bwMode="auto">
          <a:xfrm flipH="1">
            <a:off x="4597400" y="3386139"/>
            <a:ext cx="501650" cy="288925"/>
          </a:xfrm>
          <a:prstGeom prst="line">
            <a:avLst/>
          </a:prstGeom>
          <a:noFill/>
          <a:ln w="12700">
            <a:solidFill>
              <a:schemeClr val="bg1"/>
            </a:solidFill>
            <a:round/>
            <a:headEnd/>
            <a:tailEnd/>
          </a:ln>
        </p:spPr>
        <p:txBody>
          <a:bodyPr/>
          <a:lstStyle/>
          <a:p>
            <a:endParaRPr lang="en-US"/>
          </a:p>
        </p:txBody>
      </p:sp>
      <p:sp>
        <p:nvSpPr>
          <p:cNvPr id="4183" name="Line 87"/>
          <p:cNvSpPr>
            <a:spLocks noChangeShapeType="1"/>
          </p:cNvSpPr>
          <p:nvPr/>
        </p:nvSpPr>
        <p:spPr bwMode="auto">
          <a:xfrm flipH="1" flipV="1">
            <a:off x="2741614" y="3335338"/>
            <a:ext cx="909637" cy="525462"/>
          </a:xfrm>
          <a:prstGeom prst="line">
            <a:avLst/>
          </a:prstGeom>
          <a:noFill/>
          <a:ln w="12700">
            <a:solidFill>
              <a:schemeClr val="bg1"/>
            </a:solidFill>
            <a:round/>
            <a:headEnd/>
            <a:tailEnd/>
          </a:ln>
        </p:spPr>
        <p:txBody>
          <a:bodyPr/>
          <a:lstStyle/>
          <a:p>
            <a:endParaRPr lang="en-US"/>
          </a:p>
        </p:txBody>
      </p:sp>
      <p:sp>
        <p:nvSpPr>
          <p:cNvPr id="4184" name="Line 88"/>
          <p:cNvSpPr>
            <a:spLocks noChangeShapeType="1"/>
          </p:cNvSpPr>
          <p:nvPr/>
        </p:nvSpPr>
        <p:spPr bwMode="auto">
          <a:xfrm flipH="1" flipV="1">
            <a:off x="3041650" y="3416301"/>
            <a:ext cx="609600" cy="352425"/>
          </a:xfrm>
          <a:prstGeom prst="line">
            <a:avLst/>
          </a:prstGeom>
          <a:noFill/>
          <a:ln w="12700">
            <a:solidFill>
              <a:schemeClr val="bg1"/>
            </a:solidFill>
            <a:round/>
            <a:headEnd/>
            <a:tailEnd/>
          </a:ln>
        </p:spPr>
        <p:txBody>
          <a:bodyPr/>
          <a:lstStyle/>
          <a:p>
            <a:endParaRPr lang="en-US"/>
          </a:p>
        </p:txBody>
      </p:sp>
      <p:sp>
        <p:nvSpPr>
          <p:cNvPr id="4187" name="Line 91"/>
          <p:cNvSpPr>
            <a:spLocks noChangeShapeType="1"/>
          </p:cNvSpPr>
          <p:nvPr/>
        </p:nvSpPr>
        <p:spPr bwMode="auto">
          <a:xfrm>
            <a:off x="3133725" y="4772025"/>
            <a:ext cx="0" cy="1271588"/>
          </a:xfrm>
          <a:prstGeom prst="line">
            <a:avLst/>
          </a:prstGeom>
          <a:noFill/>
          <a:ln w="12700">
            <a:solidFill>
              <a:schemeClr val="bg1"/>
            </a:solidFill>
            <a:round/>
            <a:headEnd/>
            <a:tailEnd/>
          </a:ln>
        </p:spPr>
        <p:txBody>
          <a:bodyPr/>
          <a:lstStyle/>
          <a:p>
            <a:endParaRPr lang="en-US"/>
          </a:p>
        </p:txBody>
      </p:sp>
      <p:sp>
        <p:nvSpPr>
          <p:cNvPr id="4191" name="Line 95"/>
          <p:cNvSpPr>
            <a:spLocks noChangeShapeType="1"/>
          </p:cNvSpPr>
          <p:nvPr/>
        </p:nvSpPr>
        <p:spPr bwMode="auto">
          <a:xfrm flipV="1">
            <a:off x="3462338" y="4965701"/>
            <a:ext cx="0" cy="866775"/>
          </a:xfrm>
          <a:prstGeom prst="line">
            <a:avLst/>
          </a:prstGeom>
          <a:noFill/>
          <a:ln w="12700">
            <a:solidFill>
              <a:schemeClr val="bg1"/>
            </a:solidFill>
            <a:round/>
            <a:headEnd/>
            <a:tailEnd/>
          </a:ln>
        </p:spPr>
        <p:txBody>
          <a:bodyPr/>
          <a:lstStyle/>
          <a:p>
            <a:endParaRPr lang="en-US"/>
          </a:p>
        </p:txBody>
      </p:sp>
      <p:sp>
        <p:nvSpPr>
          <p:cNvPr id="4192" name="Line 96"/>
          <p:cNvSpPr>
            <a:spLocks noChangeShapeType="1"/>
          </p:cNvSpPr>
          <p:nvPr/>
        </p:nvSpPr>
        <p:spPr bwMode="auto">
          <a:xfrm flipV="1">
            <a:off x="3943350" y="4899025"/>
            <a:ext cx="0" cy="323850"/>
          </a:xfrm>
          <a:prstGeom prst="line">
            <a:avLst/>
          </a:prstGeom>
          <a:noFill/>
          <a:ln w="12700">
            <a:solidFill>
              <a:schemeClr val="bg1"/>
            </a:solidFill>
            <a:round/>
            <a:headEnd/>
            <a:tailEnd/>
          </a:ln>
        </p:spPr>
        <p:txBody>
          <a:bodyPr/>
          <a:lstStyle/>
          <a:p>
            <a:endParaRPr lang="en-US"/>
          </a:p>
        </p:txBody>
      </p:sp>
      <p:sp>
        <p:nvSpPr>
          <p:cNvPr id="4193" name="Line 97"/>
          <p:cNvSpPr>
            <a:spLocks noChangeShapeType="1"/>
          </p:cNvSpPr>
          <p:nvPr/>
        </p:nvSpPr>
        <p:spPr bwMode="auto">
          <a:xfrm>
            <a:off x="3652838" y="5070476"/>
            <a:ext cx="0" cy="314325"/>
          </a:xfrm>
          <a:prstGeom prst="line">
            <a:avLst/>
          </a:prstGeom>
          <a:noFill/>
          <a:ln w="12700">
            <a:solidFill>
              <a:schemeClr val="bg1"/>
            </a:solidFill>
            <a:round/>
            <a:headEnd/>
            <a:tailEnd/>
          </a:ln>
        </p:spPr>
        <p:txBody>
          <a:bodyPr/>
          <a:lstStyle/>
          <a:p>
            <a:endParaRPr lang="en-US"/>
          </a:p>
        </p:txBody>
      </p:sp>
      <p:sp>
        <p:nvSpPr>
          <p:cNvPr id="4194" name="Line 98"/>
          <p:cNvSpPr>
            <a:spLocks noChangeShapeType="1"/>
          </p:cNvSpPr>
          <p:nvPr/>
        </p:nvSpPr>
        <p:spPr bwMode="auto">
          <a:xfrm>
            <a:off x="4486275" y="4341814"/>
            <a:ext cx="0" cy="1514475"/>
          </a:xfrm>
          <a:prstGeom prst="line">
            <a:avLst/>
          </a:prstGeom>
          <a:noFill/>
          <a:ln w="12700">
            <a:solidFill>
              <a:schemeClr val="bg1"/>
            </a:solidFill>
            <a:round/>
            <a:headEnd/>
            <a:tailEnd/>
          </a:ln>
        </p:spPr>
        <p:txBody>
          <a:bodyPr/>
          <a:lstStyle/>
          <a:p>
            <a:endParaRPr lang="en-US"/>
          </a:p>
        </p:txBody>
      </p:sp>
    </p:spTree>
    <p:extLst>
      <p:ext uri="{BB962C8B-B14F-4D97-AF65-F5344CB8AC3E}">
        <p14:creationId xmlns:p14="http://schemas.microsoft.com/office/powerpoint/2010/main" val="257897161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4273"/>
                                        </p:tgtEl>
                                        <p:attrNameLst>
                                          <p:attrName>style.visibility</p:attrName>
                                        </p:attrNameLst>
                                      </p:cBhvr>
                                      <p:to>
                                        <p:strVal val="visible"/>
                                      </p:to>
                                    </p:set>
                                    <p:animEffect transition="in" filter="fade">
                                      <p:cBhvr>
                                        <p:cTn id="7" dur="1000"/>
                                        <p:tgtEl>
                                          <p:spTgt spid="4273"/>
                                        </p:tgtEl>
                                      </p:cBhvr>
                                    </p:animEffect>
                                    <p:anim calcmode="lin" valueType="num">
                                      <p:cBhvr>
                                        <p:cTn id="8" dur="1000" fill="hold"/>
                                        <p:tgtEl>
                                          <p:spTgt spid="4273"/>
                                        </p:tgtEl>
                                        <p:attrNameLst>
                                          <p:attrName>ppt_x</p:attrName>
                                        </p:attrNameLst>
                                      </p:cBhvr>
                                      <p:tavLst>
                                        <p:tav tm="0">
                                          <p:val>
                                            <p:strVal val="#ppt_x"/>
                                          </p:val>
                                        </p:tav>
                                        <p:tav tm="100000">
                                          <p:val>
                                            <p:strVal val="#ppt_x"/>
                                          </p:val>
                                        </p:tav>
                                      </p:tavLst>
                                    </p:anim>
                                    <p:anim calcmode="lin" valueType="num">
                                      <p:cBhvr>
                                        <p:cTn id="9" dur="1000" fill="hold"/>
                                        <p:tgtEl>
                                          <p:spTgt spid="427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4121"/>
                                        </p:tgtEl>
                                        <p:attrNameLst>
                                          <p:attrName>style.visibility</p:attrName>
                                        </p:attrNameLst>
                                      </p:cBhvr>
                                      <p:to>
                                        <p:strVal val="visible"/>
                                      </p:to>
                                    </p:set>
                                    <p:animEffect transition="in" filter="fade">
                                      <p:cBhvr>
                                        <p:cTn id="13" dur="1000"/>
                                        <p:tgtEl>
                                          <p:spTgt spid="412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120"/>
                                        </p:tgtEl>
                                        <p:attrNameLst>
                                          <p:attrName>style.visibility</p:attrName>
                                        </p:attrNameLst>
                                      </p:cBhvr>
                                      <p:to>
                                        <p:strVal val="visible"/>
                                      </p:to>
                                    </p:set>
                                    <p:animEffect transition="in" filter="fade">
                                      <p:cBhvr>
                                        <p:cTn id="16" dur="1000"/>
                                        <p:tgtEl>
                                          <p:spTgt spid="412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122"/>
                                        </p:tgtEl>
                                        <p:attrNameLst>
                                          <p:attrName>style.visibility</p:attrName>
                                        </p:attrNameLst>
                                      </p:cBhvr>
                                      <p:to>
                                        <p:strVal val="visible"/>
                                      </p:to>
                                    </p:set>
                                    <p:animEffect transition="in" filter="fade">
                                      <p:cBhvr>
                                        <p:cTn id="19" dur="1000"/>
                                        <p:tgtEl>
                                          <p:spTgt spid="4122"/>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fade">
                                      <p:cBhvr>
                                        <p:cTn id="23" dur="1000"/>
                                        <p:tgtEl>
                                          <p:spTgt spid="2"/>
                                        </p:tgtEl>
                                      </p:cBhvr>
                                    </p:animEffect>
                                  </p:childTnLst>
                                </p:cTn>
                              </p:par>
                            </p:childTnLst>
                          </p:cTn>
                        </p:par>
                      </p:childTnLst>
                    </p:cTn>
                  </p:par>
                  <p:par>
                    <p:cTn id="24" fill="hold">
                      <p:stCondLst>
                        <p:cond delay="indefinite"/>
                      </p:stCondLst>
                      <p:childTnLst>
                        <p:par>
                          <p:cTn id="25" fill="hold">
                            <p:stCondLst>
                              <p:cond delay="0"/>
                            </p:stCondLst>
                            <p:childTnLst>
                              <p:par>
                                <p:cTn id="26" presetID="47" presetClass="entr" presetSubtype="0" fill="hold" grpId="0" nodeType="clickEffect">
                                  <p:stCondLst>
                                    <p:cond delay="0"/>
                                  </p:stCondLst>
                                  <p:childTnLst>
                                    <p:set>
                                      <p:cBhvr>
                                        <p:cTn id="27" dur="1" fill="hold">
                                          <p:stCondLst>
                                            <p:cond delay="0"/>
                                          </p:stCondLst>
                                        </p:cTn>
                                        <p:tgtEl>
                                          <p:spTgt spid="4278"/>
                                        </p:tgtEl>
                                        <p:attrNameLst>
                                          <p:attrName>style.visibility</p:attrName>
                                        </p:attrNameLst>
                                      </p:cBhvr>
                                      <p:to>
                                        <p:strVal val="visible"/>
                                      </p:to>
                                    </p:set>
                                    <p:animEffect transition="in" filter="fade">
                                      <p:cBhvr>
                                        <p:cTn id="28" dur="1000"/>
                                        <p:tgtEl>
                                          <p:spTgt spid="4278"/>
                                        </p:tgtEl>
                                      </p:cBhvr>
                                    </p:animEffect>
                                    <p:anim calcmode="lin" valueType="num">
                                      <p:cBhvr>
                                        <p:cTn id="29" dur="1000" fill="hold"/>
                                        <p:tgtEl>
                                          <p:spTgt spid="4278"/>
                                        </p:tgtEl>
                                        <p:attrNameLst>
                                          <p:attrName>ppt_x</p:attrName>
                                        </p:attrNameLst>
                                      </p:cBhvr>
                                      <p:tavLst>
                                        <p:tav tm="0">
                                          <p:val>
                                            <p:strVal val="#ppt_x"/>
                                          </p:val>
                                        </p:tav>
                                        <p:tav tm="100000">
                                          <p:val>
                                            <p:strVal val="#ppt_x"/>
                                          </p:val>
                                        </p:tav>
                                      </p:tavLst>
                                    </p:anim>
                                    <p:anim calcmode="lin" valueType="num">
                                      <p:cBhvr>
                                        <p:cTn id="30" dur="1000" fill="hold"/>
                                        <p:tgtEl>
                                          <p:spTgt spid="4278"/>
                                        </p:tgtEl>
                                        <p:attrNameLst>
                                          <p:attrName>ppt_y</p:attrName>
                                        </p:attrNameLst>
                                      </p:cBhvr>
                                      <p:tavLst>
                                        <p:tav tm="0">
                                          <p:val>
                                            <p:strVal val="#ppt_y-.1"/>
                                          </p:val>
                                        </p:tav>
                                        <p:tav tm="100000">
                                          <p:val>
                                            <p:strVal val="#ppt_y"/>
                                          </p:val>
                                        </p:tav>
                                      </p:tavLst>
                                    </p:anim>
                                  </p:childTnLst>
                                </p:cTn>
                              </p:par>
                            </p:childTnLst>
                          </p:cTn>
                        </p:par>
                        <p:par>
                          <p:cTn id="31" fill="hold">
                            <p:stCondLst>
                              <p:cond delay="1000"/>
                            </p:stCondLst>
                            <p:childTnLst>
                              <p:par>
                                <p:cTn id="32" presetID="10" presetClass="entr" presetSubtype="0" fill="hold" grpId="0" nodeType="afterEffect">
                                  <p:stCondLst>
                                    <p:cond delay="0"/>
                                  </p:stCondLst>
                                  <p:childTnLst>
                                    <p:set>
                                      <p:cBhvr>
                                        <p:cTn id="33" dur="1" fill="hold">
                                          <p:stCondLst>
                                            <p:cond delay="0"/>
                                          </p:stCondLst>
                                        </p:cTn>
                                        <p:tgtEl>
                                          <p:spTgt spid="4202"/>
                                        </p:tgtEl>
                                        <p:attrNameLst>
                                          <p:attrName>style.visibility</p:attrName>
                                        </p:attrNameLst>
                                      </p:cBhvr>
                                      <p:to>
                                        <p:strVal val="visible"/>
                                      </p:to>
                                    </p:set>
                                    <p:animEffect transition="in" filter="fade">
                                      <p:cBhvr>
                                        <p:cTn id="34" dur="1000"/>
                                        <p:tgtEl>
                                          <p:spTgt spid="4202"/>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4200"/>
                                        </p:tgtEl>
                                        <p:attrNameLst>
                                          <p:attrName>style.visibility</p:attrName>
                                        </p:attrNameLst>
                                      </p:cBhvr>
                                      <p:to>
                                        <p:strVal val="visible"/>
                                      </p:to>
                                    </p:set>
                                    <p:animEffect transition="in" filter="fade">
                                      <p:cBhvr>
                                        <p:cTn id="37" dur="1000"/>
                                        <p:tgtEl>
                                          <p:spTgt spid="4200"/>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4201"/>
                                        </p:tgtEl>
                                        <p:attrNameLst>
                                          <p:attrName>style.visibility</p:attrName>
                                        </p:attrNameLst>
                                      </p:cBhvr>
                                      <p:to>
                                        <p:strVal val="visible"/>
                                      </p:to>
                                    </p:set>
                                    <p:animEffect transition="in" filter="fade">
                                      <p:cBhvr>
                                        <p:cTn id="40" dur="1000"/>
                                        <p:tgtEl>
                                          <p:spTgt spid="4201"/>
                                        </p:tgtEl>
                                      </p:cBhvr>
                                    </p:animEffect>
                                  </p:childTnLst>
                                </p:cTn>
                              </p:par>
                            </p:childTnLst>
                          </p:cTn>
                        </p:par>
                        <p:par>
                          <p:cTn id="41" fill="hold">
                            <p:stCondLst>
                              <p:cond delay="2000"/>
                            </p:stCondLst>
                            <p:childTnLst>
                              <p:par>
                                <p:cTn id="42" presetID="10" presetClass="entr" presetSubtype="0" fill="hold" nodeType="afterEffect">
                                  <p:stCondLst>
                                    <p:cond delay="0"/>
                                  </p:stCondLst>
                                  <p:childTnLst>
                                    <p:set>
                                      <p:cBhvr>
                                        <p:cTn id="43" dur="1" fill="hold">
                                          <p:stCondLst>
                                            <p:cond delay="0"/>
                                          </p:stCondLst>
                                        </p:cTn>
                                        <p:tgtEl>
                                          <p:spTgt spid="4"/>
                                        </p:tgtEl>
                                        <p:attrNameLst>
                                          <p:attrName>style.visibility</p:attrName>
                                        </p:attrNameLst>
                                      </p:cBhvr>
                                      <p:to>
                                        <p:strVal val="visible"/>
                                      </p:to>
                                    </p:set>
                                    <p:animEffect transition="in" filter="fade">
                                      <p:cBhvr>
                                        <p:cTn id="44" dur="1000"/>
                                        <p:tgtEl>
                                          <p:spTgt spid="4"/>
                                        </p:tgtEl>
                                      </p:cBhvr>
                                    </p:animEffect>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4136"/>
                                        </p:tgtEl>
                                        <p:attrNameLst>
                                          <p:attrName>style.visibility</p:attrName>
                                        </p:attrNameLst>
                                      </p:cBhvr>
                                      <p:to>
                                        <p:strVal val="visible"/>
                                      </p:to>
                                    </p:set>
                                    <p:anim calcmode="lin" valueType="num">
                                      <p:cBhvr additive="base">
                                        <p:cTn id="49" dur="1000" fill="hold"/>
                                        <p:tgtEl>
                                          <p:spTgt spid="4136"/>
                                        </p:tgtEl>
                                        <p:attrNameLst>
                                          <p:attrName>ppt_x</p:attrName>
                                        </p:attrNameLst>
                                      </p:cBhvr>
                                      <p:tavLst>
                                        <p:tav tm="0">
                                          <p:val>
                                            <p:strVal val="#ppt_x"/>
                                          </p:val>
                                        </p:tav>
                                        <p:tav tm="100000">
                                          <p:val>
                                            <p:strVal val="#ppt_x"/>
                                          </p:val>
                                        </p:tav>
                                      </p:tavLst>
                                    </p:anim>
                                    <p:anim calcmode="lin" valueType="num">
                                      <p:cBhvr additive="base">
                                        <p:cTn id="50" dur="1000" fill="hold"/>
                                        <p:tgtEl>
                                          <p:spTgt spid="4136"/>
                                        </p:tgtEl>
                                        <p:attrNameLst>
                                          <p:attrName>ppt_y</p:attrName>
                                        </p:attrNameLst>
                                      </p:cBhvr>
                                      <p:tavLst>
                                        <p:tav tm="0">
                                          <p:val>
                                            <p:strVal val="1+#ppt_h/2"/>
                                          </p:val>
                                        </p:tav>
                                        <p:tav tm="100000">
                                          <p:val>
                                            <p:strVal val="#ppt_y"/>
                                          </p:val>
                                        </p:tav>
                                      </p:tavLst>
                                    </p:anim>
                                  </p:childTnLst>
                                </p:cTn>
                              </p:par>
                            </p:childTnLst>
                          </p:cTn>
                        </p:par>
                        <p:par>
                          <p:cTn id="51" fill="hold">
                            <p:stCondLst>
                              <p:cond delay="1000"/>
                            </p:stCondLst>
                            <p:childTnLst>
                              <p:par>
                                <p:cTn id="52" presetID="22" presetClass="entr" presetSubtype="8" fill="hold" grpId="0" nodeType="afterEffect">
                                  <p:stCondLst>
                                    <p:cond delay="0"/>
                                  </p:stCondLst>
                                  <p:childTnLst>
                                    <p:set>
                                      <p:cBhvr>
                                        <p:cTn id="53" dur="1" fill="hold">
                                          <p:stCondLst>
                                            <p:cond delay="0"/>
                                          </p:stCondLst>
                                        </p:cTn>
                                        <p:tgtEl>
                                          <p:spTgt spid="4137"/>
                                        </p:tgtEl>
                                        <p:attrNameLst>
                                          <p:attrName>style.visibility</p:attrName>
                                        </p:attrNameLst>
                                      </p:cBhvr>
                                      <p:to>
                                        <p:strVal val="visible"/>
                                      </p:to>
                                    </p:set>
                                    <p:animEffect transition="in" filter="wipe(left)">
                                      <p:cBhvr>
                                        <p:cTn id="54" dur="1000"/>
                                        <p:tgtEl>
                                          <p:spTgt spid="4137"/>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4147"/>
                                        </p:tgtEl>
                                        <p:attrNameLst>
                                          <p:attrName>style.visibility</p:attrName>
                                        </p:attrNameLst>
                                      </p:cBhvr>
                                      <p:to>
                                        <p:strVal val="visible"/>
                                      </p:to>
                                    </p:set>
                                    <p:animEffect transition="in" filter="fade">
                                      <p:cBhvr>
                                        <p:cTn id="59" dur="1000"/>
                                        <p:tgtEl>
                                          <p:spTgt spid="4147"/>
                                        </p:tgtEl>
                                      </p:cBhvr>
                                    </p:animEffect>
                                  </p:childTnLst>
                                </p:cTn>
                              </p:par>
                            </p:childTnLst>
                          </p:cTn>
                        </p:par>
                        <p:par>
                          <p:cTn id="60" fill="hold">
                            <p:stCondLst>
                              <p:cond delay="1000"/>
                            </p:stCondLst>
                            <p:childTnLst>
                              <p:par>
                                <p:cTn id="61" presetID="22" presetClass="entr" presetSubtype="8" fill="hold" grpId="0" nodeType="afterEffect">
                                  <p:stCondLst>
                                    <p:cond delay="0"/>
                                  </p:stCondLst>
                                  <p:childTnLst>
                                    <p:set>
                                      <p:cBhvr>
                                        <p:cTn id="62" dur="1" fill="hold">
                                          <p:stCondLst>
                                            <p:cond delay="0"/>
                                          </p:stCondLst>
                                        </p:cTn>
                                        <p:tgtEl>
                                          <p:spTgt spid="4138"/>
                                        </p:tgtEl>
                                        <p:attrNameLst>
                                          <p:attrName>style.visibility</p:attrName>
                                        </p:attrNameLst>
                                      </p:cBhvr>
                                      <p:to>
                                        <p:strVal val="visible"/>
                                      </p:to>
                                    </p:set>
                                    <p:animEffect transition="in" filter="wipe(left)">
                                      <p:cBhvr>
                                        <p:cTn id="63" dur="1000"/>
                                        <p:tgtEl>
                                          <p:spTgt spid="4138"/>
                                        </p:tgtEl>
                                      </p:cBhvr>
                                    </p:animEffect>
                                  </p:childTnLst>
                                </p:cTn>
                              </p:par>
                              <p:par>
                                <p:cTn id="64" presetID="22" presetClass="entr" presetSubtype="8" fill="hold" grpId="0" nodeType="withEffect">
                                  <p:stCondLst>
                                    <p:cond delay="0"/>
                                  </p:stCondLst>
                                  <p:childTnLst>
                                    <p:set>
                                      <p:cBhvr>
                                        <p:cTn id="65" dur="1" fill="hold">
                                          <p:stCondLst>
                                            <p:cond delay="0"/>
                                          </p:stCondLst>
                                        </p:cTn>
                                        <p:tgtEl>
                                          <p:spTgt spid="4140"/>
                                        </p:tgtEl>
                                        <p:attrNameLst>
                                          <p:attrName>style.visibility</p:attrName>
                                        </p:attrNameLst>
                                      </p:cBhvr>
                                      <p:to>
                                        <p:strVal val="visible"/>
                                      </p:to>
                                    </p:set>
                                    <p:animEffect transition="in" filter="wipe(left)">
                                      <p:cBhvr>
                                        <p:cTn id="66" dur="1000"/>
                                        <p:tgtEl>
                                          <p:spTgt spid="4140"/>
                                        </p:tgtEl>
                                      </p:cBhvr>
                                    </p:animEffect>
                                  </p:childTnLst>
                                </p:cTn>
                              </p:par>
                              <p:par>
                                <p:cTn id="67" presetID="22" presetClass="entr" presetSubtype="8" fill="hold" grpId="0" nodeType="withEffect">
                                  <p:stCondLst>
                                    <p:cond delay="0"/>
                                  </p:stCondLst>
                                  <p:childTnLst>
                                    <p:set>
                                      <p:cBhvr>
                                        <p:cTn id="68" dur="1" fill="hold">
                                          <p:stCondLst>
                                            <p:cond delay="0"/>
                                          </p:stCondLst>
                                        </p:cTn>
                                        <p:tgtEl>
                                          <p:spTgt spid="4141"/>
                                        </p:tgtEl>
                                        <p:attrNameLst>
                                          <p:attrName>style.visibility</p:attrName>
                                        </p:attrNameLst>
                                      </p:cBhvr>
                                      <p:to>
                                        <p:strVal val="visible"/>
                                      </p:to>
                                    </p:set>
                                    <p:animEffect transition="in" filter="wipe(left)">
                                      <p:cBhvr>
                                        <p:cTn id="69" dur="1000"/>
                                        <p:tgtEl>
                                          <p:spTgt spid="4141"/>
                                        </p:tgtEl>
                                      </p:cBhvr>
                                    </p:animEffect>
                                  </p:childTnLst>
                                </p:cTn>
                              </p:par>
                              <p:par>
                                <p:cTn id="70" presetID="22" presetClass="entr" presetSubtype="8" fill="hold" grpId="0" nodeType="withEffect">
                                  <p:stCondLst>
                                    <p:cond delay="0"/>
                                  </p:stCondLst>
                                  <p:childTnLst>
                                    <p:set>
                                      <p:cBhvr>
                                        <p:cTn id="71" dur="1" fill="hold">
                                          <p:stCondLst>
                                            <p:cond delay="0"/>
                                          </p:stCondLst>
                                        </p:cTn>
                                        <p:tgtEl>
                                          <p:spTgt spid="4150"/>
                                        </p:tgtEl>
                                        <p:attrNameLst>
                                          <p:attrName>style.visibility</p:attrName>
                                        </p:attrNameLst>
                                      </p:cBhvr>
                                      <p:to>
                                        <p:strVal val="visible"/>
                                      </p:to>
                                    </p:set>
                                    <p:animEffect transition="in" filter="wipe(left)">
                                      <p:cBhvr>
                                        <p:cTn id="72" dur="1000"/>
                                        <p:tgtEl>
                                          <p:spTgt spid="4150"/>
                                        </p:tgtEl>
                                      </p:cBhvr>
                                    </p:animEffect>
                                  </p:childTnLst>
                                </p:cTn>
                              </p:par>
                            </p:childTnLst>
                          </p:cTn>
                        </p:par>
                        <p:par>
                          <p:cTn id="73" fill="hold">
                            <p:stCondLst>
                              <p:cond delay="2000"/>
                            </p:stCondLst>
                            <p:childTnLst>
                              <p:par>
                                <p:cTn id="74" presetID="10" presetClass="entr" presetSubtype="0" fill="hold" grpId="0" nodeType="afterEffect">
                                  <p:stCondLst>
                                    <p:cond delay="0"/>
                                  </p:stCondLst>
                                  <p:childTnLst>
                                    <p:set>
                                      <p:cBhvr>
                                        <p:cTn id="75" dur="1" fill="hold">
                                          <p:stCondLst>
                                            <p:cond delay="0"/>
                                          </p:stCondLst>
                                        </p:cTn>
                                        <p:tgtEl>
                                          <p:spTgt spid="4142"/>
                                        </p:tgtEl>
                                        <p:attrNameLst>
                                          <p:attrName>style.visibility</p:attrName>
                                        </p:attrNameLst>
                                      </p:cBhvr>
                                      <p:to>
                                        <p:strVal val="visible"/>
                                      </p:to>
                                    </p:set>
                                    <p:animEffect transition="in" filter="fade">
                                      <p:cBhvr>
                                        <p:cTn id="76" dur="1000"/>
                                        <p:tgtEl>
                                          <p:spTgt spid="4142"/>
                                        </p:tgtEl>
                                      </p:cBhvr>
                                    </p:animEffect>
                                  </p:childTnLst>
                                </p:cTn>
                              </p:par>
                              <p:par>
                                <p:cTn id="77" presetID="22" presetClass="exit" presetSubtype="4" fill="hold" grpId="1" nodeType="withEffect">
                                  <p:stCondLst>
                                    <p:cond delay="0"/>
                                  </p:stCondLst>
                                  <p:childTnLst>
                                    <p:animEffect transition="out" filter="wipe(down)">
                                      <p:cBhvr>
                                        <p:cTn id="78" dur="1000"/>
                                        <p:tgtEl>
                                          <p:spTgt spid="4138"/>
                                        </p:tgtEl>
                                      </p:cBhvr>
                                    </p:animEffect>
                                    <p:set>
                                      <p:cBhvr>
                                        <p:cTn id="79" dur="1" fill="hold">
                                          <p:stCondLst>
                                            <p:cond delay="999"/>
                                          </p:stCondLst>
                                        </p:cTn>
                                        <p:tgtEl>
                                          <p:spTgt spid="4138"/>
                                        </p:tgtEl>
                                        <p:attrNameLst>
                                          <p:attrName>style.visibility</p:attrName>
                                        </p:attrNameLst>
                                      </p:cBhvr>
                                      <p:to>
                                        <p:strVal val="hidden"/>
                                      </p:to>
                                    </p:set>
                                  </p:childTnLst>
                                </p:cTn>
                              </p:par>
                              <p:par>
                                <p:cTn id="80" presetID="22" presetClass="exit" presetSubtype="8" fill="hold" grpId="1" nodeType="withEffect">
                                  <p:stCondLst>
                                    <p:cond delay="0"/>
                                  </p:stCondLst>
                                  <p:childTnLst>
                                    <p:animEffect transition="out" filter="wipe(left)">
                                      <p:cBhvr>
                                        <p:cTn id="81" dur="1000"/>
                                        <p:tgtEl>
                                          <p:spTgt spid="4141"/>
                                        </p:tgtEl>
                                      </p:cBhvr>
                                    </p:animEffect>
                                    <p:set>
                                      <p:cBhvr>
                                        <p:cTn id="82" dur="1" fill="hold">
                                          <p:stCondLst>
                                            <p:cond delay="999"/>
                                          </p:stCondLst>
                                        </p:cTn>
                                        <p:tgtEl>
                                          <p:spTgt spid="4141"/>
                                        </p:tgtEl>
                                        <p:attrNameLst>
                                          <p:attrName>style.visibility</p:attrName>
                                        </p:attrNameLst>
                                      </p:cBhvr>
                                      <p:to>
                                        <p:strVal val="hidden"/>
                                      </p:to>
                                    </p:set>
                                  </p:childTnLst>
                                </p:cTn>
                              </p:par>
                              <p:par>
                                <p:cTn id="83" presetID="22" presetClass="exit" presetSubtype="4" fill="hold" grpId="1" nodeType="withEffect">
                                  <p:stCondLst>
                                    <p:cond delay="0"/>
                                  </p:stCondLst>
                                  <p:childTnLst>
                                    <p:animEffect transition="out" filter="wipe(down)">
                                      <p:cBhvr>
                                        <p:cTn id="84" dur="1000"/>
                                        <p:tgtEl>
                                          <p:spTgt spid="4140"/>
                                        </p:tgtEl>
                                      </p:cBhvr>
                                    </p:animEffect>
                                    <p:set>
                                      <p:cBhvr>
                                        <p:cTn id="85" dur="1" fill="hold">
                                          <p:stCondLst>
                                            <p:cond delay="999"/>
                                          </p:stCondLst>
                                        </p:cTn>
                                        <p:tgtEl>
                                          <p:spTgt spid="4140"/>
                                        </p:tgtEl>
                                        <p:attrNameLst>
                                          <p:attrName>style.visibility</p:attrName>
                                        </p:attrNameLst>
                                      </p:cBhvr>
                                      <p:to>
                                        <p:strVal val="hidden"/>
                                      </p:to>
                                    </p:set>
                                  </p:childTnLst>
                                </p:cTn>
                              </p:par>
                              <p:par>
                                <p:cTn id="86" presetID="22" presetClass="exit" presetSubtype="8" fill="hold" grpId="1" nodeType="withEffect">
                                  <p:stCondLst>
                                    <p:cond delay="0"/>
                                  </p:stCondLst>
                                  <p:childTnLst>
                                    <p:animEffect transition="out" filter="wipe(left)">
                                      <p:cBhvr>
                                        <p:cTn id="87" dur="1000"/>
                                        <p:tgtEl>
                                          <p:spTgt spid="4150"/>
                                        </p:tgtEl>
                                      </p:cBhvr>
                                    </p:animEffect>
                                    <p:set>
                                      <p:cBhvr>
                                        <p:cTn id="88" dur="1" fill="hold">
                                          <p:stCondLst>
                                            <p:cond delay="999"/>
                                          </p:stCondLst>
                                        </p:cTn>
                                        <p:tgtEl>
                                          <p:spTgt spid="4150"/>
                                        </p:tgtEl>
                                        <p:attrNameLst>
                                          <p:attrName>style.visibility</p:attrName>
                                        </p:attrNameLst>
                                      </p:cBhvr>
                                      <p:to>
                                        <p:strVal val="hidden"/>
                                      </p:to>
                                    </p:set>
                                  </p:childTnLst>
                                </p:cTn>
                              </p:par>
                              <p:par>
                                <p:cTn id="89" presetID="10" presetClass="exit" presetSubtype="0" fill="hold" grpId="1" nodeType="withEffect">
                                  <p:stCondLst>
                                    <p:cond delay="0"/>
                                  </p:stCondLst>
                                  <p:childTnLst>
                                    <p:animEffect transition="out" filter="fade">
                                      <p:cBhvr>
                                        <p:cTn id="90" dur="1000"/>
                                        <p:tgtEl>
                                          <p:spTgt spid="4147"/>
                                        </p:tgtEl>
                                      </p:cBhvr>
                                    </p:animEffect>
                                    <p:set>
                                      <p:cBhvr>
                                        <p:cTn id="91" dur="1" fill="hold">
                                          <p:stCondLst>
                                            <p:cond delay="999"/>
                                          </p:stCondLst>
                                        </p:cTn>
                                        <p:tgtEl>
                                          <p:spTgt spid="4147"/>
                                        </p:tgtEl>
                                        <p:attrNameLst>
                                          <p:attrName>style.visibility</p:attrName>
                                        </p:attrNameLst>
                                      </p:cBhvr>
                                      <p:to>
                                        <p:strVal val="hidden"/>
                                      </p:to>
                                    </p:set>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grpId="0" nodeType="clickEffect">
                                  <p:stCondLst>
                                    <p:cond delay="0"/>
                                  </p:stCondLst>
                                  <p:childTnLst>
                                    <p:set>
                                      <p:cBhvr>
                                        <p:cTn id="95" dur="1" fill="hold">
                                          <p:stCondLst>
                                            <p:cond delay="0"/>
                                          </p:stCondLst>
                                        </p:cTn>
                                        <p:tgtEl>
                                          <p:spTgt spid="4153"/>
                                        </p:tgtEl>
                                        <p:attrNameLst>
                                          <p:attrName>style.visibility</p:attrName>
                                        </p:attrNameLst>
                                      </p:cBhvr>
                                      <p:to>
                                        <p:strVal val="visible"/>
                                      </p:to>
                                    </p:set>
                                    <p:animEffect transition="in" filter="fade">
                                      <p:cBhvr>
                                        <p:cTn id="96" dur="1000"/>
                                        <p:tgtEl>
                                          <p:spTgt spid="4153"/>
                                        </p:tgtEl>
                                      </p:cBhvr>
                                    </p:animEffect>
                                  </p:childTnLst>
                                </p:cTn>
                              </p:par>
                            </p:childTnLst>
                          </p:cTn>
                        </p:par>
                        <p:par>
                          <p:cTn id="97" fill="hold">
                            <p:stCondLst>
                              <p:cond delay="1000"/>
                            </p:stCondLst>
                            <p:childTnLst>
                              <p:par>
                                <p:cTn id="98" presetID="22" presetClass="entr" presetSubtype="8" fill="hold" grpId="2" nodeType="afterEffect">
                                  <p:stCondLst>
                                    <p:cond delay="0"/>
                                  </p:stCondLst>
                                  <p:childTnLst>
                                    <p:set>
                                      <p:cBhvr>
                                        <p:cTn id="99" dur="1" fill="hold">
                                          <p:stCondLst>
                                            <p:cond delay="0"/>
                                          </p:stCondLst>
                                        </p:cTn>
                                        <p:tgtEl>
                                          <p:spTgt spid="4141"/>
                                        </p:tgtEl>
                                        <p:attrNameLst>
                                          <p:attrName>style.visibility</p:attrName>
                                        </p:attrNameLst>
                                      </p:cBhvr>
                                      <p:to>
                                        <p:strVal val="visible"/>
                                      </p:to>
                                    </p:set>
                                    <p:animEffect transition="in" filter="wipe(left)">
                                      <p:cBhvr>
                                        <p:cTn id="100" dur="1000"/>
                                        <p:tgtEl>
                                          <p:spTgt spid="4141"/>
                                        </p:tgtEl>
                                      </p:cBhvr>
                                    </p:animEffect>
                                  </p:childTnLst>
                                </p:cTn>
                              </p:par>
                              <p:par>
                                <p:cTn id="101" presetID="22" presetClass="entr" presetSubtype="8" fill="hold" grpId="0" nodeType="withEffect">
                                  <p:stCondLst>
                                    <p:cond delay="0"/>
                                  </p:stCondLst>
                                  <p:childTnLst>
                                    <p:set>
                                      <p:cBhvr>
                                        <p:cTn id="102" dur="1" fill="hold">
                                          <p:stCondLst>
                                            <p:cond delay="0"/>
                                          </p:stCondLst>
                                        </p:cTn>
                                        <p:tgtEl>
                                          <p:spTgt spid="4173"/>
                                        </p:tgtEl>
                                        <p:attrNameLst>
                                          <p:attrName>style.visibility</p:attrName>
                                        </p:attrNameLst>
                                      </p:cBhvr>
                                      <p:to>
                                        <p:strVal val="visible"/>
                                      </p:to>
                                    </p:set>
                                    <p:animEffect transition="in" filter="wipe(left)">
                                      <p:cBhvr>
                                        <p:cTn id="103" dur="1000"/>
                                        <p:tgtEl>
                                          <p:spTgt spid="4173"/>
                                        </p:tgtEl>
                                      </p:cBhvr>
                                    </p:animEffect>
                                  </p:childTnLst>
                                </p:cTn>
                              </p:par>
                              <p:par>
                                <p:cTn id="104" presetID="22" presetClass="entr" presetSubtype="8" fill="hold" grpId="0" nodeType="withEffect">
                                  <p:stCondLst>
                                    <p:cond delay="0"/>
                                  </p:stCondLst>
                                  <p:childTnLst>
                                    <p:set>
                                      <p:cBhvr>
                                        <p:cTn id="105" dur="1" fill="hold">
                                          <p:stCondLst>
                                            <p:cond delay="0"/>
                                          </p:stCondLst>
                                        </p:cTn>
                                        <p:tgtEl>
                                          <p:spTgt spid="4182"/>
                                        </p:tgtEl>
                                        <p:attrNameLst>
                                          <p:attrName>style.visibility</p:attrName>
                                        </p:attrNameLst>
                                      </p:cBhvr>
                                      <p:to>
                                        <p:strVal val="visible"/>
                                      </p:to>
                                    </p:set>
                                    <p:animEffect transition="in" filter="wipe(left)">
                                      <p:cBhvr>
                                        <p:cTn id="106" dur="1000"/>
                                        <p:tgtEl>
                                          <p:spTgt spid="4182"/>
                                        </p:tgtEl>
                                      </p:cBhvr>
                                    </p:animEffect>
                                  </p:childTnLst>
                                </p:cTn>
                              </p:par>
                              <p:par>
                                <p:cTn id="107" presetID="22" presetClass="entr" presetSubtype="8" fill="hold" grpId="0" nodeType="withEffect">
                                  <p:stCondLst>
                                    <p:cond delay="0"/>
                                  </p:stCondLst>
                                  <p:childTnLst>
                                    <p:set>
                                      <p:cBhvr>
                                        <p:cTn id="108" dur="1" fill="hold">
                                          <p:stCondLst>
                                            <p:cond delay="0"/>
                                          </p:stCondLst>
                                        </p:cTn>
                                        <p:tgtEl>
                                          <p:spTgt spid="4181"/>
                                        </p:tgtEl>
                                        <p:attrNameLst>
                                          <p:attrName>style.visibility</p:attrName>
                                        </p:attrNameLst>
                                      </p:cBhvr>
                                      <p:to>
                                        <p:strVal val="visible"/>
                                      </p:to>
                                    </p:set>
                                    <p:animEffect transition="in" filter="wipe(left)">
                                      <p:cBhvr>
                                        <p:cTn id="109" dur="1000"/>
                                        <p:tgtEl>
                                          <p:spTgt spid="4181"/>
                                        </p:tgtEl>
                                      </p:cBhvr>
                                    </p:animEffect>
                                  </p:childTnLst>
                                </p:cTn>
                              </p:par>
                            </p:childTnLst>
                          </p:cTn>
                        </p:par>
                        <p:par>
                          <p:cTn id="110" fill="hold">
                            <p:stCondLst>
                              <p:cond delay="2000"/>
                            </p:stCondLst>
                            <p:childTnLst>
                              <p:par>
                                <p:cTn id="111" presetID="10" presetClass="entr" presetSubtype="0" fill="hold" grpId="0" nodeType="afterEffect">
                                  <p:stCondLst>
                                    <p:cond delay="0"/>
                                  </p:stCondLst>
                                  <p:childTnLst>
                                    <p:set>
                                      <p:cBhvr>
                                        <p:cTn id="112" dur="1" fill="hold">
                                          <p:stCondLst>
                                            <p:cond delay="0"/>
                                          </p:stCondLst>
                                        </p:cTn>
                                        <p:tgtEl>
                                          <p:spTgt spid="4156"/>
                                        </p:tgtEl>
                                        <p:attrNameLst>
                                          <p:attrName>style.visibility</p:attrName>
                                        </p:attrNameLst>
                                      </p:cBhvr>
                                      <p:to>
                                        <p:strVal val="visible"/>
                                      </p:to>
                                    </p:set>
                                    <p:animEffect transition="in" filter="fade">
                                      <p:cBhvr>
                                        <p:cTn id="113" dur="1000"/>
                                        <p:tgtEl>
                                          <p:spTgt spid="4156"/>
                                        </p:tgtEl>
                                      </p:cBhvr>
                                    </p:animEffect>
                                  </p:childTnLst>
                                </p:cTn>
                              </p:par>
                              <p:par>
                                <p:cTn id="114" presetID="22" presetClass="exit" presetSubtype="4" fill="hold" grpId="3" nodeType="withEffect">
                                  <p:stCondLst>
                                    <p:cond delay="0"/>
                                  </p:stCondLst>
                                  <p:childTnLst>
                                    <p:animEffect transition="out" filter="wipe(down)">
                                      <p:cBhvr>
                                        <p:cTn id="115" dur="1000"/>
                                        <p:tgtEl>
                                          <p:spTgt spid="4141"/>
                                        </p:tgtEl>
                                      </p:cBhvr>
                                    </p:animEffect>
                                    <p:set>
                                      <p:cBhvr>
                                        <p:cTn id="116" dur="1" fill="hold">
                                          <p:stCondLst>
                                            <p:cond delay="999"/>
                                          </p:stCondLst>
                                        </p:cTn>
                                        <p:tgtEl>
                                          <p:spTgt spid="4141"/>
                                        </p:tgtEl>
                                        <p:attrNameLst>
                                          <p:attrName>style.visibility</p:attrName>
                                        </p:attrNameLst>
                                      </p:cBhvr>
                                      <p:to>
                                        <p:strVal val="hidden"/>
                                      </p:to>
                                    </p:set>
                                  </p:childTnLst>
                                </p:cTn>
                              </p:par>
                              <p:par>
                                <p:cTn id="117" presetID="22" presetClass="exit" presetSubtype="4" fill="hold" grpId="1" nodeType="withEffect">
                                  <p:stCondLst>
                                    <p:cond delay="0"/>
                                  </p:stCondLst>
                                  <p:childTnLst>
                                    <p:animEffect transition="out" filter="wipe(down)">
                                      <p:cBhvr>
                                        <p:cTn id="118" dur="1000"/>
                                        <p:tgtEl>
                                          <p:spTgt spid="4173"/>
                                        </p:tgtEl>
                                      </p:cBhvr>
                                    </p:animEffect>
                                    <p:set>
                                      <p:cBhvr>
                                        <p:cTn id="119" dur="1" fill="hold">
                                          <p:stCondLst>
                                            <p:cond delay="999"/>
                                          </p:stCondLst>
                                        </p:cTn>
                                        <p:tgtEl>
                                          <p:spTgt spid="4173"/>
                                        </p:tgtEl>
                                        <p:attrNameLst>
                                          <p:attrName>style.visibility</p:attrName>
                                        </p:attrNameLst>
                                      </p:cBhvr>
                                      <p:to>
                                        <p:strVal val="hidden"/>
                                      </p:to>
                                    </p:set>
                                  </p:childTnLst>
                                </p:cTn>
                              </p:par>
                              <p:par>
                                <p:cTn id="120" presetID="22" presetClass="exit" presetSubtype="8" fill="hold" grpId="1" nodeType="withEffect">
                                  <p:stCondLst>
                                    <p:cond delay="0"/>
                                  </p:stCondLst>
                                  <p:childTnLst>
                                    <p:animEffect transition="out" filter="wipe(left)">
                                      <p:cBhvr>
                                        <p:cTn id="121" dur="1000"/>
                                        <p:tgtEl>
                                          <p:spTgt spid="4182"/>
                                        </p:tgtEl>
                                      </p:cBhvr>
                                    </p:animEffect>
                                    <p:set>
                                      <p:cBhvr>
                                        <p:cTn id="122" dur="1" fill="hold">
                                          <p:stCondLst>
                                            <p:cond delay="999"/>
                                          </p:stCondLst>
                                        </p:cTn>
                                        <p:tgtEl>
                                          <p:spTgt spid="4182"/>
                                        </p:tgtEl>
                                        <p:attrNameLst>
                                          <p:attrName>style.visibility</p:attrName>
                                        </p:attrNameLst>
                                      </p:cBhvr>
                                      <p:to>
                                        <p:strVal val="hidden"/>
                                      </p:to>
                                    </p:set>
                                  </p:childTnLst>
                                </p:cTn>
                              </p:par>
                              <p:par>
                                <p:cTn id="123" presetID="22" presetClass="exit" presetSubtype="8" fill="hold" grpId="1" nodeType="withEffect">
                                  <p:stCondLst>
                                    <p:cond delay="0"/>
                                  </p:stCondLst>
                                  <p:childTnLst>
                                    <p:animEffect transition="out" filter="wipe(left)">
                                      <p:cBhvr>
                                        <p:cTn id="124" dur="1000"/>
                                        <p:tgtEl>
                                          <p:spTgt spid="4181"/>
                                        </p:tgtEl>
                                      </p:cBhvr>
                                    </p:animEffect>
                                    <p:set>
                                      <p:cBhvr>
                                        <p:cTn id="125" dur="1" fill="hold">
                                          <p:stCondLst>
                                            <p:cond delay="999"/>
                                          </p:stCondLst>
                                        </p:cTn>
                                        <p:tgtEl>
                                          <p:spTgt spid="4181"/>
                                        </p:tgtEl>
                                        <p:attrNameLst>
                                          <p:attrName>style.visibility</p:attrName>
                                        </p:attrNameLst>
                                      </p:cBhvr>
                                      <p:to>
                                        <p:strVal val="hidden"/>
                                      </p:to>
                                    </p:set>
                                  </p:childTnLst>
                                </p:cTn>
                              </p:par>
                              <p:par>
                                <p:cTn id="126" presetID="10" presetClass="exit" presetSubtype="0" fill="hold" grpId="1" nodeType="withEffect">
                                  <p:stCondLst>
                                    <p:cond delay="0"/>
                                  </p:stCondLst>
                                  <p:childTnLst>
                                    <p:animEffect transition="out" filter="fade">
                                      <p:cBhvr>
                                        <p:cTn id="127" dur="1000"/>
                                        <p:tgtEl>
                                          <p:spTgt spid="4153"/>
                                        </p:tgtEl>
                                      </p:cBhvr>
                                    </p:animEffect>
                                    <p:set>
                                      <p:cBhvr>
                                        <p:cTn id="128" dur="1" fill="hold">
                                          <p:stCondLst>
                                            <p:cond delay="999"/>
                                          </p:stCondLst>
                                        </p:cTn>
                                        <p:tgtEl>
                                          <p:spTgt spid="4153"/>
                                        </p:tgtEl>
                                        <p:attrNameLst>
                                          <p:attrName>style.visibility</p:attrName>
                                        </p:attrNameLst>
                                      </p:cBhvr>
                                      <p:to>
                                        <p:strVal val="hidden"/>
                                      </p:to>
                                    </p:set>
                                  </p:childTnLst>
                                </p:cTn>
                              </p:par>
                            </p:childTnLst>
                          </p:cTn>
                        </p:par>
                      </p:childTnLst>
                    </p:cTn>
                  </p:par>
                  <p:par>
                    <p:cTn id="129" fill="hold">
                      <p:stCondLst>
                        <p:cond delay="indefinite"/>
                      </p:stCondLst>
                      <p:childTnLst>
                        <p:par>
                          <p:cTn id="130" fill="hold">
                            <p:stCondLst>
                              <p:cond delay="0"/>
                            </p:stCondLst>
                            <p:childTnLst>
                              <p:par>
                                <p:cTn id="131" presetID="10" presetClass="entr" presetSubtype="0" fill="hold" grpId="0" nodeType="clickEffect">
                                  <p:stCondLst>
                                    <p:cond delay="0"/>
                                  </p:stCondLst>
                                  <p:childTnLst>
                                    <p:set>
                                      <p:cBhvr>
                                        <p:cTn id="132" dur="1" fill="hold">
                                          <p:stCondLst>
                                            <p:cond delay="0"/>
                                          </p:stCondLst>
                                        </p:cTn>
                                        <p:tgtEl>
                                          <p:spTgt spid="4157"/>
                                        </p:tgtEl>
                                        <p:attrNameLst>
                                          <p:attrName>style.visibility</p:attrName>
                                        </p:attrNameLst>
                                      </p:cBhvr>
                                      <p:to>
                                        <p:strVal val="visible"/>
                                      </p:to>
                                    </p:set>
                                    <p:animEffect transition="in" filter="fade">
                                      <p:cBhvr>
                                        <p:cTn id="133" dur="1000"/>
                                        <p:tgtEl>
                                          <p:spTgt spid="4157"/>
                                        </p:tgtEl>
                                      </p:cBhvr>
                                    </p:animEffect>
                                  </p:childTnLst>
                                </p:cTn>
                              </p:par>
                            </p:childTnLst>
                          </p:cTn>
                        </p:par>
                        <p:par>
                          <p:cTn id="134" fill="hold">
                            <p:stCondLst>
                              <p:cond delay="1000"/>
                            </p:stCondLst>
                            <p:childTnLst>
                              <p:par>
                                <p:cTn id="135" presetID="22" presetClass="entr" presetSubtype="8" fill="hold" grpId="2" nodeType="afterEffect">
                                  <p:stCondLst>
                                    <p:cond delay="0"/>
                                  </p:stCondLst>
                                  <p:childTnLst>
                                    <p:set>
                                      <p:cBhvr>
                                        <p:cTn id="136" dur="1" fill="hold">
                                          <p:stCondLst>
                                            <p:cond delay="0"/>
                                          </p:stCondLst>
                                        </p:cTn>
                                        <p:tgtEl>
                                          <p:spTgt spid="4181"/>
                                        </p:tgtEl>
                                        <p:attrNameLst>
                                          <p:attrName>style.visibility</p:attrName>
                                        </p:attrNameLst>
                                      </p:cBhvr>
                                      <p:to>
                                        <p:strVal val="visible"/>
                                      </p:to>
                                    </p:set>
                                    <p:animEffect transition="in" filter="wipe(left)">
                                      <p:cBhvr>
                                        <p:cTn id="137" dur="1000"/>
                                        <p:tgtEl>
                                          <p:spTgt spid="4181"/>
                                        </p:tgtEl>
                                      </p:cBhvr>
                                    </p:animEffect>
                                  </p:childTnLst>
                                </p:cTn>
                              </p:par>
                              <p:par>
                                <p:cTn id="138" presetID="22" presetClass="entr" presetSubtype="8" fill="hold" grpId="2" nodeType="withEffect">
                                  <p:stCondLst>
                                    <p:cond delay="0"/>
                                  </p:stCondLst>
                                  <p:childTnLst>
                                    <p:set>
                                      <p:cBhvr>
                                        <p:cTn id="139" dur="1" fill="hold">
                                          <p:stCondLst>
                                            <p:cond delay="0"/>
                                          </p:stCondLst>
                                        </p:cTn>
                                        <p:tgtEl>
                                          <p:spTgt spid="4182"/>
                                        </p:tgtEl>
                                        <p:attrNameLst>
                                          <p:attrName>style.visibility</p:attrName>
                                        </p:attrNameLst>
                                      </p:cBhvr>
                                      <p:to>
                                        <p:strVal val="visible"/>
                                      </p:to>
                                    </p:set>
                                    <p:animEffect transition="in" filter="wipe(left)">
                                      <p:cBhvr>
                                        <p:cTn id="140" dur="1000"/>
                                        <p:tgtEl>
                                          <p:spTgt spid="4182"/>
                                        </p:tgtEl>
                                      </p:cBhvr>
                                    </p:animEffect>
                                  </p:childTnLst>
                                </p:cTn>
                              </p:par>
                              <p:par>
                                <p:cTn id="141" presetID="22" presetClass="entr" presetSubtype="8" fill="hold" grpId="2" nodeType="withEffect">
                                  <p:stCondLst>
                                    <p:cond delay="0"/>
                                  </p:stCondLst>
                                  <p:childTnLst>
                                    <p:set>
                                      <p:cBhvr>
                                        <p:cTn id="142" dur="1" fill="hold">
                                          <p:stCondLst>
                                            <p:cond delay="0"/>
                                          </p:stCondLst>
                                        </p:cTn>
                                        <p:tgtEl>
                                          <p:spTgt spid="4150"/>
                                        </p:tgtEl>
                                        <p:attrNameLst>
                                          <p:attrName>style.visibility</p:attrName>
                                        </p:attrNameLst>
                                      </p:cBhvr>
                                      <p:to>
                                        <p:strVal val="visible"/>
                                      </p:to>
                                    </p:set>
                                    <p:animEffect transition="in" filter="wipe(left)">
                                      <p:cBhvr>
                                        <p:cTn id="143" dur="1000"/>
                                        <p:tgtEl>
                                          <p:spTgt spid="4150"/>
                                        </p:tgtEl>
                                      </p:cBhvr>
                                    </p:animEffect>
                                  </p:childTnLst>
                                </p:cTn>
                              </p:par>
                              <p:par>
                                <p:cTn id="144" presetID="22" presetClass="entr" presetSubtype="8" fill="hold" grpId="0" nodeType="withEffect">
                                  <p:stCondLst>
                                    <p:cond delay="0"/>
                                  </p:stCondLst>
                                  <p:childTnLst>
                                    <p:set>
                                      <p:cBhvr>
                                        <p:cTn id="145" dur="1" fill="hold">
                                          <p:stCondLst>
                                            <p:cond delay="0"/>
                                          </p:stCondLst>
                                        </p:cTn>
                                        <p:tgtEl>
                                          <p:spTgt spid="4172"/>
                                        </p:tgtEl>
                                        <p:attrNameLst>
                                          <p:attrName>style.visibility</p:attrName>
                                        </p:attrNameLst>
                                      </p:cBhvr>
                                      <p:to>
                                        <p:strVal val="visible"/>
                                      </p:to>
                                    </p:set>
                                    <p:animEffect transition="in" filter="wipe(left)">
                                      <p:cBhvr>
                                        <p:cTn id="146" dur="1000"/>
                                        <p:tgtEl>
                                          <p:spTgt spid="4172"/>
                                        </p:tgtEl>
                                      </p:cBhvr>
                                    </p:animEffect>
                                  </p:childTnLst>
                                </p:cTn>
                              </p:par>
                            </p:childTnLst>
                          </p:cTn>
                        </p:par>
                        <p:par>
                          <p:cTn id="147" fill="hold">
                            <p:stCondLst>
                              <p:cond delay="2000"/>
                            </p:stCondLst>
                            <p:childTnLst>
                              <p:par>
                                <p:cTn id="148" presetID="10" presetClass="entr" presetSubtype="0" fill="hold" grpId="0" nodeType="afterEffect">
                                  <p:stCondLst>
                                    <p:cond delay="0"/>
                                  </p:stCondLst>
                                  <p:childTnLst>
                                    <p:set>
                                      <p:cBhvr>
                                        <p:cTn id="149" dur="1" fill="hold">
                                          <p:stCondLst>
                                            <p:cond delay="0"/>
                                          </p:stCondLst>
                                        </p:cTn>
                                        <p:tgtEl>
                                          <p:spTgt spid="4158"/>
                                        </p:tgtEl>
                                        <p:attrNameLst>
                                          <p:attrName>style.visibility</p:attrName>
                                        </p:attrNameLst>
                                      </p:cBhvr>
                                      <p:to>
                                        <p:strVal val="visible"/>
                                      </p:to>
                                    </p:set>
                                    <p:animEffect transition="in" filter="fade">
                                      <p:cBhvr>
                                        <p:cTn id="150" dur="1000"/>
                                        <p:tgtEl>
                                          <p:spTgt spid="4158"/>
                                        </p:tgtEl>
                                      </p:cBhvr>
                                    </p:animEffect>
                                  </p:childTnLst>
                                </p:cTn>
                              </p:par>
                              <p:par>
                                <p:cTn id="151" presetID="22" presetClass="exit" presetSubtype="8" fill="hold" grpId="3" nodeType="withEffect">
                                  <p:stCondLst>
                                    <p:cond delay="0"/>
                                  </p:stCondLst>
                                  <p:childTnLst>
                                    <p:animEffect transition="out" filter="wipe(left)">
                                      <p:cBhvr>
                                        <p:cTn id="152" dur="1000"/>
                                        <p:tgtEl>
                                          <p:spTgt spid="4182"/>
                                        </p:tgtEl>
                                      </p:cBhvr>
                                    </p:animEffect>
                                    <p:set>
                                      <p:cBhvr>
                                        <p:cTn id="153" dur="1" fill="hold">
                                          <p:stCondLst>
                                            <p:cond delay="999"/>
                                          </p:stCondLst>
                                        </p:cTn>
                                        <p:tgtEl>
                                          <p:spTgt spid="4182"/>
                                        </p:tgtEl>
                                        <p:attrNameLst>
                                          <p:attrName>style.visibility</p:attrName>
                                        </p:attrNameLst>
                                      </p:cBhvr>
                                      <p:to>
                                        <p:strVal val="hidden"/>
                                      </p:to>
                                    </p:set>
                                  </p:childTnLst>
                                </p:cTn>
                              </p:par>
                              <p:par>
                                <p:cTn id="154" presetID="22" presetClass="exit" presetSubtype="8" fill="hold" grpId="3" nodeType="withEffect">
                                  <p:stCondLst>
                                    <p:cond delay="0"/>
                                  </p:stCondLst>
                                  <p:childTnLst>
                                    <p:animEffect transition="out" filter="wipe(left)">
                                      <p:cBhvr>
                                        <p:cTn id="155" dur="1000"/>
                                        <p:tgtEl>
                                          <p:spTgt spid="4181"/>
                                        </p:tgtEl>
                                      </p:cBhvr>
                                    </p:animEffect>
                                    <p:set>
                                      <p:cBhvr>
                                        <p:cTn id="156" dur="1" fill="hold">
                                          <p:stCondLst>
                                            <p:cond delay="999"/>
                                          </p:stCondLst>
                                        </p:cTn>
                                        <p:tgtEl>
                                          <p:spTgt spid="4181"/>
                                        </p:tgtEl>
                                        <p:attrNameLst>
                                          <p:attrName>style.visibility</p:attrName>
                                        </p:attrNameLst>
                                      </p:cBhvr>
                                      <p:to>
                                        <p:strVal val="hidden"/>
                                      </p:to>
                                    </p:set>
                                  </p:childTnLst>
                                </p:cTn>
                              </p:par>
                              <p:par>
                                <p:cTn id="157" presetID="22" presetClass="exit" presetSubtype="8" fill="hold" grpId="3" nodeType="withEffect">
                                  <p:stCondLst>
                                    <p:cond delay="0"/>
                                  </p:stCondLst>
                                  <p:childTnLst>
                                    <p:animEffect transition="out" filter="wipe(left)">
                                      <p:cBhvr>
                                        <p:cTn id="158" dur="1000"/>
                                        <p:tgtEl>
                                          <p:spTgt spid="4150"/>
                                        </p:tgtEl>
                                      </p:cBhvr>
                                    </p:animEffect>
                                    <p:set>
                                      <p:cBhvr>
                                        <p:cTn id="159" dur="1" fill="hold">
                                          <p:stCondLst>
                                            <p:cond delay="999"/>
                                          </p:stCondLst>
                                        </p:cTn>
                                        <p:tgtEl>
                                          <p:spTgt spid="4150"/>
                                        </p:tgtEl>
                                        <p:attrNameLst>
                                          <p:attrName>style.visibility</p:attrName>
                                        </p:attrNameLst>
                                      </p:cBhvr>
                                      <p:to>
                                        <p:strVal val="hidden"/>
                                      </p:to>
                                    </p:set>
                                  </p:childTnLst>
                                </p:cTn>
                              </p:par>
                              <p:par>
                                <p:cTn id="160" presetID="22" presetClass="exit" presetSubtype="8" fill="hold" grpId="1" nodeType="withEffect">
                                  <p:stCondLst>
                                    <p:cond delay="0"/>
                                  </p:stCondLst>
                                  <p:childTnLst>
                                    <p:animEffect transition="out" filter="wipe(left)">
                                      <p:cBhvr>
                                        <p:cTn id="161" dur="1000"/>
                                        <p:tgtEl>
                                          <p:spTgt spid="4172"/>
                                        </p:tgtEl>
                                      </p:cBhvr>
                                    </p:animEffect>
                                    <p:set>
                                      <p:cBhvr>
                                        <p:cTn id="162" dur="1" fill="hold">
                                          <p:stCondLst>
                                            <p:cond delay="999"/>
                                          </p:stCondLst>
                                        </p:cTn>
                                        <p:tgtEl>
                                          <p:spTgt spid="4172"/>
                                        </p:tgtEl>
                                        <p:attrNameLst>
                                          <p:attrName>style.visibility</p:attrName>
                                        </p:attrNameLst>
                                      </p:cBhvr>
                                      <p:to>
                                        <p:strVal val="hidden"/>
                                      </p:to>
                                    </p:set>
                                  </p:childTnLst>
                                </p:cTn>
                              </p:par>
                              <p:par>
                                <p:cTn id="163" presetID="10" presetClass="exit" presetSubtype="0" fill="hold" grpId="1" nodeType="withEffect">
                                  <p:stCondLst>
                                    <p:cond delay="0"/>
                                  </p:stCondLst>
                                  <p:childTnLst>
                                    <p:animEffect transition="out" filter="fade">
                                      <p:cBhvr>
                                        <p:cTn id="164" dur="1000"/>
                                        <p:tgtEl>
                                          <p:spTgt spid="4157"/>
                                        </p:tgtEl>
                                      </p:cBhvr>
                                    </p:animEffect>
                                    <p:set>
                                      <p:cBhvr>
                                        <p:cTn id="165" dur="1" fill="hold">
                                          <p:stCondLst>
                                            <p:cond delay="999"/>
                                          </p:stCondLst>
                                        </p:cTn>
                                        <p:tgtEl>
                                          <p:spTgt spid="4157"/>
                                        </p:tgtEl>
                                        <p:attrNameLst>
                                          <p:attrName>style.visibility</p:attrName>
                                        </p:attrNameLst>
                                      </p:cBhvr>
                                      <p:to>
                                        <p:strVal val="hidden"/>
                                      </p:to>
                                    </p:set>
                                  </p:childTnLst>
                                </p:cTn>
                              </p:par>
                            </p:childTnLst>
                          </p:cTn>
                        </p:par>
                      </p:childTnLst>
                    </p:cTn>
                  </p:par>
                  <p:par>
                    <p:cTn id="166" fill="hold">
                      <p:stCondLst>
                        <p:cond delay="indefinite"/>
                      </p:stCondLst>
                      <p:childTnLst>
                        <p:par>
                          <p:cTn id="167" fill="hold">
                            <p:stCondLst>
                              <p:cond delay="0"/>
                            </p:stCondLst>
                            <p:childTnLst>
                              <p:par>
                                <p:cTn id="168" presetID="2" presetClass="entr" presetSubtype="4" fill="hold" nodeType="clickEffect">
                                  <p:stCondLst>
                                    <p:cond delay="0"/>
                                  </p:stCondLst>
                                  <p:childTnLst>
                                    <p:set>
                                      <p:cBhvr>
                                        <p:cTn id="169" dur="1" fill="hold">
                                          <p:stCondLst>
                                            <p:cond delay="0"/>
                                          </p:stCondLst>
                                        </p:cTn>
                                        <p:tgtEl>
                                          <p:spTgt spid="4218"/>
                                        </p:tgtEl>
                                        <p:attrNameLst>
                                          <p:attrName>style.visibility</p:attrName>
                                        </p:attrNameLst>
                                      </p:cBhvr>
                                      <p:to>
                                        <p:strVal val="visible"/>
                                      </p:to>
                                    </p:set>
                                    <p:anim calcmode="lin" valueType="num">
                                      <p:cBhvr additive="base">
                                        <p:cTn id="170" dur="1000" fill="hold"/>
                                        <p:tgtEl>
                                          <p:spTgt spid="4218"/>
                                        </p:tgtEl>
                                        <p:attrNameLst>
                                          <p:attrName>ppt_x</p:attrName>
                                        </p:attrNameLst>
                                      </p:cBhvr>
                                      <p:tavLst>
                                        <p:tav tm="0">
                                          <p:val>
                                            <p:strVal val="#ppt_x"/>
                                          </p:val>
                                        </p:tav>
                                        <p:tav tm="100000">
                                          <p:val>
                                            <p:strVal val="#ppt_x"/>
                                          </p:val>
                                        </p:tav>
                                      </p:tavLst>
                                    </p:anim>
                                    <p:anim calcmode="lin" valueType="num">
                                      <p:cBhvr additive="base">
                                        <p:cTn id="171" dur="1000" fill="hold"/>
                                        <p:tgtEl>
                                          <p:spTgt spid="4218"/>
                                        </p:tgtEl>
                                        <p:attrNameLst>
                                          <p:attrName>ppt_y</p:attrName>
                                        </p:attrNameLst>
                                      </p:cBhvr>
                                      <p:tavLst>
                                        <p:tav tm="0">
                                          <p:val>
                                            <p:strVal val="1+#ppt_h/2"/>
                                          </p:val>
                                        </p:tav>
                                        <p:tav tm="100000">
                                          <p:val>
                                            <p:strVal val="#ppt_y"/>
                                          </p:val>
                                        </p:tav>
                                      </p:tavLst>
                                    </p:anim>
                                  </p:childTnLst>
                                </p:cTn>
                              </p:par>
                            </p:childTnLst>
                          </p:cTn>
                        </p:par>
                        <p:par>
                          <p:cTn id="172" fill="hold">
                            <p:stCondLst>
                              <p:cond delay="1000"/>
                            </p:stCondLst>
                            <p:childTnLst>
                              <p:par>
                                <p:cTn id="173" presetID="22" presetClass="entr" presetSubtype="8" fill="hold" grpId="0" nodeType="afterEffect">
                                  <p:stCondLst>
                                    <p:cond delay="0"/>
                                  </p:stCondLst>
                                  <p:childTnLst>
                                    <p:set>
                                      <p:cBhvr>
                                        <p:cTn id="174" dur="1" fill="hold">
                                          <p:stCondLst>
                                            <p:cond delay="0"/>
                                          </p:stCondLst>
                                        </p:cTn>
                                        <p:tgtEl>
                                          <p:spTgt spid="4219"/>
                                        </p:tgtEl>
                                        <p:attrNameLst>
                                          <p:attrName>style.visibility</p:attrName>
                                        </p:attrNameLst>
                                      </p:cBhvr>
                                      <p:to>
                                        <p:strVal val="visible"/>
                                      </p:to>
                                    </p:set>
                                    <p:animEffect transition="in" filter="wipe(left)">
                                      <p:cBhvr>
                                        <p:cTn id="175" dur="1000"/>
                                        <p:tgtEl>
                                          <p:spTgt spid="4219"/>
                                        </p:tgtEl>
                                      </p:cBhvr>
                                    </p:animEffect>
                                  </p:childTnLst>
                                </p:cTn>
                              </p:par>
                            </p:childTnLst>
                          </p:cTn>
                        </p:par>
                      </p:childTnLst>
                    </p:cTn>
                  </p:par>
                  <p:par>
                    <p:cTn id="176" fill="hold">
                      <p:stCondLst>
                        <p:cond delay="indefinite"/>
                      </p:stCondLst>
                      <p:childTnLst>
                        <p:par>
                          <p:cTn id="177" fill="hold">
                            <p:stCondLst>
                              <p:cond delay="0"/>
                            </p:stCondLst>
                            <p:childTnLst>
                              <p:par>
                                <p:cTn id="178" presetID="10" presetClass="entr" presetSubtype="0" fill="hold" grpId="0" nodeType="clickEffect">
                                  <p:stCondLst>
                                    <p:cond delay="0"/>
                                  </p:stCondLst>
                                  <p:childTnLst>
                                    <p:set>
                                      <p:cBhvr>
                                        <p:cTn id="179" dur="1" fill="hold">
                                          <p:stCondLst>
                                            <p:cond delay="0"/>
                                          </p:stCondLst>
                                        </p:cTn>
                                        <p:tgtEl>
                                          <p:spTgt spid="4222"/>
                                        </p:tgtEl>
                                        <p:attrNameLst>
                                          <p:attrName>style.visibility</p:attrName>
                                        </p:attrNameLst>
                                      </p:cBhvr>
                                      <p:to>
                                        <p:strVal val="visible"/>
                                      </p:to>
                                    </p:set>
                                    <p:animEffect transition="in" filter="fade">
                                      <p:cBhvr>
                                        <p:cTn id="180" dur="1000"/>
                                        <p:tgtEl>
                                          <p:spTgt spid="4222"/>
                                        </p:tgtEl>
                                      </p:cBhvr>
                                    </p:animEffect>
                                  </p:childTnLst>
                                </p:cTn>
                              </p:par>
                            </p:childTnLst>
                          </p:cTn>
                        </p:par>
                        <p:par>
                          <p:cTn id="181" fill="hold">
                            <p:stCondLst>
                              <p:cond delay="1000"/>
                            </p:stCondLst>
                            <p:childTnLst>
                              <p:par>
                                <p:cTn id="182" presetID="22" presetClass="entr" presetSubtype="2" fill="hold" grpId="0" nodeType="afterEffect">
                                  <p:stCondLst>
                                    <p:cond delay="0"/>
                                  </p:stCondLst>
                                  <p:childTnLst>
                                    <p:set>
                                      <p:cBhvr>
                                        <p:cTn id="183" dur="1" fill="hold">
                                          <p:stCondLst>
                                            <p:cond delay="0"/>
                                          </p:stCondLst>
                                        </p:cTn>
                                        <p:tgtEl>
                                          <p:spTgt spid="4228"/>
                                        </p:tgtEl>
                                        <p:attrNameLst>
                                          <p:attrName>style.visibility</p:attrName>
                                        </p:attrNameLst>
                                      </p:cBhvr>
                                      <p:to>
                                        <p:strVal val="visible"/>
                                      </p:to>
                                    </p:set>
                                    <p:animEffect transition="in" filter="wipe(right)">
                                      <p:cBhvr>
                                        <p:cTn id="184" dur="1000"/>
                                        <p:tgtEl>
                                          <p:spTgt spid="4228"/>
                                        </p:tgtEl>
                                      </p:cBhvr>
                                    </p:animEffect>
                                  </p:childTnLst>
                                </p:cTn>
                              </p:par>
                              <p:par>
                                <p:cTn id="185" presetID="22" presetClass="entr" presetSubtype="2" fill="hold" grpId="0" nodeType="withEffect">
                                  <p:stCondLst>
                                    <p:cond delay="0"/>
                                  </p:stCondLst>
                                  <p:childTnLst>
                                    <p:set>
                                      <p:cBhvr>
                                        <p:cTn id="186" dur="1" fill="hold">
                                          <p:stCondLst>
                                            <p:cond delay="0"/>
                                          </p:stCondLst>
                                        </p:cTn>
                                        <p:tgtEl>
                                          <p:spTgt spid="4229"/>
                                        </p:tgtEl>
                                        <p:attrNameLst>
                                          <p:attrName>style.visibility</p:attrName>
                                        </p:attrNameLst>
                                      </p:cBhvr>
                                      <p:to>
                                        <p:strVal val="visible"/>
                                      </p:to>
                                    </p:set>
                                    <p:animEffect transition="in" filter="wipe(right)">
                                      <p:cBhvr>
                                        <p:cTn id="187" dur="1000"/>
                                        <p:tgtEl>
                                          <p:spTgt spid="4229"/>
                                        </p:tgtEl>
                                      </p:cBhvr>
                                    </p:animEffect>
                                  </p:childTnLst>
                                </p:cTn>
                              </p:par>
                              <p:par>
                                <p:cTn id="188" presetID="22" presetClass="entr" presetSubtype="2" fill="hold" grpId="0" nodeType="withEffect">
                                  <p:stCondLst>
                                    <p:cond delay="0"/>
                                  </p:stCondLst>
                                  <p:childTnLst>
                                    <p:set>
                                      <p:cBhvr>
                                        <p:cTn id="189" dur="1" fill="hold">
                                          <p:stCondLst>
                                            <p:cond delay="0"/>
                                          </p:stCondLst>
                                        </p:cTn>
                                        <p:tgtEl>
                                          <p:spTgt spid="4230"/>
                                        </p:tgtEl>
                                        <p:attrNameLst>
                                          <p:attrName>style.visibility</p:attrName>
                                        </p:attrNameLst>
                                      </p:cBhvr>
                                      <p:to>
                                        <p:strVal val="visible"/>
                                      </p:to>
                                    </p:set>
                                    <p:animEffect transition="in" filter="wipe(right)">
                                      <p:cBhvr>
                                        <p:cTn id="190" dur="1000"/>
                                        <p:tgtEl>
                                          <p:spTgt spid="4230"/>
                                        </p:tgtEl>
                                      </p:cBhvr>
                                    </p:animEffect>
                                  </p:childTnLst>
                                </p:cTn>
                              </p:par>
                              <p:par>
                                <p:cTn id="191" presetID="22" presetClass="entr" presetSubtype="2" fill="hold" grpId="0" nodeType="withEffect">
                                  <p:stCondLst>
                                    <p:cond delay="0"/>
                                  </p:stCondLst>
                                  <p:childTnLst>
                                    <p:set>
                                      <p:cBhvr>
                                        <p:cTn id="192" dur="1" fill="hold">
                                          <p:stCondLst>
                                            <p:cond delay="0"/>
                                          </p:stCondLst>
                                        </p:cTn>
                                        <p:tgtEl>
                                          <p:spTgt spid="4231"/>
                                        </p:tgtEl>
                                        <p:attrNameLst>
                                          <p:attrName>style.visibility</p:attrName>
                                        </p:attrNameLst>
                                      </p:cBhvr>
                                      <p:to>
                                        <p:strVal val="visible"/>
                                      </p:to>
                                    </p:set>
                                    <p:animEffect transition="in" filter="wipe(right)">
                                      <p:cBhvr>
                                        <p:cTn id="193" dur="1000"/>
                                        <p:tgtEl>
                                          <p:spTgt spid="4231"/>
                                        </p:tgtEl>
                                      </p:cBhvr>
                                    </p:animEffect>
                                  </p:childTnLst>
                                </p:cTn>
                              </p:par>
                            </p:childTnLst>
                          </p:cTn>
                        </p:par>
                        <p:par>
                          <p:cTn id="194" fill="hold">
                            <p:stCondLst>
                              <p:cond delay="2000"/>
                            </p:stCondLst>
                            <p:childTnLst>
                              <p:par>
                                <p:cTn id="195" presetID="10" presetClass="entr" presetSubtype="0" fill="hold" grpId="0" nodeType="afterEffect">
                                  <p:stCondLst>
                                    <p:cond delay="0"/>
                                  </p:stCondLst>
                                  <p:childTnLst>
                                    <p:set>
                                      <p:cBhvr>
                                        <p:cTn id="196" dur="1" fill="hold">
                                          <p:stCondLst>
                                            <p:cond delay="0"/>
                                          </p:stCondLst>
                                        </p:cTn>
                                        <p:tgtEl>
                                          <p:spTgt spid="4220"/>
                                        </p:tgtEl>
                                        <p:attrNameLst>
                                          <p:attrName>style.visibility</p:attrName>
                                        </p:attrNameLst>
                                      </p:cBhvr>
                                      <p:to>
                                        <p:strVal val="visible"/>
                                      </p:to>
                                    </p:set>
                                    <p:animEffect transition="in" filter="fade">
                                      <p:cBhvr>
                                        <p:cTn id="197" dur="1000"/>
                                        <p:tgtEl>
                                          <p:spTgt spid="4220"/>
                                        </p:tgtEl>
                                      </p:cBhvr>
                                    </p:animEffect>
                                  </p:childTnLst>
                                </p:cTn>
                              </p:par>
                              <p:par>
                                <p:cTn id="198" presetID="22" presetClass="exit" presetSubtype="2" fill="hold" grpId="1" nodeType="withEffect">
                                  <p:stCondLst>
                                    <p:cond delay="0"/>
                                  </p:stCondLst>
                                  <p:childTnLst>
                                    <p:animEffect transition="out" filter="wipe(right)">
                                      <p:cBhvr>
                                        <p:cTn id="199" dur="1000"/>
                                        <p:tgtEl>
                                          <p:spTgt spid="4228"/>
                                        </p:tgtEl>
                                      </p:cBhvr>
                                    </p:animEffect>
                                    <p:set>
                                      <p:cBhvr>
                                        <p:cTn id="200" dur="1" fill="hold">
                                          <p:stCondLst>
                                            <p:cond delay="999"/>
                                          </p:stCondLst>
                                        </p:cTn>
                                        <p:tgtEl>
                                          <p:spTgt spid="4228"/>
                                        </p:tgtEl>
                                        <p:attrNameLst>
                                          <p:attrName>style.visibility</p:attrName>
                                        </p:attrNameLst>
                                      </p:cBhvr>
                                      <p:to>
                                        <p:strVal val="hidden"/>
                                      </p:to>
                                    </p:set>
                                  </p:childTnLst>
                                </p:cTn>
                              </p:par>
                              <p:par>
                                <p:cTn id="201" presetID="22" presetClass="exit" presetSubtype="2" fill="hold" grpId="1" nodeType="withEffect">
                                  <p:stCondLst>
                                    <p:cond delay="0"/>
                                  </p:stCondLst>
                                  <p:childTnLst>
                                    <p:animEffect transition="out" filter="wipe(right)">
                                      <p:cBhvr>
                                        <p:cTn id="202" dur="1000"/>
                                        <p:tgtEl>
                                          <p:spTgt spid="4230"/>
                                        </p:tgtEl>
                                      </p:cBhvr>
                                    </p:animEffect>
                                    <p:set>
                                      <p:cBhvr>
                                        <p:cTn id="203" dur="1" fill="hold">
                                          <p:stCondLst>
                                            <p:cond delay="999"/>
                                          </p:stCondLst>
                                        </p:cTn>
                                        <p:tgtEl>
                                          <p:spTgt spid="4230"/>
                                        </p:tgtEl>
                                        <p:attrNameLst>
                                          <p:attrName>style.visibility</p:attrName>
                                        </p:attrNameLst>
                                      </p:cBhvr>
                                      <p:to>
                                        <p:strVal val="hidden"/>
                                      </p:to>
                                    </p:set>
                                  </p:childTnLst>
                                </p:cTn>
                              </p:par>
                              <p:par>
                                <p:cTn id="204" presetID="22" presetClass="exit" presetSubtype="2" fill="hold" grpId="1" nodeType="withEffect">
                                  <p:stCondLst>
                                    <p:cond delay="0"/>
                                  </p:stCondLst>
                                  <p:childTnLst>
                                    <p:animEffect transition="out" filter="wipe(right)">
                                      <p:cBhvr>
                                        <p:cTn id="205" dur="1000"/>
                                        <p:tgtEl>
                                          <p:spTgt spid="4229"/>
                                        </p:tgtEl>
                                      </p:cBhvr>
                                    </p:animEffect>
                                    <p:set>
                                      <p:cBhvr>
                                        <p:cTn id="206" dur="1" fill="hold">
                                          <p:stCondLst>
                                            <p:cond delay="999"/>
                                          </p:stCondLst>
                                        </p:cTn>
                                        <p:tgtEl>
                                          <p:spTgt spid="4229"/>
                                        </p:tgtEl>
                                        <p:attrNameLst>
                                          <p:attrName>style.visibility</p:attrName>
                                        </p:attrNameLst>
                                      </p:cBhvr>
                                      <p:to>
                                        <p:strVal val="hidden"/>
                                      </p:to>
                                    </p:set>
                                  </p:childTnLst>
                                </p:cTn>
                              </p:par>
                              <p:par>
                                <p:cTn id="207" presetID="22" presetClass="exit" presetSubtype="2" fill="hold" grpId="1" nodeType="withEffect">
                                  <p:stCondLst>
                                    <p:cond delay="0"/>
                                  </p:stCondLst>
                                  <p:childTnLst>
                                    <p:animEffect transition="out" filter="wipe(right)">
                                      <p:cBhvr>
                                        <p:cTn id="208" dur="1000"/>
                                        <p:tgtEl>
                                          <p:spTgt spid="4231"/>
                                        </p:tgtEl>
                                      </p:cBhvr>
                                    </p:animEffect>
                                    <p:set>
                                      <p:cBhvr>
                                        <p:cTn id="209" dur="1" fill="hold">
                                          <p:stCondLst>
                                            <p:cond delay="999"/>
                                          </p:stCondLst>
                                        </p:cTn>
                                        <p:tgtEl>
                                          <p:spTgt spid="4231"/>
                                        </p:tgtEl>
                                        <p:attrNameLst>
                                          <p:attrName>style.visibility</p:attrName>
                                        </p:attrNameLst>
                                      </p:cBhvr>
                                      <p:to>
                                        <p:strVal val="hidden"/>
                                      </p:to>
                                    </p:set>
                                  </p:childTnLst>
                                </p:cTn>
                              </p:par>
                              <p:par>
                                <p:cTn id="210" presetID="10" presetClass="exit" presetSubtype="0" fill="hold" grpId="1" nodeType="withEffect">
                                  <p:stCondLst>
                                    <p:cond delay="0"/>
                                  </p:stCondLst>
                                  <p:childTnLst>
                                    <p:animEffect transition="out" filter="fade">
                                      <p:cBhvr>
                                        <p:cTn id="211" dur="1000"/>
                                        <p:tgtEl>
                                          <p:spTgt spid="4222"/>
                                        </p:tgtEl>
                                      </p:cBhvr>
                                    </p:animEffect>
                                    <p:set>
                                      <p:cBhvr>
                                        <p:cTn id="212" dur="1" fill="hold">
                                          <p:stCondLst>
                                            <p:cond delay="999"/>
                                          </p:stCondLst>
                                        </p:cTn>
                                        <p:tgtEl>
                                          <p:spTgt spid="4222"/>
                                        </p:tgtEl>
                                        <p:attrNameLst>
                                          <p:attrName>style.visibility</p:attrName>
                                        </p:attrNameLst>
                                      </p:cBhvr>
                                      <p:to>
                                        <p:strVal val="hidden"/>
                                      </p:to>
                                    </p:set>
                                  </p:childTnLst>
                                </p:cTn>
                              </p:par>
                            </p:childTnLst>
                          </p:cTn>
                        </p:par>
                      </p:childTnLst>
                    </p:cTn>
                  </p:par>
                  <p:par>
                    <p:cTn id="213" fill="hold">
                      <p:stCondLst>
                        <p:cond delay="indefinite"/>
                      </p:stCondLst>
                      <p:childTnLst>
                        <p:par>
                          <p:cTn id="214" fill="hold">
                            <p:stCondLst>
                              <p:cond delay="0"/>
                            </p:stCondLst>
                            <p:childTnLst>
                              <p:par>
                                <p:cTn id="215" presetID="10" presetClass="entr" presetSubtype="0" fill="hold" grpId="0" nodeType="clickEffect">
                                  <p:stCondLst>
                                    <p:cond delay="0"/>
                                  </p:stCondLst>
                                  <p:childTnLst>
                                    <p:set>
                                      <p:cBhvr>
                                        <p:cTn id="216" dur="1" fill="hold">
                                          <p:stCondLst>
                                            <p:cond delay="0"/>
                                          </p:stCondLst>
                                        </p:cTn>
                                        <p:tgtEl>
                                          <p:spTgt spid="4224"/>
                                        </p:tgtEl>
                                        <p:attrNameLst>
                                          <p:attrName>style.visibility</p:attrName>
                                        </p:attrNameLst>
                                      </p:cBhvr>
                                      <p:to>
                                        <p:strVal val="visible"/>
                                      </p:to>
                                    </p:set>
                                    <p:animEffect transition="in" filter="fade">
                                      <p:cBhvr>
                                        <p:cTn id="217" dur="1000"/>
                                        <p:tgtEl>
                                          <p:spTgt spid="4224"/>
                                        </p:tgtEl>
                                      </p:cBhvr>
                                    </p:animEffect>
                                  </p:childTnLst>
                                </p:cTn>
                              </p:par>
                            </p:childTnLst>
                          </p:cTn>
                        </p:par>
                        <p:par>
                          <p:cTn id="218" fill="hold">
                            <p:stCondLst>
                              <p:cond delay="1000"/>
                            </p:stCondLst>
                            <p:childTnLst>
                              <p:par>
                                <p:cTn id="219" presetID="22" presetClass="entr" presetSubtype="2" fill="hold" grpId="2" nodeType="afterEffect">
                                  <p:stCondLst>
                                    <p:cond delay="0"/>
                                  </p:stCondLst>
                                  <p:childTnLst>
                                    <p:set>
                                      <p:cBhvr>
                                        <p:cTn id="220" dur="1" fill="hold">
                                          <p:stCondLst>
                                            <p:cond delay="0"/>
                                          </p:stCondLst>
                                        </p:cTn>
                                        <p:tgtEl>
                                          <p:spTgt spid="4230"/>
                                        </p:tgtEl>
                                        <p:attrNameLst>
                                          <p:attrName>style.visibility</p:attrName>
                                        </p:attrNameLst>
                                      </p:cBhvr>
                                      <p:to>
                                        <p:strVal val="visible"/>
                                      </p:to>
                                    </p:set>
                                    <p:animEffect transition="in" filter="wipe(right)">
                                      <p:cBhvr>
                                        <p:cTn id="221" dur="1000"/>
                                        <p:tgtEl>
                                          <p:spTgt spid="4230"/>
                                        </p:tgtEl>
                                      </p:cBhvr>
                                    </p:animEffect>
                                  </p:childTnLst>
                                </p:cTn>
                              </p:par>
                              <p:par>
                                <p:cTn id="222" presetID="22" presetClass="entr" presetSubtype="2" fill="hold" grpId="0" nodeType="withEffect">
                                  <p:stCondLst>
                                    <p:cond delay="0"/>
                                  </p:stCondLst>
                                  <p:childTnLst>
                                    <p:set>
                                      <p:cBhvr>
                                        <p:cTn id="223" dur="1" fill="hold">
                                          <p:stCondLst>
                                            <p:cond delay="0"/>
                                          </p:stCondLst>
                                        </p:cTn>
                                        <p:tgtEl>
                                          <p:spTgt spid="4242"/>
                                        </p:tgtEl>
                                        <p:attrNameLst>
                                          <p:attrName>style.visibility</p:attrName>
                                        </p:attrNameLst>
                                      </p:cBhvr>
                                      <p:to>
                                        <p:strVal val="visible"/>
                                      </p:to>
                                    </p:set>
                                    <p:animEffect transition="in" filter="wipe(right)">
                                      <p:cBhvr>
                                        <p:cTn id="224" dur="1000"/>
                                        <p:tgtEl>
                                          <p:spTgt spid="4242"/>
                                        </p:tgtEl>
                                      </p:cBhvr>
                                    </p:animEffect>
                                  </p:childTnLst>
                                </p:cTn>
                              </p:par>
                              <p:par>
                                <p:cTn id="225" presetID="22" presetClass="entr" presetSubtype="2" fill="hold" grpId="0" nodeType="withEffect">
                                  <p:stCondLst>
                                    <p:cond delay="0"/>
                                  </p:stCondLst>
                                  <p:childTnLst>
                                    <p:set>
                                      <p:cBhvr>
                                        <p:cTn id="226" dur="1" fill="hold">
                                          <p:stCondLst>
                                            <p:cond delay="0"/>
                                          </p:stCondLst>
                                        </p:cTn>
                                        <p:tgtEl>
                                          <p:spTgt spid="4249"/>
                                        </p:tgtEl>
                                        <p:attrNameLst>
                                          <p:attrName>style.visibility</p:attrName>
                                        </p:attrNameLst>
                                      </p:cBhvr>
                                      <p:to>
                                        <p:strVal val="visible"/>
                                      </p:to>
                                    </p:set>
                                    <p:animEffect transition="in" filter="wipe(right)">
                                      <p:cBhvr>
                                        <p:cTn id="227" dur="1000"/>
                                        <p:tgtEl>
                                          <p:spTgt spid="4249"/>
                                        </p:tgtEl>
                                      </p:cBhvr>
                                    </p:animEffect>
                                  </p:childTnLst>
                                </p:cTn>
                              </p:par>
                              <p:par>
                                <p:cTn id="228" presetID="22" presetClass="entr" presetSubtype="2" fill="hold" grpId="0" nodeType="withEffect">
                                  <p:stCondLst>
                                    <p:cond delay="0"/>
                                  </p:stCondLst>
                                  <p:childTnLst>
                                    <p:set>
                                      <p:cBhvr>
                                        <p:cTn id="229" dur="1" fill="hold">
                                          <p:stCondLst>
                                            <p:cond delay="0"/>
                                          </p:stCondLst>
                                        </p:cTn>
                                        <p:tgtEl>
                                          <p:spTgt spid="4248"/>
                                        </p:tgtEl>
                                        <p:attrNameLst>
                                          <p:attrName>style.visibility</p:attrName>
                                        </p:attrNameLst>
                                      </p:cBhvr>
                                      <p:to>
                                        <p:strVal val="visible"/>
                                      </p:to>
                                    </p:set>
                                    <p:animEffect transition="in" filter="wipe(right)">
                                      <p:cBhvr>
                                        <p:cTn id="230" dur="1000"/>
                                        <p:tgtEl>
                                          <p:spTgt spid="4248"/>
                                        </p:tgtEl>
                                      </p:cBhvr>
                                    </p:animEffect>
                                  </p:childTnLst>
                                </p:cTn>
                              </p:par>
                            </p:childTnLst>
                          </p:cTn>
                        </p:par>
                        <p:par>
                          <p:cTn id="231" fill="hold">
                            <p:stCondLst>
                              <p:cond delay="2000"/>
                            </p:stCondLst>
                            <p:childTnLst>
                              <p:par>
                                <p:cTn id="232" presetID="10" presetClass="entr" presetSubtype="0" fill="hold" grpId="0" nodeType="afterEffect">
                                  <p:stCondLst>
                                    <p:cond delay="0"/>
                                  </p:stCondLst>
                                  <p:childTnLst>
                                    <p:set>
                                      <p:cBhvr>
                                        <p:cTn id="233" dur="1" fill="hold">
                                          <p:stCondLst>
                                            <p:cond delay="0"/>
                                          </p:stCondLst>
                                        </p:cTn>
                                        <p:tgtEl>
                                          <p:spTgt spid="4225"/>
                                        </p:tgtEl>
                                        <p:attrNameLst>
                                          <p:attrName>style.visibility</p:attrName>
                                        </p:attrNameLst>
                                      </p:cBhvr>
                                      <p:to>
                                        <p:strVal val="visible"/>
                                      </p:to>
                                    </p:set>
                                    <p:animEffect transition="in" filter="fade">
                                      <p:cBhvr>
                                        <p:cTn id="234" dur="1000"/>
                                        <p:tgtEl>
                                          <p:spTgt spid="4225"/>
                                        </p:tgtEl>
                                      </p:cBhvr>
                                    </p:animEffect>
                                  </p:childTnLst>
                                </p:cTn>
                              </p:par>
                            </p:childTnLst>
                          </p:cTn>
                        </p:par>
                        <p:par>
                          <p:cTn id="235" fill="hold">
                            <p:stCondLst>
                              <p:cond delay="3000"/>
                            </p:stCondLst>
                            <p:childTnLst>
                              <p:par>
                                <p:cTn id="236" presetID="22" presetClass="exit" presetSubtype="2" fill="hold" grpId="3" nodeType="afterEffect">
                                  <p:stCondLst>
                                    <p:cond delay="0"/>
                                  </p:stCondLst>
                                  <p:childTnLst>
                                    <p:animEffect transition="out" filter="wipe(right)">
                                      <p:cBhvr>
                                        <p:cTn id="237" dur="1000"/>
                                        <p:tgtEl>
                                          <p:spTgt spid="4230"/>
                                        </p:tgtEl>
                                      </p:cBhvr>
                                    </p:animEffect>
                                    <p:set>
                                      <p:cBhvr>
                                        <p:cTn id="238" dur="1" fill="hold">
                                          <p:stCondLst>
                                            <p:cond delay="999"/>
                                          </p:stCondLst>
                                        </p:cTn>
                                        <p:tgtEl>
                                          <p:spTgt spid="4230"/>
                                        </p:tgtEl>
                                        <p:attrNameLst>
                                          <p:attrName>style.visibility</p:attrName>
                                        </p:attrNameLst>
                                      </p:cBhvr>
                                      <p:to>
                                        <p:strVal val="hidden"/>
                                      </p:to>
                                    </p:set>
                                  </p:childTnLst>
                                </p:cTn>
                              </p:par>
                              <p:par>
                                <p:cTn id="239" presetID="22" presetClass="exit" presetSubtype="2" fill="hold" grpId="1" nodeType="withEffect">
                                  <p:stCondLst>
                                    <p:cond delay="0"/>
                                  </p:stCondLst>
                                  <p:childTnLst>
                                    <p:animEffect transition="out" filter="wipe(right)">
                                      <p:cBhvr>
                                        <p:cTn id="240" dur="1000"/>
                                        <p:tgtEl>
                                          <p:spTgt spid="4242"/>
                                        </p:tgtEl>
                                      </p:cBhvr>
                                    </p:animEffect>
                                    <p:set>
                                      <p:cBhvr>
                                        <p:cTn id="241" dur="1" fill="hold">
                                          <p:stCondLst>
                                            <p:cond delay="999"/>
                                          </p:stCondLst>
                                        </p:cTn>
                                        <p:tgtEl>
                                          <p:spTgt spid="4242"/>
                                        </p:tgtEl>
                                        <p:attrNameLst>
                                          <p:attrName>style.visibility</p:attrName>
                                        </p:attrNameLst>
                                      </p:cBhvr>
                                      <p:to>
                                        <p:strVal val="hidden"/>
                                      </p:to>
                                    </p:set>
                                  </p:childTnLst>
                                </p:cTn>
                              </p:par>
                              <p:par>
                                <p:cTn id="242" presetID="22" presetClass="exit" presetSubtype="2" fill="hold" grpId="1" nodeType="withEffect">
                                  <p:stCondLst>
                                    <p:cond delay="0"/>
                                  </p:stCondLst>
                                  <p:childTnLst>
                                    <p:animEffect transition="out" filter="wipe(right)">
                                      <p:cBhvr>
                                        <p:cTn id="243" dur="1000"/>
                                        <p:tgtEl>
                                          <p:spTgt spid="4249"/>
                                        </p:tgtEl>
                                      </p:cBhvr>
                                    </p:animEffect>
                                    <p:set>
                                      <p:cBhvr>
                                        <p:cTn id="244" dur="1" fill="hold">
                                          <p:stCondLst>
                                            <p:cond delay="999"/>
                                          </p:stCondLst>
                                        </p:cTn>
                                        <p:tgtEl>
                                          <p:spTgt spid="4249"/>
                                        </p:tgtEl>
                                        <p:attrNameLst>
                                          <p:attrName>style.visibility</p:attrName>
                                        </p:attrNameLst>
                                      </p:cBhvr>
                                      <p:to>
                                        <p:strVal val="hidden"/>
                                      </p:to>
                                    </p:set>
                                  </p:childTnLst>
                                </p:cTn>
                              </p:par>
                              <p:par>
                                <p:cTn id="245" presetID="22" presetClass="exit" presetSubtype="2" fill="hold" grpId="1" nodeType="withEffect">
                                  <p:stCondLst>
                                    <p:cond delay="0"/>
                                  </p:stCondLst>
                                  <p:childTnLst>
                                    <p:animEffect transition="out" filter="wipe(right)">
                                      <p:cBhvr>
                                        <p:cTn id="246" dur="1000"/>
                                        <p:tgtEl>
                                          <p:spTgt spid="4248"/>
                                        </p:tgtEl>
                                      </p:cBhvr>
                                    </p:animEffect>
                                    <p:set>
                                      <p:cBhvr>
                                        <p:cTn id="247" dur="1" fill="hold">
                                          <p:stCondLst>
                                            <p:cond delay="999"/>
                                          </p:stCondLst>
                                        </p:cTn>
                                        <p:tgtEl>
                                          <p:spTgt spid="4248"/>
                                        </p:tgtEl>
                                        <p:attrNameLst>
                                          <p:attrName>style.visibility</p:attrName>
                                        </p:attrNameLst>
                                      </p:cBhvr>
                                      <p:to>
                                        <p:strVal val="hidden"/>
                                      </p:to>
                                    </p:set>
                                  </p:childTnLst>
                                </p:cTn>
                              </p:par>
                              <p:par>
                                <p:cTn id="248" presetID="10" presetClass="exit" presetSubtype="0" fill="hold" grpId="1" nodeType="withEffect">
                                  <p:stCondLst>
                                    <p:cond delay="0"/>
                                  </p:stCondLst>
                                  <p:childTnLst>
                                    <p:animEffect transition="out" filter="fade">
                                      <p:cBhvr>
                                        <p:cTn id="249" dur="1000"/>
                                        <p:tgtEl>
                                          <p:spTgt spid="4224"/>
                                        </p:tgtEl>
                                      </p:cBhvr>
                                    </p:animEffect>
                                    <p:set>
                                      <p:cBhvr>
                                        <p:cTn id="250" dur="1" fill="hold">
                                          <p:stCondLst>
                                            <p:cond delay="999"/>
                                          </p:stCondLst>
                                        </p:cTn>
                                        <p:tgtEl>
                                          <p:spTgt spid="4224"/>
                                        </p:tgtEl>
                                        <p:attrNameLst>
                                          <p:attrName>style.visibility</p:attrName>
                                        </p:attrNameLst>
                                      </p:cBhvr>
                                      <p:to>
                                        <p:strVal val="hidden"/>
                                      </p:to>
                                    </p:set>
                                  </p:childTnLst>
                                </p:cTn>
                              </p:par>
                            </p:childTnLst>
                          </p:cTn>
                        </p:par>
                      </p:childTnLst>
                    </p:cTn>
                  </p:par>
                  <p:par>
                    <p:cTn id="251" fill="hold">
                      <p:stCondLst>
                        <p:cond delay="indefinite"/>
                      </p:stCondLst>
                      <p:childTnLst>
                        <p:par>
                          <p:cTn id="252" fill="hold">
                            <p:stCondLst>
                              <p:cond delay="0"/>
                            </p:stCondLst>
                            <p:childTnLst>
                              <p:par>
                                <p:cTn id="253" presetID="10" presetClass="entr" presetSubtype="0" fill="hold" grpId="0" nodeType="clickEffect">
                                  <p:stCondLst>
                                    <p:cond delay="0"/>
                                  </p:stCondLst>
                                  <p:childTnLst>
                                    <p:set>
                                      <p:cBhvr>
                                        <p:cTn id="254" dur="1" fill="hold">
                                          <p:stCondLst>
                                            <p:cond delay="0"/>
                                          </p:stCondLst>
                                        </p:cTn>
                                        <p:tgtEl>
                                          <p:spTgt spid="4226"/>
                                        </p:tgtEl>
                                        <p:attrNameLst>
                                          <p:attrName>style.visibility</p:attrName>
                                        </p:attrNameLst>
                                      </p:cBhvr>
                                      <p:to>
                                        <p:strVal val="visible"/>
                                      </p:to>
                                    </p:set>
                                    <p:animEffect transition="in" filter="fade">
                                      <p:cBhvr>
                                        <p:cTn id="255" dur="1000"/>
                                        <p:tgtEl>
                                          <p:spTgt spid="4226"/>
                                        </p:tgtEl>
                                      </p:cBhvr>
                                    </p:animEffect>
                                  </p:childTnLst>
                                </p:cTn>
                              </p:par>
                            </p:childTnLst>
                          </p:cTn>
                        </p:par>
                        <p:par>
                          <p:cTn id="256" fill="hold">
                            <p:stCondLst>
                              <p:cond delay="1000"/>
                            </p:stCondLst>
                            <p:childTnLst>
                              <p:par>
                                <p:cTn id="257" presetID="22" presetClass="entr" presetSubtype="2" fill="hold" grpId="2" nodeType="afterEffect">
                                  <p:stCondLst>
                                    <p:cond delay="0"/>
                                  </p:stCondLst>
                                  <p:childTnLst>
                                    <p:set>
                                      <p:cBhvr>
                                        <p:cTn id="258" dur="1" fill="hold">
                                          <p:stCondLst>
                                            <p:cond delay="0"/>
                                          </p:stCondLst>
                                        </p:cTn>
                                        <p:tgtEl>
                                          <p:spTgt spid="4248"/>
                                        </p:tgtEl>
                                        <p:attrNameLst>
                                          <p:attrName>style.visibility</p:attrName>
                                        </p:attrNameLst>
                                      </p:cBhvr>
                                      <p:to>
                                        <p:strVal val="visible"/>
                                      </p:to>
                                    </p:set>
                                    <p:animEffect transition="in" filter="wipe(right)">
                                      <p:cBhvr>
                                        <p:cTn id="259" dur="1000"/>
                                        <p:tgtEl>
                                          <p:spTgt spid="4248"/>
                                        </p:tgtEl>
                                      </p:cBhvr>
                                    </p:animEffect>
                                  </p:childTnLst>
                                </p:cTn>
                              </p:par>
                              <p:par>
                                <p:cTn id="260" presetID="22" presetClass="entr" presetSubtype="2" fill="hold" grpId="2" nodeType="withEffect">
                                  <p:stCondLst>
                                    <p:cond delay="0"/>
                                  </p:stCondLst>
                                  <p:childTnLst>
                                    <p:set>
                                      <p:cBhvr>
                                        <p:cTn id="261" dur="1" fill="hold">
                                          <p:stCondLst>
                                            <p:cond delay="0"/>
                                          </p:stCondLst>
                                        </p:cTn>
                                        <p:tgtEl>
                                          <p:spTgt spid="4249"/>
                                        </p:tgtEl>
                                        <p:attrNameLst>
                                          <p:attrName>style.visibility</p:attrName>
                                        </p:attrNameLst>
                                      </p:cBhvr>
                                      <p:to>
                                        <p:strVal val="visible"/>
                                      </p:to>
                                    </p:set>
                                    <p:animEffect transition="in" filter="wipe(right)">
                                      <p:cBhvr>
                                        <p:cTn id="262" dur="1000"/>
                                        <p:tgtEl>
                                          <p:spTgt spid="4249"/>
                                        </p:tgtEl>
                                      </p:cBhvr>
                                    </p:animEffect>
                                  </p:childTnLst>
                                </p:cTn>
                              </p:par>
                              <p:par>
                                <p:cTn id="263" presetID="22" presetClass="entr" presetSubtype="2" fill="hold" grpId="2" nodeType="withEffect">
                                  <p:stCondLst>
                                    <p:cond delay="0"/>
                                  </p:stCondLst>
                                  <p:childTnLst>
                                    <p:set>
                                      <p:cBhvr>
                                        <p:cTn id="264" dur="1" fill="hold">
                                          <p:stCondLst>
                                            <p:cond delay="0"/>
                                          </p:stCondLst>
                                        </p:cTn>
                                        <p:tgtEl>
                                          <p:spTgt spid="4231"/>
                                        </p:tgtEl>
                                        <p:attrNameLst>
                                          <p:attrName>style.visibility</p:attrName>
                                        </p:attrNameLst>
                                      </p:cBhvr>
                                      <p:to>
                                        <p:strVal val="visible"/>
                                      </p:to>
                                    </p:set>
                                    <p:animEffect transition="in" filter="wipe(right)">
                                      <p:cBhvr>
                                        <p:cTn id="265" dur="1000"/>
                                        <p:tgtEl>
                                          <p:spTgt spid="4231"/>
                                        </p:tgtEl>
                                      </p:cBhvr>
                                    </p:animEffect>
                                  </p:childTnLst>
                                </p:cTn>
                              </p:par>
                              <p:par>
                                <p:cTn id="266" presetID="22" presetClass="entr" presetSubtype="2" fill="hold" grpId="0" nodeType="withEffect">
                                  <p:stCondLst>
                                    <p:cond delay="0"/>
                                  </p:stCondLst>
                                  <p:childTnLst>
                                    <p:set>
                                      <p:cBhvr>
                                        <p:cTn id="267" dur="1" fill="hold">
                                          <p:stCondLst>
                                            <p:cond delay="0"/>
                                          </p:stCondLst>
                                        </p:cTn>
                                        <p:tgtEl>
                                          <p:spTgt spid="4241"/>
                                        </p:tgtEl>
                                        <p:attrNameLst>
                                          <p:attrName>style.visibility</p:attrName>
                                        </p:attrNameLst>
                                      </p:cBhvr>
                                      <p:to>
                                        <p:strVal val="visible"/>
                                      </p:to>
                                    </p:set>
                                    <p:animEffect transition="in" filter="wipe(right)">
                                      <p:cBhvr>
                                        <p:cTn id="268" dur="1000"/>
                                        <p:tgtEl>
                                          <p:spTgt spid="4241"/>
                                        </p:tgtEl>
                                      </p:cBhvr>
                                    </p:animEffect>
                                  </p:childTnLst>
                                </p:cTn>
                              </p:par>
                            </p:childTnLst>
                          </p:cTn>
                        </p:par>
                        <p:par>
                          <p:cTn id="269" fill="hold">
                            <p:stCondLst>
                              <p:cond delay="2000"/>
                            </p:stCondLst>
                            <p:childTnLst>
                              <p:par>
                                <p:cTn id="270" presetID="10" presetClass="entr" presetSubtype="0" fill="hold" grpId="0" nodeType="afterEffect">
                                  <p:stCondLst>
                                    <p:cond delay="0"/>
                                  </p:stCondLst>
                                  <p:childTnLst>
                                    <p:set>
                                      <p:cBhvr>
                                        <p:cTn id="271" dur="1" fill="hold">
                                          <p:stCondLst>
                                            <p:cond delay="0"/>
                                          </p:stCondLst>
                                        </p:cTn>
                                        <p:tgtEl>
                                          <p:spTgt spid="4227"/>
                                        </p:tgtEl>
                                        <p:attrNameLst>
                                          <p:attrName>style.visibility</p:attrName>
                                        </p:attrNameLst>
                                      </p:cBhvr>
                                      <p:to>
                                        <p:strVal val="visible"/>
                                      </p:to>
                                    </p:set>
                                    <p:animEffect transition="in" filter="fade">
                                      <p:cBhvr>
                                        <p:cTn id="272" dur="1000"/>
                                        <p:tgtEl>
                                          <p:spTgt spid="4227"/>
                                        </p:tgtEl>
                                      </p:cBhvr>
                                    </p:animEffect>
                                  </p:childTnLst>
                                </p:cTn>
                              </p:par>
                            </p:childTnLst>
                          </p:cTn>
                        </p:par>
                        <p:par>
                          <p:cTn id="273" fill="hold">
                            <p:stCondLst>
                              <p:cond delay="3000"/>
                            </p:stCondLst>
                            <p:childTnLst>
                              <p:par>
                                <p:cTn id="274" presetID="22" presetClass="exit" presetSubtype="2" fill="hold" grpId="3" nodeType="afterEffect">
                                  <p:stCondLst>
                                    <p:cond delay="0"/>
                                  </p:stCondLst>
                                  <p:childTnLst>
                                    <p:animEffect transition="out" filter="wipe(right)">
                                      <p:cBhvr>
                                        <p:cTn id="275" dur="1000"/>
                                        <p:tgtEl>
                                          <p:spTgt spid="4249"/>
                                        </p:tgtEl>
                                      </p:cBhvr>
                                    </p:animEffect>
                                    <p:set>
                                      <p:cBhvr>
                                        <p:cTn id="276" dur="1" fill="hold">
                                          <p:stCondLst>
                                            <p:cond delay="999"/>
                                          </p:stCondLst>
                                        </p:cTn>
                                        <p:tgtEl>
                                          <p:spTgt spid="4249"/>
                                        </p:tgtEl>
                                        <p:attrNameLst>
                                          <p:attrName>style.visibility</p:attrName>
                                        </p:attrNameLst>
                                      </p:cBhvr>
                                      <p:to>
                                        <p:strVal val="hidden"/>
                                      </p:to>
                                    </p:set>
                                  </p:childTnLst>
                                </p:cTn>
                              </p:par>
                              <p:par>
                                <p:cTn id="277" presetID="22" presetClass="exit" presetSubtype="2" fill="hold" grpId="3" nodeType="withEffect">
                                  <p:stCondLst>
                                    <p:cond delay="0"/>
                                  </p:stCondLst>
                                  <p:childTnLst>
                                    <p:animEffect transition="out" filter="wipe(right)">
                                      <p:cBhvr>
                                        <p:cTn id="278" dur="1000"/>
                                        <p:tgtEl>
                                          <p:spTgt spid="4248"/>
                                        </p:tgtEl>
                                      </p:cBhvr>
                                    </p:animEffect>
                                    <p:set>
                                      <p:cBhvr>
                                        <p:cTn id="279" dur="1" fill="hold">
                                          <p:stCondLst>
                                            <p:cond delay="999"/>
                                          </p:stCondLst>
                                        </p:cTn>
                                        <p:tgtEl>
                                          <p:spTgt spid="4248"/>
                                        </p:tgtEl>
                                        <p:attrNameLst>
                                          <p:attrName>style.visibility</p:attrName>
                                        </p:attrNameLst>
                                      </p:cBhvr>
                                      <p:to>
                                        <p:strVal val="hidden"/>
                                      </p:to>
                                    </p:set>
                                  </p:childTnLst>
                                </p:cTn>
                              </p:par>
                              <p:par>
                                <p:cTn id="280" presetID="22" presetClass="exit" presetSubtype="2" fill="hold" grpId="3" nodeType="withEffect">
                                  <p:stCondLst>
                                    <p:cond delay="0"/>
                                  </p:stCondLst>
                                  <p:childTnLst>
                                    <p:animEffect transition="out" filter="wipe(right)">
                                      <p:cBhvr>
                                        <p:cTn id="281" dur="1000"/>
                                        <p:tgtEl>
                                          <p:spTgt spid="4231"/>
                                        </p:tgtEl>
                                      </p:cBhvr>
                                    </p:animEffect>
                                    <p:set>
                                      <p:cBhvr>
                                        <p:cTn id="282" dur="1" fill="hold">
                                          <p:stCondLst>
                                            <p:cond delay="999"/>
                                          </p:stCondLst>
                                        </p:cTn>
                                        <p:tgtEl>
                                          <p:spTgt spid="4231"/>
                                        </p:tgtEl>
                                        <p:attrNameLst>
                                          <p:attrName>style.visibility</p:attrName>
                                        </p:attrNameLst>
                                      </p:cBhvr>
                                      <p:to>
                                        <p:strVal val="hidden"/>
                                      </p:to>
                                    </p:set>
                                  </p:childTnLst>
                                </p:cTn>
                              </p:par>
                              <p:par>
                                <p:cTn id="283" presetID="22" presetClass="exit" presetSubtype="2" fill="hold" grpId="1" nodeType="withEffect">
                                  <p:stCondLst>
                                    <p:cond delay="0"/>
                                  </p:stCondLst>
                                  <p:childTnLst>
                                    <p:animEffect transition="out" filter="wipe(right)">
                                      <p:cBhvr>
                                        <p:cTn id="284" dur="1000"/>
                                        <p:tgtEl>
                                          <p:spTgt spid="4241"/>
                                        </p:tgtEl>
                                      </p:cBhvr>
                                    </p:animEffect>
                                    <p:set>
                                      <p:cBhvr>
                                        <p:cTn id="285" dur="1" fill="hold">
                                          <p:stCondLst>
                                            <p:cond delay="999"/>
                                          </p:stCondLst>
                                        </p:cTn>
                                        <p:tgtEl>
                                          <p:spTgt spid="4241"/>
                                        </p:tgtEl>
                                        <p:attrNameLst>
                                          <p:attrName>style.visibility</p:attrName>
                                        </p:attrNameLst>
                                      </p:cBhvr>
                                      <p:to>
                                        <p:strVal val="hidden"/>
                                      </p:to>
                                    </p:set>
                                  </p:childTnLst>
                                </p:cTn>
                              </p:par>
                              <p:par>
                                <p:cTn id="286" presetID="10" presetClass="exit" presetSubtype="0" fill="hold" grpId="1" nodeType="withEffect">
                                  <p:stCondLst>
                                    <p:cond delay="0"/>
                                  </p:stCondLst>
                                  <p:childTnLst>
                                    <p:animEffect transition="out" filter="fade">
                                      <p:cBhvr>
                                        <p:cTn id="287" dur="1000"/>
                                        <p:tgtEl>
                                          <p:spTgt spid="4226"/>
                                        </p:tgtEl>
                                      </p:cBhvr>
                                    </p:animEffect>
                                    <p:set>
                                      <p:cBhvr>
                                        <p:cTn id="288" dur="1" fill="hold">
                                          <p:stCondLst>
                                            <p:cond delay="999"/>
                                          </p:stCondLst>
                                        </p:cTn>
                                        <p:tgtEl>
                                          <p:spTgt spid="4226"/>
                                        </p:tgtEl>
                                        <p:attrNameLst>
                                          <p:attrName>style.visibility</p:attrName>
                                        </p:attrNameLst>
                                      </p:cBhvr>
                                      <p:to>
                                        <p:strVal val="hidden"/>
                                      </p:to>
                                    </p:set>
                                  </p:childTnLst>
                                </p:cTn>
                              </p:par>
                            </p:childTnLst>
                          </p:cTn>
                        </p:par>
                      </p:childTnLst>
                    </p:cTn>
                  </p:par>
                  <p:par>
                    <p:cTn id="289" fill="hold">
                      <p:stCondLst>
                        <p:cond delay="indefinite"/>
                      </p:stCondLst>
                      <p:childTnLst>
                        <p:par>
                          <p:cTn id="290" fill="hold">
                            <p:stCondLst>
                              <p:cond delay="0"/>
                            </p:stCondLst>
                            <p:childTnLst>
                              <p:par>
                                <p:cTn id="291" presetID="10" presetClass="exit" presetSubtype="0" fill="hold" grpId="1" nodeType="clickEffect">
                                  <p:stCondLst>
                                    <p:cond delay="0"/>
                                  </p:stCondLst>
                                  <p:childTnLst>
                                    <p:animEffect transition="out" filter="fade">
                                      <p:cBhvr>
                                        <p:cTn id="292" dur="1000"/>
                                        <p:tgtEl>
                                          <p:spTgt spid="4219"/>
                                        </p:tgtEl>
                                      </p:cBhvr>
                                    </p:animEffect>
                                    <p:set>
                                      <p:cBhvr>
                                        <p:cTn id="293" dur="1" fill="hold">
                                          <p:stCondLst>
                                            <p:cond delay="999"/>
                                          </p:stCondLst>
                                        </p:cTn>
                                        <p:tgtEl>
                                          <p:spTgt spid="4219"/>
                                        </p:tgtEl>
                                        <p:attrNameLst>
                                          <p:attrName>style.visibility</p:attrName>
                                        </p:attrNameLst>
                                      </p:cBhvr>
                                      <p:to>
                                        <p:strVal val="hidden"/>
                                      </p:to>
                                    </p:set>
                                  </p:childTnLst>
                                </p:cTn>
                              </p:par>
                              <p:par>
                                <p:cTn id="294" presetID="10" presetClass="exit" presetSubtype="0" fill="hold" grpId="1" nodeType="withEffect">
                                  <p:stCondLst>
                                    <p:cond delay="0"/>
                                  </p:stCondLst>
                                  <p:childTnLst>
                                    <p:animEffect transition="out" filter="fade">
                                      <p:cBhvr>
                                        <p:cTn id="295" dur="1000"/>
                                        <p:tgtEl>
                                          <p:spTgt spid="4137"/>
                                        </p:tgtEl>
                                      </p:cBhvr>
                                    </p:animEffect>
                                    <p:set>
                                      <p:cBhvr>
                                        <p:cTn id="296" dur="1" fill="hold">
                                          <p:stCondLst>
                                            <p:cond delay="999"/>
                                          </p:stCondLst>
                                        </p:cTn>
                                        <p:tgtEl>
                                          <p:spTgt spid="4137"/>
                                        </p:tgtEl>
                                        <p:attrNameLst>
                                          <p:attrName>style.visibility</p:attrName>
                                        </p:attrNameLst>
                                      </p:cBhvr>
                                      <p:to>
                                        <p:strVal val="hidden"/>
                                      </p:to>
                                    </p:set>
                                  </p:childTnLst>
                                </p:cTn>
                              </p:par>
                              <p:par>
                                <p:cTn id="297" presetID="2" presetClass="exit" presetSubtype="4" fill="hold" nodeType="withEffect">
                                  <p:stCondLst>
                                    <p:cond delay="0"/>
                                  </p:stCondLst>
                                  <p:childTnLst>
                                    <p:anim calcmode="lin" valueType="num">
                                      <p:cBhvr additive="base">
                                        <p:cTn id="298" dur="1000"/>
                                        <p:tgtEl>
                                          <p:spTgt spid="4218"/>
                                        </p:tgtEl>
                                        <p:attrNameLst>
                                          <p:attrName>ppt_x</p:attrName>
                                        </p:attrNameLst>
                                      </p:cBhvr>
                                      <p:tavLst>
                                        <p:tav tm="0">
                                          <p:val>
                                            <p:strVal val="ppt_x"/>
                                          </p:val>
                                        </p:tav>
                                        <p:tav tm="100000">
                                          <p:val>
                                            <p:strVal val="ppt_x"/>
                                          </p:val>
                                        </p:tav>
                                      </p:tavLst>
                                    </p:anim>
                                    <p:anim calcmode="lin" valueType="num">
                                      <p:cBhvr additive="base">
                                        <p:cTn id="299" dur="1000"/>
                                        <p:tgtEl>
                                          <p:spTgt spid="4218"/>
                                        </p:tgtEl>
                                        <p:attrNameLst>
                                          <p:attrName>ppt_y</p:attrName>
                                        </p:attrNameLst>
                                      </p:cBhvr>
                                      <p:tavLst>
                                        <p:tav tm="0">
                                          <p:val>
                                            <p:strVal val="ppt_y"/>
                                          </p:val>
                                        </p:tav>
                                        <p:tav tm="100000">
                                          <p:val>
                                            <p:strVal val="1+ppt_h/2"/>
                                          </p:val>
                                        </p:tav>
                                      </p:tavLst>
                                    </p:anim>
                                    <p:set>
                                      <p:cBhvr>
                                        <p:cTn id="300" dur="1" fill="hold">
                                          <p:stCondLst>
                                            <p:cond delay="999"/>
                                          </p:stCondLst>
                                        </p:cTn>
                                        <p:tgtEl>
                                          <p:spTgt spid="4218"/>
                                        </p:tgtEl>
                                        <p:attrNameLst>
                                          <p:attrName>style.visibility</p:attrName>
                                        </p:attrNameLst>
                                      </p:cBhvr>
                                      <p:to>
                                        <p:strVal val="hidden"/>
                                      </p:to>
                                    </p:set>
                                  </p:childTnLst>
                                </p:cTn>
                              </p:par>
                              <p:par>
                                <p:cTn id="301" presetID="2" presetClass="exit" presetSubtype="4" fill="hold" nodeType="withEffect">
                                  <p:stCondLst>
                                    <p:cond delay="0"/>
                                  </p:stCondLst>
                                  <p:childTnLst>
                                    <p:anim calcmode="lin" valueType="num">
                                      <p:cBhvr additive="base">
                                        <p:cTn id="302" dur="1000"/>
                                        <p:tgtEl>
                                          <p:spTgt spid="4136"/>
                                        </p:tgtEl>
                                        <p:attrNameLst>
                                          <p:attrName>ppt_x</p:attrName>
                                        </p:attrNameLst>
                                      </p:cBhvr>
                                      <p:tavLst>
                                        <p:tav tm="0">
                                          <p:val>
                                            <p:strVal val="ppt_x"/>
                                          </p:val>
                                        </p:tav>
                                        <p:tav tm="100000">
                                          <p:val>
                                            <p:strVal val="ppt_x"/>
                                          </p:val>
                                        </p:tav>
                                      </p:tavLst>
                                    </p:anim>
                                    <p:anim calcmode="lin" valueType="num">
                                      <p:cBhvr additive="base">
                                        <p:cTn id="303" dur="1000"/>
                                        <p:tgtEl>
                                          <p:spTgt spid="4136"/>
                                        </p:tgtEl>
                                        <p:attrNameLst>
                                          <p:attrName>ppt_y</p:attrName>
                                        </p:attrNameLst>
                                      </p:cBhvr>
                                      <p:tavLst>
                                        <p:tav tm="0">
                                          <p:val>
                                            <p:strVal val="ppt_y"/>
                                          </p:val>
                                        </p:tav>
                                        <p:tav tm="100000">
                                          <p:val>
                                            <p:strVal val="1+ppt_h/2"/>
                                          </p:val>
                                        </p:tav>
                                      </p:tavLst>
                                    </p:anim>
                                    <p:set>
                                      <p:cBhvr>
                                        <p:cTn id="304" dur="1" fill="hold">
                                          <p:stCondLst>
                                            <p:cond delay="999"/>
                                          </p:stCondLst>
                                        </p:cTn>
                                        <p:tgtEl>
                                          <p:spTgt spid="4136"/>
                                        </p:tgtEl>
                                        <p:attrNameLst>
                                          <p:attrName>style.visibility</p:attrName>
                                        </p:attrNameLst>
                                      </p:cBhvr>
                                      <p:to>
                                        <p:strVal val="hidden"/>
                                      </p:to>
                                    </p:set>
                                  </p:childTnLst>
                                </p:cTn>
                              </p:par>
                            </p:childTnLst>
                          </p:cTn>
                        </p:par>
                        <p:par>
                          <p:cTn id="305" fill="hold">
                            <p:stCondLst>
                              <p:cond delay="1000"/>
                            </p:stCondLst>
                            <p:childTnLst>
                              <p:par>
                                <p:cTn id="306" presetID="2" presetClass="entr" presetSubtype="4" fill="hold" nodeType="afterEffect">
                                  <p:stCondLst>
                                    <p:cond delay="0"/>
                                  </p:stCondLst>
                                  <p:childTnLst>
                                    <p:set>
                                      <p:cBhvr>
                                        <p:cTn id="307" dur="1" fill="hold">
                                          <p:stCondLst>
                                            <p:cond delay="0"/>
                                          </p:stCondLst>
                                        </p:cTn>
                                        <p:tgtEl>
                                          <p:spTgt spid="4163"/>
                                        </p:tgtEl>
                                        <p:attrNameLst>
                                          <p:attrName>style.visibility</p:attrName>
                                        </p:attrNameLst>
                                      </p:cBhvr>
                                      <p:to>
                                        <p:strVal val="visible"/>
                                      </p:to>
                                    </p:set>
                                    <p:anim calcmode="lin" valueType="num">
                                      <p:cBhvr additive="base">
                                        <p:cTn id="308" dur="1000" fill="hold"/>
                                        <p:tgtEl>
                                          <p:spTgt spid="4163"/>
                                        </p:tgtEl>
                                        <p:attrNameLst>
                                          <p:attrName>ppt_x</p:attrName>
                                        </p:attrNameLst>
                                      </p:cBhvr>
                                      <p:tavLst>
                                        <p:tav tm="0">
                                          <p:val>
                                            <p:strVal val="#ppt_x"/>
                                          </p:val>
                                        </p:tav>
                                        <p:tav tm="100000">
                                          <p:val>
                                            <p:strVal val="#ppt_x"/>
                                          </p:val>
                                        </p:tav>
                                      </p:tavLst>
                                    </p:anim>
                                    <p:anim calcmode="lin" valueType="num">
                                      <p:cBhvr additive="base">
                                        <p:cTn id="309" dur="1000" fill="hold"/>
                                        <p:tgtEl>
                                          <p:spTgt spid="4163"/>
                                        </p:tgtEl>
                                        <p:attrNameLst>
                                          <p:attrName>ppt_y</p:attrName>
                                        </p:attrNameLst>
                                      </p:cBhvr>
                                      <p:tavLst>
                                        <p:tav tm="0">
                                          <p:val>
                                            <p:strVal val="1+#ppt_h/2"/>
                                          </p:val>
                                        </p:tav>
                                        <p:tav tm="100000">
                                          <p:val>
                                            <p:strVal val="#ppt_y"/>
                                          </p:val>
                                        </p:tav>
                                      </p:tavLst>
                                    </p:anim>
                                  </p:childTnLst>
                                </p:cTn>
                              </p:par>
                            </p:childTnLst>
                          </p:cTn>
                        </p:par>
                        <p:par>
                          <p:cTn id="310" fill="hold">
                            <p:stCondLst>
                              <p:cond delay="2000"/>
                            </p:stCondLst>
                            <p:childTnLst>
                              <p:par>
                                <p:cTn id="311" presetID="22" presetClass="entr" presetSubtype="2" fill="hold" grpId="0" nodeType="afterEffect">
                                  <p:stCondLst>
                                    <p:cond delay="0"/>
                                  </p:stCondLst>
                                  <p:childTnLst>
                                    <p:set>
                                      <p:cBhvr>
                                        <p:cTn id="312" dur="1" fill="hold">
                                          <p:stCondLst>
                                            <p:cond delay="0"/>
                                          </p:stCondLst>
                                        </p:cTn>
                                        <p:tgtEl>
                                          <p:spTgt spid="4164"/>
                                        </p:tgtEl>
                                        <p:attrNameLst>
                                          <p:attrName>style.visibility</p:attrName>
                                        </p:attrNameLst>
                                      </p:cBhvr>
                                      <p:to>
                                        <p:strVal val="visible"/>
                                      </p:to>
                                    </p:set>
                                    <p:animEffect transition="in" filter="wipe(right)">
                                      <p:cBhvr>
                                        <p:cTn id="313" dur="1000"/>
                                        <p:tgtEl>
                                          <p:spTgt spid="4164"/>
                                        </p:tgtEl>
                                      </p:cBhvr>
                                    </p:animEffect>
                                  </p:childTnLst>
                                </p:cTn>
                              </p:par>
                            </p:childTnLst>
                          </p:cTn>
                        </p:par>
                      </p:childTnLst>
                    </p:cTn>
                  </p:par>
                  <p:par>
                    <p:cTn id="314" fill="hold">
                      <p:stCondLst>
                        <p:cond delay="indefinite"/>
                      </p:stCondLst>
                      <p:childTnLst>
                        <p:par>
                          <p:cTn id="315" fill="hold">
                            <p:stCondLst>
                              <p:cond delay="0"/>
                            </p:stCondLst>
                            <p:childTnLst>
                              <p:par>
                                <p:cTn id="316" presetID="10" presetClass="entr" presetSubtype="0" fill="hold" grpId="0" nodeType="clickEffect">
                                  <p:stCondLst>
                                    <p:cond delay="0"/>
                                  </p:stCondLst>
                                  <p:childTnLst>
                                    <p:set>
                                      <p:cBhvr>
                                        <p:cTn id="317" dur="1" fill="hold">
                                          <p:stCondLst>
                                            <p:cond delay="0"/>
                                          </p:stCondLst>
                                        </p:cTn>
                                        <p:tgtEl>
                                          <p:spTgt spid="4165"/>
                                        </p:tgtEl>
                                        <p:attrNameLst>
                                          <p:attrName>style.visibility</p:attrName>
                                        </p:attrNameLst>
                                      </p:cBhvr>
                                      <p:to>
                                        <p:strVal val="visible"/>
                                      </p:to>
                                    </p:set>
                                    <p:animEffect transition="in" filter="fade">
                                      <p:cBhvr>
                                        <p:cTn id="318" dur="1000"/>
                                        <p:tgtEl>
                                          <p:spTgt spid="4165"/>
                                        </p:tgtEl>
                                      </p:cBhvr>
                                    </p:animEffect>
                                  </p:childTnLst>
                                </p:cTn>
                              </p:par>
                            </p:childTnLst>
                          </p:cTn>
                        </p:par>
                        <p:par>
                          <p:cTn id="319" fill="hold">
                            <p:stCondLst>
                              <p:cond delay="1000"/>
                            </p:stCondLst>
                            <p:childTnLst>
                              <p:par>
                                <p:cTn id="320" presetID="22" presetClass="entr" presetSubtype="2" fill="hold" grpId="0" nodeType="afterEffect">
                                  <p:stCondLst>
                                    <p:cond delay="0"/>
                                  </p:stCondLst>
                                  <p:childTnLst>
                                    <p:set>
                                      <p:cBhvr>
                                        <p:cTn id="321" dur="1" fill="hold">
                                          <p:stCondLst>
                                            <p:cond delay="0"/>
                                          </p:stCondLst>
                                        </p:cTn>
                                        <p:tgtEl>
                                          <p:spTgt spid="4167"/>
                                        </p:tgtEl>
                                        <p:attrNameLst>
                                          <p:attrName>style.visibility</p:attrName>
                                        </p:attrNameLst>
                                      </p:cBhvr>
                                      <p:to>
                                        <p:strVal val="visible"/>
                                      </p:to>
                                    </p:set>
                                    <p:animEffect transition="in" filter="wipe(right)">
                                      <p:cBhvr>
                                        <p:cTn id="322" dur="1000"/>
                                        <p:tgtEl>
                                          <p:spTgt spid="4167"/>
                                        </p:tgtEl>
                                      </p:cBhvr>
                                    </p:animEffect>
                                  </p:childTnLst>
                                </p:cTn>
                              </p:par>
                              <p:par>
                                <p:cTn id="323" presetID="22" presetClass="entr" presetSubtype="2" fill="hold" grpId="0" nodeType="withEffect">
                                  <p:stCondLst>
                                    <p:cond delay="0"/>
                                  </p:stCondLst>
                                  <p:childTnLst>
                                    <p:set>
                                      <p:cBhvr>
                                        <p:cTn id="324" dur="1" fill="hold">
                                          <p:stCondLst>
                                            <p:cond delay="0"/>
                                          </p:stCondLst>
                                        </p:cTn>
                                        <p:tgtEl>
                                          <p:spTgt spid="4166"/>
                                        </p:tgtEl>
                                        <p:attrNameLst>
                                          <p:attrName>style.visibility</p:attrName>
                                        </p:attrNameLst>
                                      </p:cBhvr>
                                      <p:to>
                                        <p:strVal val="visible"/>
                                      </p:to>
                                    </p:set>
                                    <p:animEffect transition="in" filter="wipe(right)">
                                      <p:cBhvr>
                                        <p:cTn id="325" dur="1000"/>
                                        <p:tgtEl>
                                          <p:spTgt spid="4166"/>
                                        </p:tgtEl>
                                      </p:cBhvr>
                                    </p:animEffect>
                                  </p:childTnLst>
                                </p:cTn>
                              </p:par>
                              <p:par>
                                <p:cTn id="326" presetID="22" presetClass="entr" presetSubtype="2" fill="hold" grpId="0" nodeType="withEffect">
                                  <p:stCondLst>
                                    <p:cond delay="0"/>
                                  </p:stCondLst>
                                  <p:childTnLst>
                                    <p:set>
                                      <p:cBhvr>
                                        <p:cTn id="327" dur="1" fill="hold">
                                          <p:stCondLst>
                                            <p:cond delay="0"/>
                                          </p:stCondLst>
                                        </p:cTn>
                                        <p:tgtEl>
                                          <p:spTgt spid="4183"/>
                                        </p:tgtEl>
                                        <p:attrNameLst>
                                          <p:attrName>style.visibility</p:attrName>
                                        </p:attrNameLst>
                                      </p:cBhvr>
                                      <p:to>
                                        <p:strVal val="visible"/>
                                      </p:to>
                                    </p:set>
                                    <p:animEffect transition="in" filter="wipe(right)">
                                      <p:cBhvr>
                                        <p:cTn id="328" dur="1000"/>
                                        <p:tgtEl>
                                          <p:spTgt spid="4183"/>
                                        </p:tgtEl>
                                      </p:cBhvr>
                                    </p:animEffect>
                                  </p:childTnLst>
                                </p:cTn>
                              </p:par>
                              <p:par>
                                <p:cTn id="329" presetID="22" presetClass="entr" presetSubtype="2" fill="hold" grpId="0" nodeType="withEffect">
                                  <p:stCondLst>
                                    <p:cond delay="0"/>
                                  </p:stCondLst>
                                  <p:childTnLst>
                                    <p:set>
                                      <p:cBhvr>
                                        <p:cTn id="330" dur="1" fill="hold">
                                          <p:stCondLst>
                                            <p:cond delay="0"/>
                                          </p:stCondLst>
                                        </p:cTn>
                                        <p:tgtEl>
                                          <p:spTgt spid="4184"/>
                                        </p:tgtEl>
                                        <p:attrNameLst>
                                          <p:attrName>style.visibility</p:attrName>
                                        </p:attrNameLst>
                                      </p:cBhvr>
                                      <p:to>
                                        <p:strVal val="visible"/>
                                      </p:to>
                                    </p:set>
                                    <p:animEffect transition="in" filter="wipe(right)">
                                      <p:cBhvr>
                                        <p:cTn id="331" dur="1000"/>
                                        <p:tgtEl>
                                          <p:spTgt spid="4184"/>
                                        </p:tgtEl>
                                      </p:cBhvr>
                                    </p:animEffect>
                                  </p:childTnLst>
                                </p:cTn>
                              </p:par>
                              <p:par>
                                <p:cTn id="332" presetID="22" presetClass="entr" presetSubtype="2" fill="hold" grpId="0" nodeType="withEffect">
                                  <p:stCondLst>
                                    <p:cond delay="0"/>
                                  </p:stCondLst>
                                  <p:childTnLst>
                                    <p:set>
                                      <p:cBhvr>
                                        <p:cTn id="333" dur="1" fill="hold">
                                          <p:stCondLst>
                                            <p:cond delay="0"/>
                                          </p:stCondLst>
                                        </p:cTn>
                                        <p:tgtEl>
                                          <p:spTgt spid="4174"/>
                                        </p:tgtEl>
                                        <p:attrNameLst>
                                          <p:attrName>style.visibility</p:attrName>
                                        </p:attrNameLst>
                                      </p:cBhvr>
                                      <p:to>
                                        <p:strVal val="visible"/>
                                      </p:to>
                                    </p:set>
                                    <p:animEffect transition="in" filter="wipe(right)">
                                      <p:cBhvr>
                                        <p:cTn id="334" dur="1000"/>
                                        <p:tgtEl>
                                          <p:spTgt spid="4174"/>
                                        </p:tgtEl>
                                      </p:cBhvr>
                                    </p:animEffect>
                                  </p:childTnLst>
                                </p:cTn>
                              </p:par>
                              <p:par>
                                <p:cTn id="335" presetID="22" presetClass="entr" presetSubtype="2" fill="hold" grpId="0" nodeType="withEffect">
                                  <p:stCondLst>
                                    <p:cond delay="0"/>
                                  </p:stCondLst>
                                  <p:childTnLst>
                                    <p:set>
                                      <p:cBhvr>
                                        <p:cTn id="336" dur="1" fill="hold">
                                          <p:stCondLst>
                                            <p:cond delay="0"/>
                                          </p:stCondLst>
                                        </p:cTn>
                                        <p:tgtEl>
                                          <p:spTgt spid="4175"/>
                                        </p:tgtEl>
                                        <p:attrNameLst>
                                          <p:attrName>style.visibility</p:attrName>
                                        </p:attrNameLst>
                                      </p:cBhvr>
                                      <p:to>
                                        <p:strVal val="visible"/>
                                      </p:to>
                                    </p:set>
                                    <p:animEffect transition="in" filter="wipe(right)">
                                      <p:cBhvr>
                                        <p:cTn id="337" dur="1000"/>
                                        <p:tgtEl>
                                          <p:spTgt spid="4175"/>
                                        </p:tgtEl>
                                      </p:cBhvr>
                                    </p:animEffect>
                                  </p:childTnLst>
                                </p:cTn>
                              </p:par>
                            </p:childTnLst>
                          </p:cTn>
                        </p:par>
                        <p:par>
                          <p:cTn id="338" fill="hold">
                            <p:stCondLst>
                              <p:cond delay="2000"/>
                            </p:stCondLst>
                            <p:childTnLst>
                              <p:par>
                                <p:cTn id="339" presetID="10" presetClass="entr" presetSubtype="0" fill="hold" grpId="0" nodeType="afterEffect">
                                  <p:stCondLst>
                                    <p:cond delay="0"/>
                                  </p:stCondLst>
                                  <p:childTnLst>
                                    <p:set>
                                      <p:cBhvr>
                                        <p:cTn id="340" dur="1" fill="hold">
                                          <p:stCondLst>
                                            <p:cond delay="0"/>
                                          </p:stCondLst>
                                        </p:cTn>
                                        <p:tgtEl>
                                          <p:spTgt spid="4168"/>
                                        </p:tgtEl>
                                        <p:attrNameLst>
                                          <p:attrName>style.visibility</p:attrName>
                                        </p:attrNameLst>
                                      </p:cBhvr>
                                      <p:to>
                                        <p:strVal val="visible"/>
                                      </p:to>
                                    </p:set>
                                    <p:animEffect transition="in" filter="fade">
                                      <p:cBhvr>
                                        <p:cTn id="341" dur="1000"/>
                                        <p:tgtEl>
                                          <p:spTgt spid="4168"/>
                                        </p:tgtEl>
                                      </p:cBhvr>
                                    </p:animEffect>
                                  </p:childTnLst>
                                </p:cTn>
                              </p:par>
                              <p:par>
                                <p:cTn id="342" presetID="22" presetClass="exit" presetSubtype="2" fill="hold" grpId="1" nodeType="withEffect">
                                  <p:stCondLst>
                                    <p:cond delay="0"/>
                                  </p:stCondLst>
                                  <p:childTnLst>
                                    <p:animEffect transition="out" filter="wipe(right)">
                                      <p:cBhvr>
                                        <p:cTn id="343" dur="1000"/>
                                        <p:tgtEl>
                                          <p:spTgt spid="4166"/>
                                        </p:tgtEl>
                                      </p:cBhvr>
                                    </p:animEffect>
                                    <p:set>
                                      <p:cBhvr>
                                        <p:cTn id="344" dur="1" fill="hold">
                                          <p:stCondLst>
                                            <p:cond delay="999"/>
                                          </p:stCondLst>
                                        </p:cTn>
                                        <p:tgtEl>
                                          <p:spTgt spid="4166"/>
                                        </p:tgtEl>
                                        <p:attrNameLst>
                                          <p:attrName>style.visibility</p:attrName>
                                        </p:attrNameLst>
                                      </p:cBhvr>
                                      <p:to>
                                        <p:strVal val="hidden"/>
                                      </p:to>
                                    </p:set>
                                  </p:childTnLst>
                                </p:cTn>
                              </p:par>
                              <p:par>
                                <p:cTn id="345" presetID="22" presetClass="exit" presetSubtype="2" fill="hold" grpId="1" nodeType="withEffect">
                                  <p:stCondLst>
                                    <p:cond delay="0"/>
                                  </p:stCondLst>
                                  <p:childTnLst>
                                    <p:animEffect transition="out" filter="wipe(right)">
                                      <p:cBhvr>
                                        <p:cTn id="346" dur="1000"/>
                                        <p:tgtEl>
                                          <p:spTgt spid="4167"/>
                                        </p:tgtEl>
                                      </p:cBhvr>
                                    </p:animEffect>
                                    <p:set>
                                      <p:cBhvr>
                                        <p:cTn id="347" dur="1" fill="hold">
                                          <p:stCondLst>
                                            <p:cond delay="999"/>
                                          </p:stCondLst>
                                        </p:cTn>
                                        <p:tgtEl>
                                          <p:spTgt spid="4167"/>
                                        </p:tgtEl>
                                        <p:attrNameLst>
                                          <p:attrName>style.visibility</p:attrName>
                                        </p:attrNameLst>
                                      </p:cBhvr>
                                      <p:to>
                                        <p:strVal val="hidden"/>
                                      </p:to>
                                    </p:set>
                                  </p:childTnLst>
                                </p:cTn>
                              </p:par>
                              <p:par>
                                <p:cTn id="348" presetID="22" presetClass="exit" presetSubtype="2" fill="hold" grpId="1" nodeType="withEffect">
                                  <p:stCondLst>
                                    <p:cond delay="0"/>
                                  </p:stCondLst>
                                  <p:childTnLst>
                                    <p:animEffect transition="out" filter="wipe(right)">
                                      <p:cBhvr>
                                        <p:cTn id="349" dur="1000"/>
                                        <p:tgtEl>
                                          <p:spTgt spid="4184"/>
                                        </p:tgtEl>
                                      </p:cBhvr>
                                    </p:animEffect>
                                    <p:set>
                                      <p:cBhvr>
                                        <p:cTn id="350" dur="1" fill="hold">
                                          <p:stCondLst>
                                            <p:cond delay="999"/>
                                          </p:stCondLst>
                                        </p:cTn>
                                        <p:tgtEl>
                                          <p:spTgt spid="4184"/>
                                        </p:tgtEl>
                                        <p:attrNameLst>
                                          <p:attrName>style.visibility</p:attrName>
                                        </p:attrNameLst>
                                      </p:cBhvr>
                                      <p:to>
                                        <p:strVal val="hidden"/>
                                      </p:to>
                                    </p:set>
                                  </p:childTnLst>
                                </p:cTn>
                              </p:par>
                              <p:par>
                                <p:cTn id="351" presetID="22" presetClass="exit" presetSubtype="2" fill="hold" grpId="1" nodeType="withEffect">
                                  <p:stCondLst>
                                    <p:cond delay="0"/>
                                  </p:stCondLst>
                                  <p:childTnLst>
                                    <p:animEffect transition="out" filter="wipe(right)">
                                      <p:cBhvr>
                                        <p:cTn id="352" dur="1000"/>
                                        <p:tgtEl>
                                          <p:spTgt spid="4183"/>
                                        </p:tgtEl>
                                      </p:cBhvr>
                                    </p:animEffect>
                                    <p:set>
                                      <p:cBhvr>
                                        <p:cTn id="353" dur="1" fill="hold">
                                          <p:stCondLst>
                                            <p:cond delay="999"/>
                                          </p:stCondLst>
                                        </p:cTn>
                                        <p:tgtEl>
                                          <p:spTgt spid="4183"/>
                                        </p:tgtEl>
                                        <p:attrNameLst>
                                          <p:attrName>style.visibility</p:attrName>
                                        </p:attrNameLst>
                                      </p:cBhvr>
                                      <p:to>
                                        <p:strVal val="hidden"/>
                                      </p:to>
                                    </p:set>
                                  </p:childTnLst>
                                </p:cTn>
                              </p:par>
                              <p:par>
                                <p:cTn id="354" presetID="22" presetClass="exit" presetSubtype="2" fill="hold" grpId="1" nodeType="withEffect">
                                  <p:stCondLst>
                                    <p:cond delay="0"/>
                                  </p:stCondLst>
                                  <p:childTnLst>
                                    <p:animEffect transition="out" filter="wipe(right)">
                                      <p:cBhvr>
                                        <p:cTn id="355" dur="1000"/>
                                        <p:tgtEl>
                                          <p:spTgt spid="4174"/>
                                        </p:tgtEl>
                                      </p:cBhvr>
                                    </p:animEffect>
                                    <p:set>
                                      <p:cBhvr>
                                        <p:cTn id="356" dur="1" fill="hold">
                                          <p:stCondLst>
                                            <p:cond delay="999"/>
                                          </p:stCondLst>
                                        </p:cTn>
                                        <p:tgtEl>
                                          <p:spTgt spid="4174"/>
                                        </p:tgtEl>
                                        <p:attrNameLst>
                                          <p:attrName>style.visibility</p:attrName>
                                        </p:attrNameLst>
                                      </p:cBhvr>
                                      <p:to>
                                        <p:strVal val="hidden"/>
                                      </p:to>
                                    </p:set>
                                  </p:childTnLst>
                                </p:cTn>
                              </p:par>
                              <p:par>
                                <p:cTn id="357" presetID="22" presetClass="exit" presetSubtype="2" fill="hold" grpId="1" nodeType="withEffect">
                                  <p:stCondLst>
                                    <p:cond delay="0"/>
                                  </p:stCondLst>
                                  <p:childTnLst>
                                    <p:animEffect transition="out" filter="wipe(right)">
                                      <p:cBhvr>
                                        <p:cTn id="358" dur="1000"/>
                                        <p:tgtEl>
                                          <p:spTgt spid="4175"/>
                                        </p:tgtEl>
                                      </p:cBhvr>
                                    </p:animEffect>
                                    <p:set>
                                      <p:cBhvr>
                                        <p:cTn id="359" dur="1" fill="hold">
                                          <p:stCondLst>
                                            <p:cond delay="999"/>
                                          </p:stCondLst>
                                        </p:cTn>
                                        <p:tgtEl>
                                          <p:spTgt spid="4175"/>
                                        </p:tgtEl>
                                        <p:attrNameLst>
                                          <p:attrName>style.visibility</p:attrName>
                                        </p:attrNameLst>
                                      </p:cBhvr>
                                      <p:to>
                                        <p:strVal val="hidden"/>
                                      </p:to>
                                    </p:set>
                                  </p:childTnLst>
                                </p:cTn>
                              </p:par>
                            </p:childTnLst>
                          </p:cTn>
                        </p:par>
                        <p:par>
                          <p:cTn id="360" fill="hold">
                            <p:stCondLst>
                              <p:cond delay="3000"/>
                            </p:stCondLst>
                            <p:childTnLst>
                              <p:par>
                                <p:cTn id="361" presetID="10" presetClass="exit" presetSubtype="0" fill="hold" grpId="1" nodeType="afterEffect">
                                  <p:stCondLst>
                                    <p:cond delay="0"/>
                                  </p:stCondLst>
                                  <p:childTnLst>
                                    <p:animEffect transition="out" filter="fade">
                                      <p:cBhvr>
                                        <p:cTn id="362" dur="1000"/>
                                        <p:tgtEl>
                                          <p:spTgt spid="4165"/>
                                        </p:tgtEl>
                                      </p:cBhvr>
                                    </p:animEffect>
                                    <p:set>
                                      <p:cBhvr>
                                        <p:cTn id="363" dur="1" fill="hold">
                                          <p:stCondLst>
                                            <p:cond delay="999"/>
                                          </p:stCondLst>
                                        </p:cTn>
                                        <p:tgtEl>
                                          <p:spTgt spid="4165"/>
                                        </p:tgtEl>
                                        <p:attrNameLst>
                                          <p:attrName>style.visibility</p:attrName>
                                        </p:attrNameLst>
                                      </p:cBhvr>
                                      <p:to>
                                        <p:strVal val="hidden"/>
                                      </p:to>
                                    </p:set>
                                  </p:childTnLst>
                                </p:cTn>
                              </p:par>
                            </p:childTnLst>
                          </p:cTn>
                        </p:par>
                      </p:childTnLst>
                    </p:cTn>
                  </p:par>
                  <p:par>
                    <p:cTn id="364" fill="hold">
                      <p:stCondLst>
                        <p:cond delay="indefinite"/>
                      </p:stCondLst>
                      <p:childTnLst>
                        <p:par>
                          <p:cTn id="365" fill="hold">
                            <p:stCondLst>
                              <p:cond delay="0"/>
                            </p:stCondLst>
                            <p:childTnLst>
                              <p:par>
                                <p:cTn id="366" presetID="10" presetClass="entr" presetSubtype="0" fill="hold" grpId="2" nodeType="clickEffect">
                                  <p:stCondLst>
                                    <p:cond delay="0"/>
                                  </p:stCondLst>
                                  <p:childTnLst>
                                    <p:set>
                                      <p:cBhvr>
                                        <p:cTn id="367" dur="1" fill="hold">
                                          <p:stCondLst>
                                            <p:cond delay="0"/>
                                          </p:stCondLst>
                                        </p:cTn>
                                        <p:tgtEl>
                                          <p:spTgt spid="4153"/>
                                        </p:tgtEl>
                                        <p:attrNameLst>
                                          <p:attrName>style.visibility</p:attrName>
                                        </p:attrNameLst>
                                      </p:cBhvr>
                                      <p:to>
                                        <p:strVal val="visible"/>
                                      </p:to>
                                    </p:set>
                                    <p:animEffect transition="in" filter="fade">
                                      <p:cBhvr>
                                        <p:cTn id="368" dur="1000"/>
                                        <p:tgtEl>
                                          <p:spTgt spid="4153"/>
                                        </p:tgtEl>
                                      </p:cBhvr>
                                    </p:animEffect>
                                  </p:childTnLst>
                                </p:cTn>
                              </p:par>
                            </p:childTnLst>
                          </p:cTn>
                        </p:par>
                        <p:par>
                          <p:cTn id="369" fill="hold">
                            <p:stCondLst>
                              <p:cond delay="1000"/>
                            </p:stCondLst>
                            <p:childTnLst>
                              <p:par>
                                <p:cTn id="370" presetID="22" presetClass="entr" presetSubtype="2" fill="hold" grpId="0" nodeType="afterEffect">
                                  <p:stCondLst>
                                    <p:cond delay="0"/>
                                  </p:stCondLst>
                                  <p:childTnLst>
                                    <p:set>
                                      <p:cBhvr>
                                        <p:cTn id="371" dur="1" fill="hold">
                                          <p:stCondLst>
                                            <p:cond delay="0"/>
                                          </p:stCondLst>
                                        </p:cTn>
                                        <p:tgtEl>
                                          <p:spTgt spid="4170"/>
                                        </p:tgtEl>
                                        <p:attrNameLst>
                                          <p:attrName>style.visibility</p:attrName>
                                        </p:attrNameLst>
                                      </p:cBhvr>
                                      <p:to>
                                        <p:strVal val="visible"/>
                                      </p:to>
                                    </p:set>
                                    <p:animEffect transition="in" filter="wipe(right)">
                                      <p:cBhvr>
                                        <p:cTn id="372" dur="1000"/>
                                        <p:tgtEl>
                                          <p:spTgt spid="4170"/>
                                        </p:tgtEl>
                                      </p:cBhvr>
                                    </p:animEffect>
                                  </p:childTnLst>
                                </p:cTn>
                              </p:par>
                              <p:par>
                                <p:cTn id="373" presetID="22" presetClass="entr" presetSubtype="2" fill="hold" grpId="0" nodeType="withEffect">
                                  <p:stCondLst>
                                    <p:cond delay="0"/>
                                  </p:stCondLst>
                                  <p:childTnLst>
                                    <p:set>
                                      <p:cBhvr>
                                        <p:cTn id="374" dur="1" fill="hold">
                                          <p:stCondLst>
                                            <p:cond delay="0"/>
                                          </p:stCondLst>
                                        </p:cTn>
                                        <p:tgtEl>
                                          <p:spTgt spid="4171"/>
                                        </p:tgtEl>
                                        <p:attrNameLst>
                                          <p:attrName>style.visibility</p:attrName>
                                        </p:attrNameLst>
                                      </p:cBhvr>
                                      <p:to>
                                        <p:strVal val="visible"/>
                                      </p:to>
                                    </p:set>
                                    <p:animEffect transition="in" filter="wipe(right)">
                                      <p:cBhvr>
                                        <p:cTn id="375" dur="1000"/>
                                        <p:tgtEl>
                                          <p:spTgt spid="4171"/>
                                        </p:tgtEl>
                                      </p:cBhvr>
                                    </p:animEffect>
                                  </p:childTnLst>
                                </p:cTn>
                              </p:par>
                            </p:childTnLst>
                          </p:cTn>
                        </p:par>
                        <p:par>
                          <p:cTn id="376" fill="hold">
                            <p:stCondLst>
                              <p:cond delay="2000"/>
                            </p:stCondLst>
                            <p:childTnLst>
                              <p:par>
                                <p:cTn id="377" presetID="10" presetClass="entr" presetSubtype="0" fill="hold" grpId="0" nodeType="afterEffect">
                                  <p:stCondLst>
                                    <p:cond delay="0"/>
                                  </p:stCondLst>
                                  <p:childTnLst>
                                    <p:set>
                                      <p:cBhvr>
                                        <p:cTn id="378" dur="1" fill="hold">
                                          <p:stCondLst>
                                            <p:cond delay="0"/>
                                          </p:stCondLst>
                                        </p:cTn>
                                        <p:tgtEl>
                                          <p:spTgt spid="4169"/>
                                        </p:tgtEl>
                                        <p:attrNameLst>
                                          <p:attrName>style.visibility</p:attrName>
                                        </p:attrNameLst>
                                      </p:cBhvr>
                                      <p:to>
                                        <p:strVal val="visible"/>
                                      </p:to>
                                    </p:set>
                                    <p:animEffect transition="in" filter="fade">
                                      <p:cBhvr>
                                        <p:cTn id="379" dur="1000"/>
                                        <p:tgtEl>
                                          <p:spTgt spid="4169"/>
                                        </p:tgtEl>
                                      </p:cBhvr>
                                    </p:animEffect>
                                  </p:childTnLst>
                                </p:cTn>
                              </p:par>
                              <p:par>
                                <p:cTn id="380" presetID="22" presetClass="exit" presetSubtype="2" fill="hold" grpId="1" nodeType="withEffect">
                                  <p:stCondLst>
                                    <p:cond delay="0"/>
                                  </p:stCondLst>
                                  <p:childTnLst>
                                    <p:animEffect transition="out" filter="wipe(right)">
                                      <p:cBhvr>
                                        <p:cTn id="381" dur="1000"/>
                                        <p:tgtEl>
                                          <p:spTgt spid="4170"/>
                                        </p:tgtEl>
                                      </p:cBhvr>
                                    </p:animEffect>
                                    <p:set>
                                      <p:cBhvr>
                                        <p:cTn id="382" dur="1" fill="hold">
                                          <p:stCondLst>
                                            <p:cond delay="999"/>
                                          </p:stCondLst>
                                        </p:cTn>
                                        <p:tgtEl>
                                          <p:spTgt spid="4170"/>
                                        </p:tgtEl>
                                        <p:attrNameLst>
                                          <p:attrName>style.visibility</p:attrName>
                                        </p:attrNameLst>
                                      </p:cBhvr>
                                      <p:to>
                                        <p:strVal val="hidden"/>
                                      </p:to>
                                    </p:set>
                                  </p:childTnLst>
                                </p:cTn>
                              </p:par>
                              <p:par>
                                <p:cTn id="383" presetID="22" presetClass="exit" presetSubtype="2" fill="hold" grpId="1" nodeType="withEffect">
                                  <p:stCondLst>
                                    <p:cond delay="0"/>
                                  </p:stCondLst>
                                  <p:childTnLst>
                                    <p:animEffect transition="out" filter="wipe(right)">
                                      <p:cBhvr>
                                        <p:cTn id="384" dur="1000"/>
                                        <p:tgtEl>
                                          <p:spTgt spid="4171"/>
                                        </p:tgtEl>
                                      </p:cBhvr>
                                    </p:animEffect>
                                    <p:set>
                                      <p:cBhvr>
                                        <p:cTn id="385" dur="1" fill="hold">
                                          <p:stCondLst>
                                            <p:cond delay="999"/>
                                          </p:stCondLst>
                                        </p:cTn>
                                        <p:tgtEl>
                                          <p:spTgt spid="4171"/>
                                        </p:tgtEl>
                                        <p:attrNameLst>
                                          <p:attrName>style.visibility</p:attrName>
                                        </p:attrNameLst>
                                      </p:cBhvr>
                                      <p:to>
                                        <p:strVal val="hidden"/>
                                      </p:to>
                                    </p:set>
                                  </p:childTnLst>
                                </p:cTn>
                              </p:par>
                            </p:childTnLst>
                          </p:cTn>
                        </p:par>
                        <p:par>
                          <p:cTn id="386" fill="hold">
                            <p:stCondLst>
                              <p:cond delay="3000"/>
                            </p:stCondLst>
                            <p:childTnLst>
                              <p:par>
                                <p:cTn id="387" presetID="10" presetClass="exit" presetSubtype="0" fill="hold" grpId="3" nodeType="afterEffect">
                                  <p:stCondLst>
                                    <p:cond delay="0"/>
                                  </p:stCondLst>
                                  <p:childTnLst>
                                    <p:animEffect transition="out" filter="fade">
                                      <p:cBhvr>
                                        <p:cTn id="388" dur="1000"/>
                                        <p:tgtEl>
                                          <p:spTgt spid="4153"/>
                                        </p:tgtEl>
                                      </p:cBhvr>
                                    </p:animEffect>
                                    <p:set>
                                      <p:cBhvr>
                                        <p:cTn id="389" dur="1" fill="hold">
                                          <p:stCondLst>
                                            <p:cond delay="999"/>
                                          </p:stCondLst>
                                        </p:cTn>
                                        <p:tgtEl>
                                          <p:spTgt spid="4153"/>
                                        </p:tgtEl>
                                        <p:attrNameLst>
                                          <p:attrName>style.visibility</p:attrName>
                                        </p:attrNameLst>
                                      </p:cBhvr>
                                      <p:to>
                                        <p:strVal val="hidden"/>
                                      </p:to>
                                    </p:set>
                                  </p:childTnLst>
                                </p:cTn>
                              </p:par>
                            </p:childTnLst>
                          </p:cTn>
                        </p:par>
                      </p:childTnLst>
                    </p:cTn>
                  </p:par>
                  <p:par>
                    <p:cTn id="390" fill="hold">
                      <p:stCondLst>
                        <p:cond delay="indefinite"/>
                      </p:stCondLst>
                      <p:childTnLst>
                        <p:par>
                          <p:cTn id="391" fill="hold">
                            <p:stCondLst>
                              <p:cond delay="0"/>
                            </p:stCondLst>
                            <p:childTnLst>
                              <p:par>
                                <p:cTn id="392" presetID="2" presetClass="entr" presetSubtype="6" fill="hold" nodeType="clickEffect">
                                  <p:stCondLst>
                                    <p:cond delay="0"/>
                                  </p:stCondLst>
                                  <p:childTnLst>
                                    <p:set>
                                      <p:cBhvr>
                                        <p:cTn id="393" dur="1" fill="hold">
                                          <p:stCondLst>
                                            <p:cond delay="0"/>
                                          </p:stCondLst>
                                        </p:cTn>
                                        <p:tgtEl>
                                          <p:spTgt spid="4232"/>
                                        </p:tgtEl>
                                        <p:attrNameLst>
                                          <p:attrName>style.visibility</p:attrName>
                                        </p:attrNameLst>
                                      </p:cBhvr>
                                      <p:to>
                                        <p:strVal val="visible"/>
                                      </p:to>
                                    </p:set>
                                    <p:anim calcmode="lin" valueType="num">
                                      <p:cBhvr additive="base">
                                        <p:cTn id="394" dur="1000" fill="hold"/>
                                        <p:tgtEl>
                                          <p:spTgt spid="4232"/>
                                        </p:tgtEl>
                                        <p:attrNameLst>
                                          <p:attrName>ppt_x</p:attrName>
                                        </p:attrNameLst>
                                      </p:cBhvr>
                                      <p:tavLst>
                                        <p:tav tm="0">
                                          <p:val>
                                            <p:strVal val="1+#ppt_w/2"/>
                                          </p:val>
                                        </p:tav>
                                        <p:tav tm="100000">
                                          <p:val>
                                            <p:strVal val="#ppt_x"/>
                                          </p:val>
                                        </p:tav>
                                      </p:tavLst>
                                    </p:anim>
                                    <p:anim calcmode="lin" valueType="num">
                                      <p:cBhvr additive="base">
                                        <p:cTn id="395" dur="1000" fill="hold"/>
                                        <p:tgtEl>
                                          <p:spTgt spid="4232"/>
                                        </p:tgtEl>
                                        <p:attrNameLst>
                                          <p:attrName>ppt_y</p:attrName>
                                        </p:attrNameLst>
                                      </p:cBhvr>
                                      <p:tavLst>
                                        <p:tav tm="0">
                                          <p:val>
                                            <p:strVal val="1+#ppt_h/2"/>
                                          </p:val>
                                        </p:tav>
                                        <p:tav tm="100000">
                                          <p:val>
                                            <p:strVal val="#ppt_y"/>
                                          </p:val>
                                        </p:tav>
                                      </p:tavLst>
                                    </p:anim>
                                  </p:childTnLst>
                                </p:cTn>
                              </p:par>
                            </p:childTnLst>
                          </p:cTn>
                        </p:par>
                        <p:par>
                          <p:cTn id="396" fill="hold">
                            <p:stCondLst>
                              <p:cond delay="1000"/>
                            </p:stCondLst>
                            <p:childTnLst>
                              <p:par>
                                <p:cTn id="397" presetID="22" presetClass="entr" presetSubtype="2" fill="hold" grpId="0" nodeType="afterEffect">
                                  <p:stCondLst>
                                    <p:cond delay="0"/>
                                  </p:stCondLst>
                                  <p:childTnLst>
                                    <p:set>
                                      <p:cBhvr>
                                        <p:cTn id="398" dur="1" fill="hold">
                                          <p:stCondLst>
                                            <p:cond delay="0"/>
                                          </p:stCondLst>
                                        </p:cTn>
                                        <p:tgtEl>
                                          <p:spTgt spid="4233"/>
                                        </p:tgtEl>
                                        <p:attrNameLst>
                                          <p:attrName>style.visibility</p:attrName>
                                        </p:attrNameLst>
                                      </p:cBhvr>
                                      <p:to>
                                        <p:strVal val="visible"/>
                                      </p:to>
                                    </p:set>
                                    <p:animEffect transition="in" filter="wipe(right)">
                                      <p:cBhvr>
                                        <p:cTn id="399" dur="1000"/>
                                        <p:tgtEl>
                                          <p:spTgt spid="4233"/>
                                        </p:tgtEl>
                                      </p:cBhvr>
                                    </p:animEffect>
                                  </p:childTnLst>
                                </p:cTn>
                              </p:par>
                            </p:childTnLst>
                          </p:cTn>
                        </p:par>
                      </p:childTnLst>
                    </p:cTn>
                  </p:par>
                  <p:par>
                    <p:cTn id="400" fill="hold">
                      <p:stCondLst>
                        <p:cond delay="indefinite"/>
                      </p:stCondLst>
                      <p:childTnLst>
                        <p:par>
                          <p:cTn id="401" fill="hold">
                            <p:stCondLst>
                              <p:cond delay="0"/>
                            </p:stCondLst>
                            <p:childTnLst>
                              <p:par>
                                <p:cTn id="402" presetID="10" presetClass="entr" presetSubtype="0" fill="hold" grpId="0" nodeType="clickEffect">
                                  <p:stCondLst>
                                    <p:cond delay="0"/>
                                  </p:stCondLst>
                                  <p:childTnLst>
                                    <p:set>
                                      <p:cBhvr>
                                        <p:cTn id="403" dur="1" fill="hold">
                                          <p:stCondLst>
                                            <p:cond delay="0"/>
                                          </p:stCondLst>
                                        </p:cTn>
                                        <p:tgtEl>
                                          <p:spTgt spid="4234"/>
                                        </p:tgtEl>
                                        <p:attrNameLst>
                                          <p:attrName>style.visibility</p:attrName>
                                        </p:attrNameLst>
                                      </p:cBhvr>
                                      <p:to>
                                        <p:strVal val="visible"/>
                                      </p:to>
                                    </p:set>
                                    <p:animEffect transition="in" filter="fade">
                                      <p:cBhvr>
                                        <p:cTn id="404" dur="1000"/>
                                        <p:tgtEl>
                                          <p:spTgt spid="4234"/>
                                        </p:tgtEl>
                                      </p:cBhvr>
                                    </p:animEffect>
                                  </p:childTnLst>
                                </p:cTn>
                              </p:par>
                            </p:childTnLst>
                          </p:cTn>
                        </p:par>
                        <p:par>
                          <p:cTn id="405" fill="hold">
                            <p:stCondLst>
                              <p:cond delay="1000"/>
                            </p:stCondLst>
                            <p:childTnLst>
                              <p:par>
                                <p:cTn id="406" presetID="22" presetClass="entr" presetSubtype="8" fill="hold" grpId="0" nodeType="afterEffect">
                                  <p:stCondLst>
                                    <p:cond delay="0"/>
                                  </p:stCondLst>
                                  <p:childTnLst>
                                    <p:set>
                                      <p:cBhvr>
                                        <p:cTn id="407" dur="1" fill="hold">
                                          <p:stCondLst>
                                            <p:cond delay="0"/>
                                          </p:stCondLst>
                                        </p:cTn>
                                        <p:tgtEl>
                                          <p:spTgt spid="4236"/>
                                        </p:tgtEl>
                                        <p:attrNameLst>
                                          <p:attrName>style.visibility</p:attrName>
                                        </p:attrNameLst>
                                      </p:cBhvr>
                                      <p:to>
                                        <p:strVal val="visible"/>
                                      </p:to>
                                    </p:set>
                                    <p:animEffect transition="in" filter="wipe(left)">
                                      <p:cBhvr>
                                        <p:cTn id="408" dur="1000"/>
                                        <p:tgtEl>
                                          <p:spTgt spid="4236"/>
                                        </p:tgtEl>
                                      </p:cBhvr>
                                    </p:animEffect>
                                  </p:childTnLst>
                                </p:cTn>
                              </p:par>
                              <p:par>
                                <p:cTn id="409" presetID="22" presetClass="entr" presetSubtype="8" fill="hold" grpId="0" nodeType="withEffect">
                                  <p:stCondLst>
                                    <p:cond delay="0"/>
                                  </p:stCondLst>
                                  <p:childTnLst>
                                    <p:set>
                                      <p:cBhvr>
                                        <p:cTn id="410" dur="1" fill="hold">
                                          <p:stCondLst>
                                            <p:cond delay="0"/>
                                          </p:stCondLst>
                                        </p:cTn>
                                        <p:tgtEl>
                                          <p:spTgt spid="4235"/>
                                        </p:tgtEl>
                                        <p:attrNameLst>
                                          <p:attrName>style.visibility</p:attrName>
                                        </p:attrNameLst>
                                      </p:cBhvr>
                                      <p:to>
                                        <p:strVal val="visible"/>
                                      </p:to>
                                    </p:set>
                                    <p:animEffect transition="in" filter="wipe(left)">
                                      <p:cBhvr>
                                        <p:cTn id="411" dur="1000"/>
                                        <p:tgtEl>
                                          <p:spTgt spid="4235"/>
                                        </p:tgtEl>
                                      </p:cBhvr>
                                    </p:animEffect>
                                  </p:childTnLst>
                                </p:cTn>
                              </p:par>
                              <p:par>
                                <p:cTn id="412" presetID="22" presetClass="entr" presetSubtype="8" fill="hold" grpId="0" nodeType="withEffect">
                                  <p:stCondLst>
                                    <p:cond delay="0"/>
                                  </p:stCondLst>
                                  <p:childTnLst>
                                    <p:set>
                                      <p:cBhvr>
                                        <p:cTn id="413" dur="1" fill="hold">
                                          <p:stCondLst>
                                            <p:cond delay="0"/>
                                          </p:stCondLst>
                                        </p:cTn>
                                        <p:tgtEl>
                                          <p:spTgt spid="4250"/>
                                        </p:tgtEl>
                                        <p:attrNameLst>
                                          <p:attrName>style.visibility</p:attrName>
                                        </p:attrNameLst>
                                      </p:cBhvr>
                                      <p:to>
                                        <p:strVal val="visible"/>
                                      </p:to>
                                    </p:set>
                                    <p:animEffect transition="in" filter="wipe(left)">
                                      <p:cBhvr>
                                        <p:cTn id="414" dur="1000"/>
                                        <p:tgtEl>
                                          <p:spTgt spid="4250"/>
                                        </p:tgtEl>
                                      </p:cBhvr>
                                    </p:animEffect>
                                  </p:childTnLst>
                                </p:cTn>
                              </p:par>
                              <p:par>
                                <p:cTn id="415" presetID="22" presetClass="entr" presetSubtype="8" fill="hold" grpId="0" nodeType="withEffect">
                                  <p:stCondLst>
                                    <p:cond delay="0"/>
                                  </p:stCondLst>
                                  <p:childTnLst>
                                    <p:set>
                                      <p:cBhvr>
                                        <p:cTn id="416" dur="1" fill="hold">
                                          <p:stCondLst>
                                            <p:cond delay="0"/>
                                          </p:stCondLst>
                                        </p:cTn>
                                        <p:tgtEl>
                                          <p:spTgt spid="4251"/>
                                        </p:tgtEl>
                                        <p:attrNameLst>
                                          <p:attrName>style.visibility</p:attrName>
                                        </p:attrNameLst>
                                      </p:cBhvr>
                                      <p:to>
                                        <p:strVal val="visible"/>
                                      </p:to>
                                    </p:set>
                                    <p:animEffect transition="in" filter="wipe(left)">
                                      <p:cBhvr>
                                        <p:cTn id="417" dur="1000"/>
                                        <p:tgtEl>
                                          <p:spTgt spid="4251"/>
                                        </p:tgtEl>
                                      </p:cBhvr>
                                    </p:animEffect>
                                  </p:childTnLst>
                                </p:cTn>
                              </p:par>
                              <p:par>
                                <p:cTn id="418" presetID="22" presetClass="entr" presetSubtype="8" fill="hold" grpId="0" nodeType="withEffect">
                                  <p:stCondLst>
                                    <p:cond delay="0"/>
                                  </p:stCondLst>
                                  <p:childTnLst>
                                    <p:set>
                                      <p:cBhvr>
                                        <p:cTn id="419" dur="1" fill="hold">
                                          <p:stCondLst>
                                            <p:cond delay="0"/>
                                          </p:stCondLst>
                                        </p:cTn>
                                        <p:tgtEl>
                                          <p:spTgt spid="4243"/>
                                        </p:tgtEl>
                                        <p:attrNameLst>
                                          <p:attrName>style.visibility</p:attrName>
                                        </p:attrNameLst>
                                      </p:cBhvr>
                                      <p:to>
                                        <p:strVal val="visible"/>
                                      </p:to>
                                    </p:set>
                                    <p:animEffect transition="in" filter="wipe(left)">
                                      <p:cBhvr>
                                        <p:cTn id="420" dur="1000"/>
                                        <p:tgtEl>
                                          <p:spTgt spid="4243"/>
                                        </p:tgtEl>
                                      </p:cBhvr>
                                    </p:animEffect>
                                  </p:childTnLst>
                                </p:cTn>
                              </p:par>
                              <p:par>
                                <p:cTn id="421" presetID="22" presetClass="entr" presetSubtype="8" fill="hold" grpId="0" nodeType="withEffect">
                                  <p:stCondLst>
                                    <p:cond delay="0"/>
                                  </p:stCondLst>
                                  <p:childTnLst>
                                    <p:set>
                                      <p:cBhvr>
                                        <p:cTn id="422" dur="1" fill="hold">
                                          <p:stCondLst>
                                            <p:cond delay="0"/>
                                          </p:stCondLst>
                                        </p:cTn>
                                        <p:tgtEl>
                                          <p:spTgt spid="4244"/>
                                        </p:tgtEl>
                                        <p:attrNameLst>
                                          <p:attrName>style.visibility</p:attrName>
                                        </p:attrNameLst>
                                      </p:cBhvr>
                                      <p:to>
                                        <p:strVal val="visible"/>
                                      </p:to>
                                    </p:set>
                                    <p:animEffect transition="in" filter="wipe(left)">
                                      <p:cBhvr>
                                        <p:cTn id="423" dur="1000"/>
                                        <p:tgtEl>
                                          <p:spTgt spid="4244"/>
                                        </p:tgtEl>
                                      </p:cBhvr>
                                    </p:animEffect>
                                  </p:childTnLst>
                                </p:cTn>
                              </p:par>
                            </p:childTnLst>
                          </p:cTn>
                        </p:par>
                        <p:par>
                          <p:cTn id="424" fill="hold">
                            <p:stCondLst>
                              <p:cond delay="2000"/>
                            </p:stCondLst>
                            <p:childTnLst>
                              <p:par>
                                <p:cTn id="425" presetID="10" presetClass="entr" presetSubtype="0" fill="hold" grpId="0" nodeType="afterEffect">
                                  <p:stCondLst>
                                    <p:cond delay="0"/>
                                  </p:stCondLst>
                                  <p:childTnLst>
                                    <p:set>
                                      <p:cBhvr>
                                        <p:cTn id="426" dur="1" fill="hold">
                                          <p:stCondLst>
                                            <p:cond delay="0"/>
                                          </p:stCondLst>
                                        </p:cTn>
                                        <p:tgtEl>
                                          <p:spTgt spid="4237"/>
                                        </p:tgtEl>
                                        <p:attrNameLst>
                                          <p:attrName>style.visibility</p:attrName>
                                        </p:attrNameLst>
                                      </p:cBhvr>
                                      <p:to>
                                        <p:strVal val="visible"/>
                                      </p:to>
                                    </p:set>
                                    <p:animEffect transition="in" filter="fade">
                                      <p:cBhvr>
                                        <p:cTn id="427" dur="1000"/>
                                        <p:tgtEl>
                                          <p:spTgt spid="4237"/>
                                        </p:tgtEl>
                                      </p:cBhvr>
                                    </p:animEffect>
                                  </p:childTnLst>
                                </p:cTn>
                              </p:par>
                              <p:par>
                                <p:cTn id="428" presetID="22" presetClass="exit" presetSubtype="8" fill="hold" grpId="1" nodeType="withEffect">
                                  <p:stCondLst>
                                    <p:cond delay="0"/>
                                  </p:stCondLst>
                                  <p:childTnLst>
                                    <p:animEffect transition="out" filter="wipe(left)">
                                      <p:cBhvr>
                                        <p:cTn id="429" dur="1000"/>
                                        <p:tgtEl>
                                          <p:spTgt spid="4235"/>
                                        </p:tgtEl>
                                      </p:cBhvr>
                                    </p:animEffect>
                                    <p:set>
                                      <p:cBhvr>
                                        <p:cTn id="430" dur="1" fill="hold">
                                          <p:stCondLst>
                                            <p:cond delay="999"/>
                                          </p:stCondLst>
                                        </p:cTn>
                                        <p:tgtEl>
                                          <p:spTgt spid="4235"/>
                                        </p:tgtEl>
                                        <p:attrNameLst>
                                          <p:attrName>style.visibility</p:attrName>
                                        </p:attrNameLst>
                                      </p:cBhvr>
                                      <p:to>
                                        <p:strVal val="hidden"/>
                                      </p:to>
                                    </p:set>
                                  </p:childTnLst>
                                </p:cTn>
                              </p:par>
                              <p:par>
                                <p:cTn id="431" presetID="22" presetClass="exit" presetSubtype="8" fill="hold" grpId="1" nodeType="withEffect">
                                  <p:stCondLst>
                                    <p:cond delay="0"/>
                                  </p:stCondLst>
                                  <p:childTnLst>
                                    <p:animEffect transition="out" filter="wipe(left)">
                                      <p:cBhvr>
                                        <p:cTn id="432" dur="1000"/>
                                        <p:tgtEl>
                                          <p:spTgt spid="4236"/>
                                        </p:tgtEl>
                                      </p:cBhvr>
                                    </p:animEffect>
                                    <p:set>
                                      <p:cBhvr>
                                        <p:cTn id="433" dur="1" fill="hold">
                                          <p:stCondLst>
                                            <p:cond delay="999"/>
                                          </p:stCondLst>
                                        </p:cTn>
                                        <p:tgtEl>
                                          <p:spTgt spid="4236"/>
                                        </p:tgtEl>
                                        <p:attrNameLst>
                                          <p:attrName>style.visibility</p:attrName>
                                        </p:attrNameLst>
                                      </p:cBhvr>
                                      <p:to>
                                        <p:strVal val="hidden"/>
                                      </p:to>
                                    </p:set>
                                  </p:childTnLst>
                                </p:cTn>
                              </p:par>
                              <p:par>
                                <p:cTn id="434" presetID="22" presetClass="exit" presetSubtype="8" fill="hold" grpId="1" nodeType="withEffect">
                                  <p:stCondLst>
                                    <p:cond delay="0"/>
                                  </p:stCondLst>
                                  <p:childTnLst>
                                    <p:animEffect transition="out" filter="wipe(left)">
                                      <p:cBhvr>
                                        <p:cTn id="435" dur="1000"/>
                                        <p:tgtEl>
                                          <p:spTgt spid="4251"/>
                                        </p:tgtEl>
                                      </p:cBhvr>
                                    </p:animEffect>
                                    <p:set>
                                      <p:cBhvr>
                                        <p:cTn id="436" dur="1" fill="hold">
                                          <p:stCondLst>
                                            <p:cond delay="999"/>
                                          </p:stCondLst>
                                        </p:cTn>
                                        <p:tgtEl>
                                          <p:spTgt spid="4251"/>
                                        </p:tgtEl>
                                        <p:attrNameLst>
                                          <p:attrName>style.visibility</p:attrName>
                                        </p:attrNameLst>
                                      </p:cBhvr>
                                      <p:to>
                                        <p:strVal val="hidden"/>
                                      </p:to>
                                    </p:set>
                                  </p:childTnLst>
                                </p:cTn>
                              </p:par>
                              <p:par>
                                <p:cTn id="437" presetID="22" presetClass="exit" presetSubtype="8" fill="hold" grpId="1" nodeType="withEffect">
                                  <p:stCondLst>
                                    <p:cond delay="0"/>
                                  </p:stCondLst>
                                  <p:childTnLst>
                                    <p:animEffect transition="out" filter="wipe(left)">
                                      <p:cBhvr>
                                        <p:cTn id="438" dur="1000"/>
                                        <p:tgtEl>
                                          <p:spTgt spid="4250"/>
                                        </p:tgtEl>
                                      </p:cBhvr>
                                    </p:animEffect>
                                    <p:set>
                                      <p:cBhvr>
                                        <p:cTn id="439" dur="1" fill="hold">
                                          <p:stCondLst>
                                            <p:cond delay="999"/>
                                          </p:stCondLst>
                                        </p:cTn>
                                        <p:tgtEl>
                                          <p:spTgt spid="4250"/>
                                        </p:tgtEl>
                                        <p:attrNameLst>
                                          <p:attrName>style.visibility</p:attrName>
                                        </p:attrNameLst>
                                      </p:cBhvr>
                                      <p:to>
                                        <p:strVal val="hidden"/>
                                      </p:to>
                                    </p:set>
                                  </p:childTnLst>
                                </p:cTn>
                              </p:par>
                              <p:par>
                                <p:cTn id="440" presetID="22" presetClass="exit" presetSubtype="8" fill="hold" grpId="1" nodeType="withEffect">
                                  <p:stCondLst>
                                    <p:cond delay="0"/>
                                  </p:stCondLst>
                                  <p:childTnLst>
                                    <p:animEffect transition="out" filter="wipe(left)">
                                      <p:cBhvr>
                                        <p:cTn id="441" dur="1000"/>
                                        <p:tgtEl>
                                          <p:spTgt spid="4243"/>
                                        </p:tgtEl>
                                      </p:cBhvr>
                                    </p:animEffect>
                                    <p:set>
                                      <p:cBhvr>
                                        <p:cTn id="442" dur="1" fill="hold">
                                          <p:stCondLst>
                                            <p:cond delay="999"/>
                                          </p:stCondLst>
                                        </p:cTn>
                                        <p:tgtEl>
                                          <p:spTgt spid="4243"/>
                                        </p:tgtEl>
                                        <p:attrNameLst>
                                          <p:attrName>style.visibility</p:attrName>
                                        </p:attrNameLst>
                                      </p:cBhvr>
                                      <p:to>
                                        <p:strVal val="hidden"/>
                                      </p:to>
                                    </p:set>
                                  </p:childTnLst>
                                </p:cTn>
                              </p:par>
                              <p:par>
                                <p:cTn id="443" presetID="22" presetClass="exit" presetSubtype="8" fill="hold" grpId="1" nodeType="withEffect">
                                  <p:stCondLst>
                                    <p:cond delay="0"/>
                                  </p:stCondLst>
                                  <p:childTnLst>
                                    <p:animEffect transition="out" filter="wipe(left)">
                                      <p:cBhvr>
                                        <p:cTn id="444" dur="1000"/>
                                        <p:tgtEl>
                                          <p:spTgt spid="4244"/>
                                        </p:tgtEl>
                                      </p:cBhvr>
                                    </p:animEffect>
                                    <p:set>
                                      <p:cBhvr>
                                        <p:cTn id="445" dur="1" fill="hold">
                                          <p:stCondLst>
                                            <p:cond delay="999"/>
                                          </p:stCondLst>
                                        </p:cTn>
                                        <p:tgtEl>
                                          <p:spTgt spid="4244"/>
                                        </p:tgtEl>
                                        <p:attrNameLst>
                                          <p:attrName>style.visibility</p:attrName>
                                        </p:attrNameLst>
                                      </p:cBhvr>
                                      <p:to>
                                        <p:strVal val="hidden"/>
                                      </p:to>
                                    </p:set>
                                  </p:childTnLst>
                                </p:cTn>
                              </p:par>
                            </p:childTnLst>
                          </p:cTn>
                        </p:par>
                        <p:par>
                          <p:cTn id="446" fill="hold">
                            <p:stCondLst>
                              <p:cond delay="3000"/>
                            </p:stCondLst>
                            <p:childTnLst>
                              <p:par>
                                <p:cTn id="447" presetID="10" presetClass="exit" presetSubtype="0" fill="hold" grpId="1" nodeType="afterEffect">
                                  <p:stCondLst>
                                    <p:cond delay="0"/>
                                  </p:stCondLst>
                                  <p:childTnLst>
                                    <p:animEffect transition="out" filter="fade">
                                      <p:cBhvr>
                                        <p:cTn id="448" dur="1000"/>
                                        <p:tgtEl>
                                          <p:spTgt spid="4234"/>
                                        </p:tgtEl>
                                      </p:cBhvr>
                                    </p:animEffect>
                                    <p:set>
                                      <p:cBhvr>
                                        <p:cTn id="449" dur="1" fill="hold">
                                          <p:stCondLst>
                                            <p:cond delay="999"/>
                                          </p:stCondLst>
                                        </p:cTn>
                                        <p:tgtEl>
                                          <p:spTgt spid="4234"/>
                                        </p:tgtEl>
                                        <p:attrNameLst>
                                          <p:attrName>style.visibility</p:attrName>
                                        </p:attrNameLst>
                                      </p:cBhvr>
                                      <p:to>
                                        <p:strVal val="hidden"/>
                                      </p:to>
                                    </p:set>
                                  </p:childTnLst>
                                </p:cTn>
                              </p:par>
                            </p:childTnLst>
                          </p:cTn>
                        </p:par>
                      </p:childTnLst>
                    </p:cTn>
                  </p:par>
                  <p:par>
                    <p:cTn id="450" fill="hold">
                      <p:stCondLst>
                        <p:cond delay="indefinite"/>
                      </p:stCondLst>
                      <p:childTnLst>
                        <p:par>
                          <p:cTn id="451" fill="hold">
                            <p:stCondLst>
                              <p:cond delay="0"/>
                            </p:stCondLst>
                            <p:childTnLst>
                              <p:par>
                                <p:cTn id="452" presetID="10" presetClass="entr" presetSubtype="0" fill="hold" grpId="2" nodeType="clickEffect">
                                  <p:stCondLst>
                                    <p:cond delay="0"/>
                                  </p:stCondLst>
                                  <p:childTnLst>
                                    <p:set>
                                      <p:cBhvr>
                                        <p:cTn id="453" dur="1" fill="hold">
                                          <p:stCondLst>
                                            <p:cond delay="0"/>
                                          </p:stCondLst>
                                        </p:cTn>
                                        <p:tgtEl>
                                          <p:spTgt spid="4224"/>
                                        </p:tgtEl>
                                        <p:attrNameLst>
                                          <p:attrName>style.visibility</p:attrName>
                                        </p:attrNameLst>
                                      </p:cBhvr>
                                      <p:to>
                                        <p:strVal val="visible"/>
                                      </p:to>
                                    </p:set>
                                    <p:animEffect transition="in" filter="fade">
                                      <p:cBhvr>
                                        <p:cTn id="454" dur="1000"/>
                                        <p:tgtEl>
                                          <p:spTgt spid="4224"/>
                                        </p:tgtEl>
                                      </p:cBhvr>
                                    </p:animEffect>
                                  </p:childTnLst>
                                </p:cTn>
                              </p:par>
                            </p:childTnLst>
                          </p:cTn>
                        </p:par>
                        <p:par>
                          <p:cTn id="455" fill="hold">
                            <p:stCondLst>
                              <p:cond delay="1000"/>
                            </p:stCondLst>
                            <p:childTnLst>
                              <p:par>
                                <p:cTn id="456" presetID="22" presetClass="entr" presetSubtype="8" fill="hold" grpId="0" nodeType="afterEffect">
                                  <p:stCondLst>
                                    <p:cond delay="0"/>
                                  </p:stCondLst>
                                  <p:childTnLst>
                                    <p:set>
                                      <p:cBhvr>
                                        <p:cTn id="457" dur="1" fill="hold">
                                          <p:stCondLst>
                                            <p:cond delay="0"/>
                                          </p:stCondLst>
                                        </p:cTn>
                                        <p:tgtEl>
                                          <p:spTgt spid="4239"/>
                                        </p:tgtEl>
                                        <p:attrNameLst>
                                          <p:attrName>style.visibility</p:attrName>
                                        </p:attrNameLst>
                                      </p:cBhvr>
                                      <p:to>
                                        <p:strVal val="visible"/>
                                      </p:to>
                                    </p:set>
                                    <p:animEffect transition="in" filter="wipe(left)">
                                      <p:cBhvr>
                                        <p:cTn id="458" dur="1000"/>
                                        <p:tgtEl>
                                          <p:spTgt spid="4239"/>
                                        </p:tgtEl>
                                      </p:cBhvr>
                                    </p:animEffect>
                                  </p:childTnLst>
                                </p:cTn>
                              </p:par>
                              <p:par>
                                <p:cTn id="459" presetID="22" presetClass="entr" presetSubtype="8" fill="hold" grpId="0" nodeType="withEffect">
                                  <p:stCondLst>
                                    <p:cond delay="0"/>
                                  </p:stCondLst>
                                  <p:childTnLst>
                                    <p:set>
                                      <p:cBhvr>
                                        <p:cTn id="460" dur="1" fill="hold">
                                          <p:stCondLst>
                                            <p:cond delay="0"/>
                                          </p:stCondLst>
                                        </p:cTn>
                                        <p:tgtEl>
                                          <p:spTgt spid="4240"/>
                                        </p:tgtEl>
                                        <p:attrNameLst>
                                          <p:attrName>style.visibility</p:attrName>
                                        </p:attrNameLst>
                                      </p:cBhvr>
                                      <p:to>
                                        <p:strVal val="visible"/>
                                      </p:to>
                                    </p:set>
                                    <p:animEffect transition="in" filter="wipe(left)">
                                      <p:cBhvr>
                                        <p:cTn id="461" dur="1000"/>
                                        <p:tgtEl>
                                          <p:spTgt spid="4240"/>
                                        </p:tgtEl>
                                      </p:cBhvr>
                                    </p:animEffect>
                                  </p:childTnLst>
                                </p:cTn>
                              </p:par>
                            </p:childTnLst>
                          </p:cTn>
                        </p:par>
                        <p:par>
                          <p:cTn id="462" fill="hold">
                            <p:stCondLst>
                              <p:cond delay="2000"/>
                            </p:stCondLst>
                            <p:childTnLst>
                              <p:par>
                                <p:cTn id="463" presetID="10" presetClass="entr" presetSubtype="0" fill="hold" grpId="0" nodeType="afterEffect">
                                  <p:stCondLst>
                                    <p:cond delay="0"/>
                                  </p:stCondLst>
                                  <p:childTnLst>
                                    <p:set>
                                      <p:cBhvr>
                                        <p:cTn id="464" dur="1" fill="hold">
                                          <p:stCondLst>
                                            <p:cond delay="0"/>
                                          </p:stCondLst>
                                        </p:cTn>
                                        <p:tgtEl>
                                          <p:spTgt spid="4238"/>
                                        </p:tgtEl>
                                        <p:attrNameLst>
                                          <p:attrName>style.visibility</p:attrName>
                                        </p:attrNameLst>
                                      </p:cBhvr>
                                      <p:to>
                                        <p:strVal val="visible"/>
                                      </p:to>
                                    </p:set>
                                    <p:animEffect transition="in" filter="fade">
                                      <p:cBhvr>
                                        <p:cTn id="465" dur="1000"/>
                                        <p:tgtEl>
                                          <p:spTgt spid="4238"/>
                                        </p:tgtEl>
                                      </p:cBhvr>
                                    </p:animEffect>
                                  </p:childTnLst>
                                </p:cTn>
                              </p:par>
                              <p:par>
                                <p:cTn id="466" presetID="22" presetClass="exit" presetSubtype="8" fill="hold" grpId="1" nodeType="withEffect">
                                  <p:stCondLst>
                                    <p:cond delay="0"/>
                                  </p:stCondLst>
                                  <p:childTnLst>
                                    <p:animEffect transition="out" filter="wipe(left)">
                                      <p:cBhvr>
                                        <p:cTn id="467" dur="1000"/>
                                        <p:tgtEl>
                                          <p:spTgt spid="4239"/>
                                        </p:tgtEl>
                                      </p:cBhvr>
                                    </p:animEffect>
                                    <p:set>
                                      <p:cBhvr>
                                        <p:cTn id="468" dur="1" fill="hold">
                                          <p:stCondLst>
                                            <p:cond delay="999"/>
                                          </p:stCondLst>
                                        </p:cTn>
                                        <p:tgtEl>
                                          <p:spTgt spid="4239"/>
                                        </p:tgtEl>
                                        <p:attrNameLst>
                                          <p:attrName>style.visibility</p:attrName>
                                        </p:attrNameLst>
                                      </p:cBhvr>
                                      <p:to>
                                        <p:strVal val="hidden"/>
                                      </p:to>
                                    </p:set>
                                  </p:childTnLst>
                                </p:cTn>
                              </p:par>
                              <p:par>
                                <p:cTn id="469" presetID="22" presetClass="exit" presetSubtype="8" fill="hold" grpId="1" nodeType="withEffect">
                                  <p:stCondLst>
                                    <p:cond delay="0"/>
                                  </p:stCondLst>
                                  <p:childTnLst>
                                    <p:animEffect transition="out" filter="wipe(left)">
                                      <p:cBhvr>
                                        <p:cTn id="470" dur="1000"/>
                                        <p:tgtEl>
                                          <p:spTgt spid="4240"/>
                                        </p:tgtEl>
                                      </p:cBhvr>
                                    </p:animEffect>
                                    <p:set>
                                      <p:cBhvr>
                                        <p:cTn id="471" dur="1" fill="hold">
                                          <p:stCondLst>
                                            <p:cond delay="999"/>
                                          </p:stCondLst>
                                        </p:cTn>
                                        <p:tgtEl>
                                          <p:spTgt spid="4240"/>
                                        </p:tgtEl>
                                        <p:attrNameLst>
                                          <p:attrName>style.visibility</p:attrName>
                                        </p:attrNameLst>
                                      </p:cBhvr>
                                      <p:to>
                                        <p:strVal val="hidden"/>
                                      </p:to>
                                    </p:set>
                                  </p:childTnLst>
                                </p:cTn>
                              </p:par>
                            </p:childTnLst>
                          </p:cTn>
                        </p:par>
                        <p:par>
                          <p:cTn id="472" fill="hold">
                            <p:stCondLst>
                              <p:cond delay="3000"/>
                            </p:stCondLst>
                            <p:childTnLst>
                              <p:par>
                                <p:cTn id="473" presetID="10" presetClass="exit" presetSubtype="0" fill="hold" grpId="3" nodeType="afterEffect">
                                  <p:stCondLst>
                                    <p:cond delay="0"/>
                                  </p:stCondLst>
                                  <p:childTnLst>
                                    <p:animEffect transition="out" filter="fade">
                                      <p:cBhvr>
                                        <p:cTn id="474" dur="1000"/>
                                        <p:tgtEl>
                                          <p:spTgt spid="4224"/>
                                        </p:tgtEl>
                                      </p:cBhvr>
                                    </p:animEffect>
                                    <p:set>
                                      <p:cBhvr>
                                        <p:cTn id="475" dur="1" fill="hold">
                                          <p:stCondLst>
                                            <p:cond delay="999"/>
                                          </p:stCondLst>
                                        </p:cTn>
                                        <p:tgtEl>
                                          <p:spTgt spid="4224"/>
                                        </p:tgtEl>
                                        <p:attrNameLst>
                                          <p:attrName>style.visibility</p:attrName>
                                        </p:attrNameLst>
                                      </p:cBhvr>
                                      <p:to>
                                        <p:strVal val="hidden"/>
                                      </p:to>
                                    </p:set>
                                  </p:childTnLst>
                                </p:cTn>
                              </p:par>
                            </p:childTnLst>
                          </p:cTn>
                        </p:par>
                      </p:childTnLst>
                    </p:cTn>
                  </p:par>
                  <p:par>
                    <p:cTn id="476" fill="hold">
                      <p:stCondLst>
                        <p:cond delay="indefinite"/>
                      </p:stCondLst>
                      <p:childTnLst>
                        <p:par>
                          <p:cTn id="477" fill="hold">
                            <p:stCondLst>
                              <p:cond delay="0"/>
                            </p:stCondLst>
                            <p:childTnLst>
                              <p:par>
                                <p:cTn id="478" presetID="10" presetClass="exit" presetSubtype="0" fill="hold" grpId="1" nodeType="clickEffect">
                                  <p:stCondLst>
                                    <p:cond delay="0"/>
                                  </p:stCondLst>
                                  <p:childTnLst>
                                    <p:animEffect transition="out" filter="fade">
                                      <p:cBhvr>
                                        <p:cTn id="479" dur="1000"/>
                                        <p:tgtEl>
                                          <p:spTgt spid="4233"/>
                                        </p:tgtEl>
                                      </p:cBhvr>
                                    </p:animEffect>
                                    <p:set>
                                      <p:cBhvr>
                                        <p:cTn id="480" dur="1" fill="hold">
                                          <p:stCondLst>
                                            <p:cond delay="999"/>
                                          </p:stCondLst>
                                        </p:cTn>
                                        <p:tgtEl>
                                          <p:spTgt spid="4233"/>
                                        </p:tgtEl>
                                        <p:attrNameLst>
                                          <p:attrName>style.visibility</p:attrName>
                                        </p:attrNameLst>
                                      </p:cBhvr>
                                      <p:to>
                                        <p:strVal val="hidden"/>
                                      </p:to>
                                    </p:set>
                                  </p:childTnLst>
                                </p:cTn>
                              </p:par>
                              <p:par>
                                <p:cTn id="481" presetID="10" presetClass="exit" presetSubtype="0" fill="hold" grpId="1" nodeType="withEffect">
                                  <p:stCondLst>
                                    <p:cond delay="0"/>
                                  </p:stCondLst>
                                  <p:childTnLst>
                                    <p:animEffect transition="out" filter="fade">
                                      <p:cBhvr>
                                        <p:cTn id="482" dur="1000"/>
                                        <p:tgtEl>
                                          <p:spTgt spid="4164"/>
                                        </p:tgtEl>
                                      </p:cBhvr>
                                    </p:animEffect>
                                    <p:set>
                                      <p:cBhvr>
                                        <p:cTn id="483" dur="1" fill="hold">
                                          <p:stCondLst>
                                            <p:cond delay="999"/>
                                          </p:stCondLst>
                                        </p:cTn>
                                        <p:tgtEl>
                                          <p:spTgt spid="4164"/>
                                        </p:tgtEl>
                                        <p:attrNameLst>
                                          <p:attrName>style.visibility</p:attrName>
                                        </p:attrNameLst>
                                      </p:cBhvr>
                                      <p:to>
                                        <p:strVal val="hidden"/>
                                      </p:to>
                                    </p:set>
                                  </p:childTnLst>
                                </p:cTn>
                              </p:par>
                              <p:par>
                                <p:cTn id="484" presetID="2" presetClass="exit" presetSubtype="4" fill="hold" nodeType="withEffect">
                                  <p:stCondLst>
                                    <p:cond delay="0"/>
                                  </p:stCondLst>
                                  <p:childTnLst>
                                    <p:anim calcmode="lin" valueType="num">
                                      <p:cBhvr additive="base">
                                        <p:cTn id="485" dur="1000"/>
                                        <p:tgtEl>
                                          <p:spTgt spid="4232"/>
                                        </p:tgtEl>
                                        <p:attrNameLst>
                                          <p:attrName>ppt_x</p:attrName>
                                        </p:attrNameLst>
                                      </p:cBhvr>
                                      <p:tavLst>
                                        <p:tav tm="0">
                                          <p:val>
                                            <p:strVal val="ppt_x"/>
                                          </p:val>
                                        </p:tav>
                                        <p:tav tm="100000">
                                          <p:val>
                                            <p:strVal val="ppt_x"/>
                                          </p:val>
                                        </p:tav>
                                      </p:tavLst>
                                    </p:anim>
                                    <p:anim calcmode="lin" valueType="num">
                                      <p:cBhvr additive="base">
                                        <p:cTn id="486" dur="1000"/>
                                        <p:tgtEl>
                                          <p:spTgt spid="4232"/>
                                        </p:tgtEl>
                                        <p:attrNameLst>
                                          <p:attrName>ppt_y</p:attrName>
                                        </p:attrNameLst>
                                      </p:cBhvr>
                                      <p:tavLst>
                                        <p:tav tm="0">
                                          <p:val>
                                            <p:strVal val="ppt_y"/>
                                          </p:val>
                                        </p:tav>
                                        <p:tav tm="100000">
                                          <p:val>
                                            <p:strVal val="1+ppt_h/2"/>
                                          </p:val>
                                        </p:tav>
                                      </p:tavLst>
                                    </p:anim>
                                    <p:set>
                                      <p:cBhvr>
                                        <p:cTn id="487" dur="1" fill="hold">
                                          <p:stCondLst>
                                            <p:cond delay="999"/>
                                          </p:stCondLst>
                                        </p:cTn>
                                        <p:tgtEl>
                                          <p:spTgt spid="4232"/>
                                        </p:tgtEl>
                                        <p:attrNameLst>
                                          <p:attrName>style.visibility</p:attrName>
                                        </p:attrNameLst>
                                      </p:cBhvr>
                                      <p:to>
                                        <p:strVal val="hidden"/>
                                      </p:to>
                                    </p:set>
                                  </p:childTnLst>
                                </p:cTn>
                              </p:par>
                              <p:par>
                                <p:cTn id="488" presetID="2" presetClass="exit" presetSubtype="4" fill="hold" nodeType="withEffect">
                                  <p:stCondLst>
                                    <p:cond delay="0"/>
                                  </p:stCondLst>
                                  <p:childTnLst>
                                    <p:anim calcmode="lin" valueType="num">
                                      <p:cBhvr additive="base">
                                        <p:cTn id="489" dur="1000"/>
                                        <p:tgtEl>
                                          <p:spTgt spid="4163"/>
                                        </p:tgtEl>
                                        <p:attrNameLst>
                                          <p:attrName>ppt_x</p:attrName>
                                        </p:attrNameLst>
                                      </p:cBhvr>
                                      <p:tavLst>
                                        <p:tav tm="0">
                                          <p:val>
                                            <p:strVal val="ppt_x"/>
                                          </p:val>
                                        </p:tav>
                                        <p:tav tm="100000">
                                          <p:val>
                                            <p:strVal val="ppt_x"/>
                                          </p:val>
                                        </p:tav>
                                      </p:tavLst>
                                    </p:anim>
                                    <p:anim calcmode="lin" valueType="num">
                                      <p:cBhvr additive="base">
                                        <p:cTn id="490" dur="1000"/>
                                        <p:tgtEl>
                                          <p:spTgt spid="4163"/>
                                        </p:tgtEl>
                                        <p:attrNameLst>
                                          <p:attrName>ppt_y</p:attrName>
                                        </p:attrNameLst>
                                      </p:cBhvr>
                                      <p:tavLst>
                                        <p:tav tm="0">
                                          <p:val>
                                            <p:strVal val="ppt_y"/>
                                          </p:val>
                                        </p:tav>
                                        <p:tav tm="100000">
                                          <p:val>
                                            <p:strVal val="1+ppt_h/2"/>
                                          </p:val>
                                        </p:tav>
                                      </p:tavLst>
                                    </p:anim>
                                    <p:set>
                                      <p:cBhvr>
                                        <p:cTn id="491" dur="1" fill="hold">
                                          <p:stCondLst>
                                            <p:cond delay="999"/>
                                          </p:stCondLst>
                                        </p:cTn>
                                        <p:tgtEl>
                                          <p:spTgt spid="4163"/>
                                        </p:tgtEl>
                                        <p:attrNameLst>
                                          <p:attrName>style.visibility</p:attrName>
                                        </p:attrNameLst>
                                      </p:cBhvr>
                                      <p:to>
                                        <p:strVal val="hidden"/>
                                      </p:to>
                                    </p:set>
                                  </p:childTnLst>
                                </p:cTn>
                              </p:par>
                            </p:childTnLst>
                          </p:cTn>
                        </p:par>
                      </p:childTnLst>
                    </p:cTn>
                  </p:par>
                  <p:par>
                    <p:cTn id="492" fill="hold">
                      <p:stCondLst>
                        <p:cond delay="indefinite"/>
                      </p:stCondLst>
                      <p:childTnLst>
                        <p:par>
                          <p:cTn id="493" fill="hold">
                            <p:stCondLst>
                              <p:cond delay="0"/>
                            </p:stCondLst>
                            <p:childTnLst>
                              <p:par>
                                <p:cTn id="494" presetID="2" presetClass="entr" presetSubtype="8" fill="hold" nodeType="clickEffect">
                                  <p:stCondLst>
                                    <p:cond delay="0"/>
                                  </p:stCondLst>
                                  <p:childTnLst>
                                    <p:set>
                                      <p:cBhvr>
                                        <p:cTn id="495" dur="1" fill="hold">
                                          <p:stCondLst>
                                            <p:cond delay="0"/>
                                          </p:stCondLst>
                                        </p:cTn>
                                        <p:tgtEl>
                                          <p:spTgt spid="4185"/>
                                        </p:tgtEl>
                                        <p:attrNameLst>
                                          <p:attrName>style.visibility</p:attrName>
                                        </p:attrNameLst>
                                      </p:cBhvr>
                                      <p:to>
                                        <p:strVal val="visible"/>
                                      </p:to>
                                    </p:set>
                                    <p:anim calcmode="lin" valueType="num">
                                      <p:cBhvr additive="base">
                                        <p:cTn id="496" dur="1000" fill="hold"/>
                                        <p:tgtEl>
                                          <p:spTgt spid="4185"/>
                                        </p:tgtEl>
                                        <p:attrNameLst>
                                          <p:attrName>ppt_x</p:attrName>
                                        </p:attrNameLst>
                                      </p:cBhvr>
                                      <p:tavLst>
                                        <p:tav tm="0">
                                          <p:val>
                                            <p:strVal val="0-#ppt_w/2"/>
                                          </p:val>
                                        </p:tav>
                                        <p:tav tm="100000">
                                          <p:val>
                                            <p:strVal val="#ppt_x"/>
                                          </p:val>
                                        </p:tav>
                                      </p:tavLst>
                                    </p:anim>
                                    <p:anim calcmode="lin" valueType="num">
                                      <p:cBhvr additive="base">
                                        <p:cTn id="497" dur="1000" fill="hold"/>
                                        <p:tgtEl>
                                          <p:spTgt spid="4185"/>
                                        </p:tgtEl>
                                        <p:attrNameLst>
                                          <p:attrName>ppt_y</p:attrName>
                                        </p:attrNameLst>
                                      </p:cBhvr>
                                      <p:tavLst>
                                        <p:tav tm="0">
                                          <p:val>
                                            <p:strVal val="#ppt_y"/>
                                          </p:val>
                                        </p:tav>
                                        <p:tav tm="100000">
                                          <p:val>
                                            <p:strVal val="#ppt_y"/>
                                          </p:val>
                                        </p:tav>
                                      </p:tavLst>
                                    </p:anim>
                                  </p:childTnLst>
                                </p:cTn>
                              </p:par>
                            </p:childTnLst>
                          </p:cTn>
                        </p:par>
                        <p:par>
                          <p:cTn id="498" fill="hold">
                            <p:stCondLst>
                              <p:cond delay="1000"/>
                            </p:stCondLst>
                            <p:childTnLst>
                              <p:par>
                                <p:cTn id="499" presetID="22" presetClass="entr" presetSubtype="1" fill="hold" grpId="0" nodeType="afterEffect">
                                  <p:stCondLst>
                                    <p:cond delay="0"/>
                                  </p:stCondLst>
                                  <p:childTnLst>
                                    <p:set>
                                      <p:cBhvr>
                                        <p:cTn id="500" dur="1" fill="hold">
                                          <p:stCondLst>
                                            <p:cond delay="0"/>
                                          </p:stCondLst>
                                        </p:cTn>
                                        <p:tgtEl>
                                          <p:spTgt spid="4186"/>
                                        </p:tgtEl>
                                        <p:attrNameLst>
                                          <p:attrName>style.visibility</p:attrName>
                                        </p:attrNameLst>
                                      </p:cBhvr>
                                      <p:to>
                                        <p:strVal val="visible"/>
                                      </p:to>
                                    </p:set>
                                    <p:animEffect transition="in" filter="wipe(up)">
                                      <p:cBhvr>
                                        <p:cTn id="501" dur="1000"/>
                                        <p:tgtEl>
                                          <p:spTgt spid="4186"/>
                                        </p:tgtEl>
                                      </p:cBhvr>
                                    </p:animEffect>
                                  </p:childTnLst>
                                </p:cTn>
                              </p:par>
                            </p:childTnLst>
                          </p:cTn>
                        </p:par>
                      </p:childTnLst>
                    </p:cTn>
                  </p:par>
                  <p:par>
                    <p:cTn id="502" fill="hold">
                      <p:stCondLst>
                        <p:cond delay="indefinite"/>
                      </p:stCondLst>
                      <p:childTnLst>
                        <p:par>
                          <p:cTn id="503" fill="hold">
                            <p:stCondLst>
                              <p:cond delay="0"/>
                            </p:stCondLst>
                            <p:childTnLst>
                              <p:par>
                                <p:cTn id="504" presetID="10" presetClass="entr" presetSubtype="0" fill="hold" grpId="0" nodeType="clickEffect">
                                  <p:stCondLst>
                                    <p:cond delay="0"/>
                                  </p:stCondLst>
                                  <p:childTnLst>
                                    <p:set>
                                      <p:cBhvr>
                                        <p:cTn id="505" dur="1" fill="hold">
                                          <p:stCondLst>
                                            <p:cond delay="0"/>
                                          </p:stCondLst>
                                        </p:cTn>
                                        <p:tgtEl>
                                          <p:spTgt spid="4148"/>
                                        </p:tgtEl>
                                        <p:attrNameLst>
                                          <p:attrName>style.visibility</p:attrName>
                                        </p:attrNameLst>
                                      </p:cBhvr>
                                      <p:to>
                                        <p:strVal val="visible"/>
                                      </p:to>
                                    </p:set>
                                    <p:animEffect transition="in" filter="fade">
                                      <p:cBhvr>
                                        <p:cTn id="506" dur="1000"/>
                                        <p:tgtEl>
                                          <p:spTgt spid="4148"/>
                                        </p:tgtEl>
                                      </p:cBhvr>
                                    </p:animEffect>
                                  </p:childTnLst>
                                </p:cTn>
                              </p:par>
                            </p:childTnLst>
                          </p:cTn>
                        </p:par>
                        <p:par>
                          <p:cTn id="507" fill="hold">
                            <p:stCondLst>
                              <p:cond delay="1000"/>
                            </p:stCondLst>
                            <p:childTnLst>
                              <p:par>
                                <p:cTn id="508" presetID="22" presetClass="entr" presetSubtype="1" fill="hold" grpId="0" nodeType="afterEffect">
                                  <p:stCondLst>
                                    <p:cond delay="0"/>
                                  </p:stCondLst>
                                  <p:childTnLst>
                                    <p:set>
                                      <p:cBhvr>
                                        <p:cTn id="509" dur="1" fill="hold">
                                          <p:stCondLst>
                                            <p:cond delay="0"/>
                                          </p:stCondLst>
                                        </p:cTn>
                                        <p:tgtEl>
                                          <p:spTgt spid="4187"/>
                                        </p:tgtEl>
                                        <p:attrNameLst>
                                          <p:attrName>style.visibility</p:attrName>
                                        </p:attrNameLst>
                                      </p:cBhvr>
                                      <p:to>
                                        <p:strVal val="visible"/>
                                      </p:to>
                                    </p:set>
                                    <p:animEffect transition="in" filter="wipe(up)">
                                      <p:cBhvr>
                                        <p:cTn id="510" dur="1000"/>
                                        <p:tgtEl>
                                          <p:spTgt spid="4187"/>
                                        </p:tgtEl>
                                      </p:cBhvr>
                                    </p:animEffect>
                                  </p:childTnLst>
                                </p:cTn>
                              </p:par>
                              <p:par>
                                <p:cTn id="511" presetID="22" presetClass="entr" presetSubtype="1" fill="hold" nodeType="withEffect">
                                  <p:stCondLst>
                                    <p:cond delay="0"/>
                                  </p:stCondLst>
                                  <p:childTnLst>
                                    <p:set>
                                      <p:cBhvr>
                                        <p:cTn id="512" dur="1" fill="hold">
                                          <p:stCondLst>
                                            <p:cond delay="0"/>
                                          </p:stCondLst>
                                        </p:cTn>
                                        <p:tgtEl>
                                          <p:spTgt spid="3"/>
                                        </p:tgtEl>
                                        <p:attrNameLst>
                                          <p:attrName>style.visibility</p:attrName>
                                        </p:attrNameLst>
                                      </p:cBhvr>
                                      <p:to>
                                        <p:strVal val="visible"/>
                                      </p:to>
                                    </p:set>
                                    <p:animEffect transition="in" filter="wipe(up)">
                                      <p:cBhvr>
                                        <p:cTn id="513" dur="1000"/>
                                        <p:tgtEl>
                                          <p:spTgt spid="3"/>
                                        </p:tgtEl>
                                      </p:cBhvr>
                                    </p:animEffect>
                                  </p:childTnLst>
                                </p:cTn>
                              </p:par>
                              <p:par>
                                <p:cTn id="514" presetID="22" presetClass="entr" presetSubtype="1" fill="hold" grpId="0" nodeType="withEffect">
                                  <p:stCondLst>
                                    <p:cond delay="0"/>
                                  </p:stCondLst>
                                  <p:childTnLst>
                                    <p:set>
                                      <p:cBhvr>
                                        <p:cTn id="515" dur="1" fill="hold">
                                          <p:stCondLst>
                                            <p:cond delay="0"/>
                                          </p:stCondLst>
                                        </p:cTn>
                                        <p:tgtEl>
                                          <p:spTgt spid="4191"/>
                                        </p:tgtEl>
                                        <p:attrNameLst>
                                          <p:attrName>style.visibility</p:attrName>
                                        </p:attrNameLst>
                                      </p:cBhvr>
                                      <p:to>
                                        <p:strVal val="visible"/>
                                      </p:to>
                                    </p:set>
                                    <p:animEffect transition="in" filter="wipe(up)">
                                      <p:cBhvr>
                                        <p:cTn id="516" dur="1000"/>
                                        <p:tgtEl>
                                          <p:spTgt spid="4191"/>
                                        </p:tgtEl>
                                      </p:cBhvr>
                                    </p:animEffect>
                                  </p:childTnLst>
                                </p:cTn>
                              </p:par>
                              <p:par>
                                <p:cTn id="517" presetID="22" presetClass="entr" presetSubtype="1" fill="hold" grpId="0" nodeType="withEffect">
                                  <p:stCondLst>
                                    <p:cond delay="0"/>
                                  </p:stCondLst>
                                  <p:childTnLst>
                                    <p:set>
                                      <p:cBhvr>
                                        <p:cTn id="518" dur="1" fill="hold">
                                          <p:stCondLst>
                                            <p:cond delay="0"/>
                                          </p:stCondLst>
                                        </p:cTn>
                                        <p:tgtEl>
                                          <p:spTgt spid="4176"/>
                                        </p:tgtEl>
                                        <p:attrNameLst>
                                          <p:attrName>style.visibility</p:attrName>
                                        </p:attrNameLst>
                                      </p:cBhvr>
                                      <p:to>
                                        <p:strVal val="visible"/>
                                      </p:to>
                                    </p:set>
                                    <p:animEffect transition="in" filter="wipe(up)">
                                      <p:cBhvr>
                                        <p:cTn id="519" dur="1000"/>
                                        <p:tgtEl>
                                          <p:spTgt spid="4176"/>
                                        </p:tgtEl>
                                      </p:cBhvr>
                                    </p:animEffect>
                                  </p:childTnLst>
                                </p:cTn>
                              </p:par>
                              <p:par>
                                <p:cTn id="520" presetID="22" presetClass="entr" presetSubtype="1" fill="hold" grpId="0" nodeType="withEffect">
                                  <p:stCondLst>
                                    <p:cond delay="0"/>
                                  </p:stCondLst>
                                  <p:childTnLst>
                                    <p:set>
                                      <p:cBhvr>
                                        <p:cTn id="521" dur="1" fill="hold">
                                          <p:stCondLst>
                                            <p:cond delay="0"/>
                                          </p:stCondLst>
                                        </p:cTn>
                                        <p:tgtEl>
                                          <p:spTgt spid="4193"/>
                                        </p:tgtEl>
                                        <p:attrNameLst>
                                          <p:attrName>style.visibility</p:attrName>
                                        </p:attrNameLst>
                                      </p:cBhvr>
                                      <p:to>
                                        <p:strVal val="visible"/>
                                      </p:to>
                                    </p:set>
                                    <p:animEffect transition="in" filter="wipe(up)">
                                      <p:cBhvr>
                                        <p:cTn id="522" dur="1000"/>
                                        <p:tgtEl>
                                          <p:spTgt spid="4193"/>
                                        </p:tgtEl>
                                      </p:cBhvr>
                                    </p:animEffect>
                                  </p:childTnLst>
                                </p:cTn>
                              </p:par>
                              <p:par>
                                <p:cTn id="523" presetID="22" presetClass="entr" presetSubtype="1" fill="hold" grpId="0" nodeType="withEffect">
                                  <p:stCondLst>
                                    <p:cond delay="0"/>
                                  </p:stCondLst>
                                  <p:childTnLst>
                                    <p:set>
                                      <p:cBhvr>
                                        <p:cTn id="524" dur="1" fill="hold">
                                          <p:stCondLst>
                                            <p:cond delay="0"/>
                                          </p:stCondLst>
                                        </p:cTn>
                                        <p:tgtEl>
                                          <p:spTgt spid="4194"/>
                                        </p:tgtEl>
                                        <p:attrNameLst>
                                          <p:attrName>style.visibility</p:attrName>
                                        </p:attrNameLst>
                                      </p:cBhvr>
                                      <p:to>
                                        <p:strVal val="visible"/>
                                      </p:to>
                                    </p:set>
                                    <p:animEffect transition="in" filter="wipe(up)">
                                      <p:cBhvr>
                                        <p:cTn id="525" dur="1000"/>
                                        <p:tgtEl>
                                          <p:spTgt spid="4194"/>
                                        </p:tgtEl>
                                      </p:cBhvr>
                                    </p:animEffect>
                                  </p:childTnLst>
                                </p:cTn>
                              </p:par>
                            </p:childTnLst>
                          </p:cTn>
                        </p:par>
                        <p:par>
                          <p:cTn id="526" fill="hold">
                            <p:stCondLst>
                              <p:cond delay="2000"/>
                            </p:stCondLst>
                            <p:childTnLst>
                              <p:par>
                                <p:cTn id="527" presetID="10" presetClass="entr" presetSubtype="0" fill="hold" grpId="0" nodeType="afterEffect">
                                  <p:stCondLst>
                                    <p:cond delay="0"/>
                                  </p:stCondLst>
                                  <p:childTnLst>
                                    <p:set>
                                      <p:cBhvr>
                                        <p:cTn id="528" dur="1" fill="hold">
                                          <p:stCondLst>
                                            <p:cond delay="0"/>
                                          </p:stCondLst>
                                        </p:cTn>
                                        <p:tgtEl>
                                          <p:spTgt spid="4177"/>
                                        </p:tgtEl>
                                        <p:attrNameLst>
                                          <p:attrName>style.visibility</p:attrName>
                                        </p:attrNameLst>
                                      </p:cBhvr>
                                      <p:to>
                                        <p:strVal val="visible"/>
                                      </p:to>
                                    </p:set>
                                    <p:animEffect transition="in" filter="fade">
                                      <p:cBhvr>
                                        <p:cTn id="529" dur="1000"/>
                                        <p:tgtEl>
                                          <p:spTgt spid="4177"/>
                                        </p:tgtEl>
                                      </p:cBhvr>
                                    </p:animEffect>
                                  </p:childTnLst>
                                </p:cTn>
                              </p:par>
                              <p:par>
                                <p:cTn id="530" presetID="22" presetClass="exit" presetSubtype="1" fill="hold" grpId="1" nodeType="withEffect">
                                  <p:stCondLst>
                                    <p:cond delay="0"/>
                                  </p:stCondLst>
                                  <p:childTnLst>
                                    <p:animEffect transition="out" filter="wipe(up)">
                                      <p:cBhvr>
                                        <p:cTn id="531" dur="1000"/>
                                        <p:tgtEl>
                                          <p:spTgt spid="4187"/>
                                        </p:tgtEl>
                                      </p:cBhvr>
                                    </p:animEffect>
                                    <p:set>
                                      <p:cBhvr>
                                        <p:cTn id="532" dur="1" fill="hold">
                                          <p:stCondLst>
                                            <p:cond delay="999"/>
                                          </p:stCondLst>
                                        </p:cTn>
                                        <p:tgtEl>
                                          <p:spTgt spid="4187"/>
                                        </p:tgtEl>
                                        <p:attrNameLst>
                                          <p:attrName>style.visibility</p:attrName>
                                        </p:attrNameLst>
                                      </p:cBhvr>
                                      <p:to>
                                        <p:strVal val="hidden"/>
                                      </p:to>
                                    </p:set>
                                  </p:childTnLst>
                                </p:cTn>
                              </p:par>
                              <p:par>
                                <p:cTn id="533" presetID="22" presetClass="exit" presetSubtype="1" fill="hold" nodeType="withEffect">
                                  <p:stCondLst>
                                    <p:cond delay="0"/>
                                  </p:stCondLst>
                                  <p:childTnLst>
                                    <p:animEffect transition="out" filter="wipe(up)">
                                      <p:cBhvr>
                                        <p:cTn id="534" dur="1000"/>
                                        <p:tgtEl>
                                          <p:spTgt spid="3"/>
                                        </p:tgtEl>
                                      </p:cBhvr>
                                    </p:animEffect>
                                    <p:set>
                                      <p:cBhvr>
                                        <p:cTn id="535" dur="1" fill="hold">
                                          <p:stCondLst>
                                            <p:cond delay="999"/>
                                          </p:stCondLst>
                                        </p:cTn>
                                        <p:tgtEl>
                                          <p:spTgt spid="3"/>
                                        </p:tgtEl>
                                        <p:attrNameLst>
                                          <p:attrName>style.visibility</p:attrName>
                                        </p:attrNameLst>
                                      </p:cBhvr>
                                      <p:to>
                                        <p:strVal val="hidden"/>
                                      </p:to>
                                    </p:set>
                                  </p:childTnLst>
                                </p:cTn>
                              </p:par>
                              <p:par>
                                <p:cTn id="536" presetID="22" presetClass="exit" presetSubtype="1" fill="hold" grpId="1" nodeType="withEffect">
                                  <p:stCondLst>
                                    <p:cond delay="0"/>
                                  </p:stCondLst>
                                  <p:childTnLst>
                                    <p:animEffect transition="out" filter="wipe(up)">
                                      <p:cBhvr>
                                        <p:cTn id="537" dur="1000"/>
                                        <p:tgtEl>
                                          <p:spTgt spid="4191"/>
                                        </p:tgtEl>
                                      </p:cBhvr>
                                    </p:animEffect>
                                    <p:set>
                                      <p:cBhvr>
                                        <p:cTn id="538" dur="1" fill="hold">
                                          <p:stCondLst>
                                            <p:cond delay="999"/>
                                          </p:stCondLst>
                                        </p:cTn>
                                        <p:tgtEl>
                                          <p:spTgt spid="4191"/>
                                        </p:tgtEl>
                                        <p:attrNameLst>
                                          <p:attrName>style.visibility</p:attrName>
                                        </p:attrNameLst>
                                      </p:cBhvr>
                                      <p:to>
                                        <p:strVal val="hidden"/>
                                      </p:to>
                                    </p:set>
                                  </p:childTnLst>
                                </p:cTn>
                              </p:par>
                              <p:par>
                                <p:cTn id="539" presetID="22" presetClass="exit" presetSubtype="1" fill="hold" grpId="1" nodeType="withEffect">
                                  <p:stCondLst>
                                    <p:cond delay="0"/>
                                  </p:stCondLst>
                                  <p:childTnLst>
                                    <p:animEffect transition="out" filter="wipe(up)">
                                      <p:cBhvr>
                                        <p:cTn id="540" dur="1000"/>
                                        <p:tgtEl>
                                          <p:spTgt spid="4176"/>
                                        </p:tgtEl>
                                      </p:cBhvr>
                                    </p:animEffect>
                                    <p:set>
                                      <p:cBhvr>
                                        <p:cTn id="541" dur="1" fill="hold">
                                          <p:stCondLst>
                                            <p:cond delay="999"/>
                                          </p:stCondLst>
                                        </p:cTn>
                                        <p:tgtEl>
                                          <p:spTgt spid="4176"/>
                                        </p:tgtEl>
                                        <p:attrNameLst>
                                          <p:attrName>style.visibility</p:attrName>
                                        </p:attrNameLst>
                                      </p:cBhvr>
                                      <p:to>
                                        <p:strVal val="hidden"/>
                                      </p:to>
                                    </p:set>
                                  </p:childTnLst>
                                </p:cTn>
                              </p:par>
                              <p:par>
                                <p:cTn id="542" presetID="22" presetClass="exit" presetSubtype="1" fill="hold" grpId="1" nodeType="withEffect">
                                  <p:stCondLst>
                                    <p:cond delay="0"/>
                                  </p:stCondLst>
                                  <p:childTnLst>
                                    <p:animEffect transition="out" filter="wipe(up)">
                                      <p:cBhvr>
                                        <p:cTn id="543" dur="1000"/>
                                        <p:tgtEl>
                                          <p:spTgt spid="4193"/>
                                        </p:tgtEl>
                                      </p:cBhvr>
                                    </p:animEffect>
                                    <p:set>
                                      <p:cBhvr>
                                        <p:cTn id="544" dur="1" fill="hold">
                                          <p:stCondLst>
                                            <p:cond delay="999"/>
                                          </p:stCondLst>
                                        </p:cTn>
                                        <p:tgtEl>
                                          <p:spTgt spid="4193"/>
                                        </p:tgtEl>
                                        <p:attrNameLst>
                                          <p:attrName>style.visibility</p:attrName>
                                        </p:attrNameLst>
                                      </p:cBhvr>
                                      <p:to>
                                        <p:strVal val="hidden"/>
                                      </p:to>
                                    </p:set>
                                  </p:childTnLst>
                                </p:cTn>
                              </p:par>
                              <p:par>
                                <p:cTn id="545" presetID="22" presetClass="exit" presetSubtype="1" fill="hold" grpId="1" nodeType="withEffect">
                                  <p:stCondLst>
                                    <p:cond delay="0"/>
                                  </p:stCondLst>
                                  <p:childTnLst>
                                    <p:animEffect transition="out" filter="wipe(up)">
                                      <p:cBhvr>
                                        <p:cTn id="546" dur="1000"/>
                                        <p:tgtEl>
                                          <p:spTgt spid="4194"/>
                                        </p:tgtEl>
                                      </p:cBhvr>
                                    </p:animEffect>
                                    <p:set>
                                      <p:cBhvr>
                                        <p:cTn id="547" dur="1" fill="hold">
                                          <p:stCondLst>
                                            <p:cond delay="999"/>
                                          </p:stCondLst>
                                        </p:cTn>
                                        <p:tgtEl>
                                          <p:spTgt spid="4194"/>
                                        </p:tgtEl>
                                        <p:attrNameLst>
                                          <p:attrName>style.visibility</p:attrName>
                                        </p:attrNameLst>
                                      </p:cBhvr>
                                      <p:to>
                                        <p:strVal val="hidden"/>
                                      </p:to>
                                    </p:set>
                                  </p:childTnLst>
                                </p:cTn>
                              </p:par>
                            </p:childTnLst>
                          </p:cTn>
                        </p:par>
                        <p:par>
                          <p:cTn id="548" fill="hold">
                            <p:stCondLst>
                              <p:cond delay="3000"/>
                            </p:stCondLst>
                            <p:childTnLst>
                              <p:par>
                                <p:cTn id="549" presetID="10" presetClass="exit" presetSubtype="0" fill="hold" grpId="1" nodeType="afterEffect">
                                  <p:stCondLst>
                                    <p:cond delay="0"/>
                                  </p:stCondLst>
                                  <p:childTnLst>
                                    <p:animEffect transition="out" filter="fade">
                                      <p:cBhvr>
                                        <p:cTn id="550" dur="1000"/>
                                        <p:tgtEl>
                                          <p:spTgt spid="4148"/>
                                        </p:tgtEl>
                                      </p:cBhvr>
                                    </p:animEffect>
                                    <p:set>
                                      <p:cBhvr>
                                        <p:cTn id="551" dur="1" fill="hold">
                                          <p:stCondLst>
                                            <p:cond delay="999"/>
                                          </p:stCondLst>
                                        </p:cTn>
                                        <p:tgtEl>
                                          <p:spTgt spid="4148"/>
                                        </p:tgtEl>
                                        <p:attrNameLst>
                                          <p:attrName>style.visibility</p:attrName>
                                        </p:attrNameLst>
                                      </p:cBhvr>
                                      <p:to>
                                        <p:strVal val="hidden"/>
                                      </p:to>
                                    </p:set>
                                  </p:childTnLst>
                                </p:cTn>
                              </p:par>
                            </p:childTnLst>
                          </p:cTn>
                        </p:par>
                      </p:childTnLst>
                    </p:cTn>
                  </p:par>
                  <p:par>
                    <p:cTn id="552" fill="hold">
                      <p:stCondLst>
                        <p:cond delay="indefinite"/>
                      </p:stCondLst>
                      <p:childTnLst>
                        <p:par>
                          <p:cTn id="553" fill="hold">
                            <p:stCondLst>
                              <p:cond delay="0"/>
                            </p:stCondLst>
                            <p:childTnLst>
                              <p:par>
                                <p:cTn id="554" presetID="10" presetClass="entr" presetSubtype="0" fill="hold" grpId="0" nodeType="clickEffect">
                                  <p:stCondLst>
                                    <p:cond delay="0"/>
                                  </p:stCondLst>
                                  <p:childTnLst>
                                    <p:set>
                                      <p:cBhvr>
                                        <p:cTn id="555" dur="1" fill="hold">
                                          <p:stCondLst>
                                            <p:cond delay="0"/>
                                          </p:stCondLst>
                                        </p:cTn>
                                        <p:tgtEl>
                                          <p:spTgt spid="4146"/>
                                        </p:tgtEl>
                                        <p:attrNameLst>
                                          <p:attrName>style.visibility</p:attrName>
                                        </p:attrNameLst>
                                      </p:cBhvr>
                                      <p:to>
                                        <p:strVal val="visible"/>
                                      </p:to>
                                    </p:set>
                                    <p:animEffect transition="in" filter="fade">
                                      <p:cBhvr>
                                        <p:cTn id="556" dur="1000"/>
                                        <p:tgtEl>
                                          <p:spTgt spid="4146"/>
                                        </p:tgtEl>
                                      </p:cBhvr>
                                    </p:animEffect>
                                  </p:childTnLst>
                                </p:cTn>
                              </p:par>
                            </p:childTnLst>
                          </p:cTn>
                        </p:par>
                        <p:par>
                          <p:cTn id="557" fill="hold">
                            <p:stCondLst>
                              <p:cond delay="1000"/>
                            </p:stCondLst>
                            <p:childTnLst>
                              <p:par>
                                <p:cTn id="558" presetID="22" presetClass="entr" presetSubtype="1" fill="hold" grpId="2" nodeType="afterEffect">
                                  <p:stCondLst>
                                    <p:cond delay="0"/>
                                  </p:stCondLst>
                                  <p:childTnLst>
                                    <p:set>
                                      <p:cBhvr>
                                        <p:cTn id="559" dur="1" fill="hold">
                                          <p:stCondLst>
                                            <p:cond delay="0"/>
                                          </p:stCondLst>
                                        </p:cTn>
                                        <p:tgtEl>
                                          <p:spTgt spid="4193"/>
                                        </p:tgtEl>
                                        <p:attrNameLst>
                                          <p:attrName>style.visibility</p:attrName>
                                        </p:attrNameLst>
                                      </p:cBhvr>
                                      <p:to>
                                        <p:strVal val="visible"/>
                                      </p:to>
                                    </p:set>
                                    <p:animEffect transition="in" filter="wipe(up)">
                                      <p:cBhvr>
                                        <p:cTn id="560" dur="1000"/>
                                        <p:tgtEl>
                                          <p:spTgt spid="4193"/>
                                        </p:tgtEl>
                                      </p:cBhvr>
                                    </p:animEffect>
                                  </p:childTnLst>
                                </p:cTn>
                              </p:par>
                              <p:par>
                                <p:cTn id="561" presetID="22" presetClass="entr" presetSubtype="1" fill="hold" grpId="0" nodeType="withEffect">
                                  <p:stCondLst>
                                    <p:cond delay="0"/>
                                  </p:stCondLst>
                                  <p:childTnLst>
                                    <p:set>
                                      <p:cBhvr>
                                        <p:cTn id="562" dur="1" fill="hold">
                                          <p:stCondLst>
                                            <p:cond delay="0"/>
                                          </p:stCondLst>
                                        </p:cTn>
                                        <p:tgtEl>
                                          <p:spTgt spid="4192"/>
                                        </p:tgtEl>
                                        <p:attrNameLst>
                                          <p:attrName>style.visibility</p:attrName>
                                        </p:attrNameLst>
                                      </p:cBhvr>
                                      <p:to>
                                        <p:strVal val="visible"/>
                                      </p:to>
                                    </p:set>
                                    <p:animEffect transition="in" filter="wipe(up)">
                                      <p:cBhvr>
                                        <p:cTn id="563" dur="1000"/>
                                        <p:tgtEl>
                                          <p:spTgt spid="4192"/>
                                        </p:tgtEl>
                                      </p:cBhvr>
                                    </p:animEffect>
                                  </p:childTnLst>
                                </p:cTn>
                              </p:par>
                              <p:par>
                                <p:cTn id="564" presetID="22" presetClass="entr" presetSubtype="1" fill="hold" grpId="2" nodeType="withEffect">
                                  <p:stCondLst>
                                    <p:cond delay="0"/>
                                  </p:stCondLst>
                                  <p:childTnLst>
                                    <p:set>
                                      <p:cBhvr>
                                        <p:cTn id="565" dur="1" fill="hold">
                                          <p:stCondLst>
                                            <p:cond delay="0"/>
                                          </p:stCondLst>
                                        </p:cTn>
                                        <p:tgtEl>
                                          <p:spTgt spid="4194"/>
                                        </p:tgtEl>
                                        <p:attrNameLst>
                                          <p:attrName>style.visibility</p:attrName>
                                        </p:attrNameLst>
                                      </p:cBhvr>
                                      <p:to>
                                        <p:strVal val="visible"/>
                                      </p:to>
                                    </p:set>
                                    <p:animEffect transition="in" filter="wipe(up)">
                                      <p:cBhvr>
                                        <p:cTn id="566" dur="1000"/>
                                        <p:tgtEl>
                                          <p:spTgt spid="4194"/>
                                        </p:tgtEl>
                                      </p:cBhvr>
                                    </p:animEffect>
                                  </p:childTnLst>
                                </p:cTn>
                              </p:par>
                              <p:par>
                                <p:cTn id="567" presetID="22" presetClass="entr" presetSubtype="1" fill="hold" grpId="0" nodeType="withEffect">
                                  <p:stCondLst>
                                    <p:cond delay="0"/>
                                  </p:stCondLst>
                                  <p:childTnLst>
                                    <p:set>
                                      <p:cBhvr>
                                        <p:cTn id="568" dur="1" fill="hold">
                                          <p:stCondLst>
                                            <p:cond delay="0"/>
                                          </p:stCondLst>
                                        </p:cTn>
                                        <p:tgtEl>
                                          <p:spTgt spid="4179"/>
                                        </p:tgtEl>
                                        <p:attrNameLst>
                                          <p:attrName>style.visibility</p:attrName>
                                        </p:attrNameLst>
                                      </p:cBhvr>
                                      <p:to>
                                        <p:strVal val="visible"/>
                                      </p:to>
                                    </p:set>
                                    <p:animEffect transition="in" filter="wipe(up)">
                                      <p:cBhvr>
                                        <p:cTn id="569" dur="1000"/>
                                        <p:tgtEl>
                                          <p:spTgt spid="4179"/>
                                        </p:tgtEl>
                                      </p:cBhvr>
                                    </p:animEffect>
                                  </p:childTnLst>
                                </p:cTn>
                              </p:par>
                            </p:childTnLst>
                          </p:cTn>
                        </p:par>
                        <p:par>
                          <p:cTn id="570" fill="hold">
                            <p:stCondLst>
                              <p:cond delay="2000"/>
                            </p:stCondLst>
                            <p:childTnLst>
                              <p:par>
                                <p:cTn id="571" presetID="10" presetClass="entr" presetSubtype="0" fill="hold" grpId="0" nodeType="afterEffect">
                                  <p:stCondLst>
                                    <p:cond delay="0"/>
                                  </p:stCondLst>
                                  <p:childTnLst>
                                    <p:set>
                                      <p:cBhvr>
                                        <p:cTn id="572" dur="1" fill="hold">
                                          <p:stCondLst>
                                            <p:cond delay="0"/>
                                          </p:stCondLst>
                                        </p:cTn>
                                        <p:tgtEl>
                                          <p:spTgt spid="4199"/>
                                        </p:tgtEl>
                                        <p:attrNameLst>
                                          <p:attrName>style.visibility</p:attrName>
                                        </p:attrNameLst>
                                      </p:cBhvr>
                                      <p:to>
                                        <p:strVal val="visible"/>
                                      </p:to>
                                    </p:set>
                                    <p:animEffect transition="in" filter="fade">
                                      <p:cBhvr>
                                        <p:cTn id="573" dur="1000"/>
                                        <p:tgtEl>
                                          <p:spTgt spid="4199"/>
                                        </p:tgtEl>
                                      </p:cBhvr>
                                    </p:animEffect>
                                  </p:childTnLst>
                                </p:cTn>
                              </p:par>
                              <p:par>
                                <p:cTn id="574" presetID="22" presetClass="exit" presetSubtype="1" fill="hold" grpId="3" nodeType="withEffect">
                                  <p:stCondLst>
                                    <p:cond delay="0"/>
                                  </p:stCondLst>
                                  <p:childTnLst>
                                    <p:animEffect transition="out" filter="wipe(up)">
                                      <p:cBhvr>
                                        <p:cTn id="575" dur="1000"/>
                                        <p:tgtEl>
                                          <p:spTgt spid="4193"/>
                                        </p:tgtEl>
                                      </p:cBhvr>
                                    </p:animEffect>
                                    <p:set>
                                      <p:cBhvr>
                                        <p:cTn id="576" dur="1" fill="hold">
                                          <p:stCondLst>
                                            <p:cond delay="999"/>
                                          </p:stCondLst>
                                        </p:cTn>
                                        <p:tgtEl>
                                          <p:spTgt spid="4193"/>
                                        </p:tgtEl>
                                        <p:attrNameLst>
                                          <p:attrName>style.visibility</p:attrName>
                                        </p:attrNameLst>
                                      </p:cBhvr>
                                      <p:to>
                                        <p:strVal val="hidden"/>
                                      </p:to>
                                    </p:set>
                                  </p:childTnLst>
                                </p:cTn>
                              </p:par>
                              <p:par>
                                <p:cTn id="577" presetID="22" presetClass="exit" presetSubtype="1" fill="hold" grpId="1" nodeType="withEffect">
                                  <p:stCondLst>
                                    <p:cond delay="0"/>
                                  </p:stCondLst>
                                  <p:childTnLst>
                                    <p:animEffect transition="out" filter="wipe(up)">
                                      <p:cBhvr>
                                        <p:cTn id="578" dur="1000"/>
                                        <p:tgtEl>
                                          <p:spTgt spid="4192"/>
                                        </p:tgtEl>
                                      </p:cBhvr>
                                    </p:animEffect>
                                    <p:set>
                                      <p:cBhvr>
                                        <p:cTn id="579" dur="1" fill="hold">
                                          <p:stCondLst>
                                            <p:cond delay="999"/>
                                          </p:stCondLst>
                                        </p:cTn>
                                        <p:tgtEl>
                                          <p:spTgt spid="4192"/>
                                        </p:tgtEl>
                                        <p:attrNameLst>
                                          <p:attrName>style.visibility</p:attrName>
                                        </p:attrNameLst>
                                      </p:cBhvr>
                                      <p:to>
                                        <p:strVal val="hidden"/>
                                      </p:to>
                                    </p:set>
                                  </p:childTnLst>
                                </p:cTn>
                              </p:par>
                              <p:par>
                                <p:cTn id="580" presetID="22" presetClass="exit" presetSubtype="1" fill="hold" grpId="3" nodeType="withEffect">
                                  <p:stCondLst>
                                    <p:cond delay="0"/>
                                  </p:stCondLst>
                                  <p:childTnLst>
                                    <p:animEffect transition="out" filter="wipe(up)">
                                      <p:cBhvr>
                                        <p:cTn id="581" dur="1000"/>
                                        <p:tgtEl>
                                          <p:spTgt spid="4194"/>
                                        </p:tgtEl>
                                      </p:cBhvr>
                                    </p:animEffect>
                                    <p:set>
                                      <p:cBhvr>
                                        <p:cTn id="582" dur="1" fill="hold">
                                          <p:stCondLst>
                                            <p:cond delay="999"/>
                                          </p:stCondLst>
                                        </p:cTn>
                                        <p:tgtEl>
                                          <p:spTgt spid="4194"/>
                                        </p:tgtEl>
                                        <p:attrNameLst>
                                          <p:attrName>style.visibility</p:attrName>
                                        </p:attrNameLst>
                                      </p:cBhvr>
                                      <p:to>
                                        <p:strVal val="hidden"/>
                                      </p:to>
                                    </p:set>
                                  </p:childTnLst>
                                </p:cTn>
                              </p:par>
                              <p:par>
                                <p:cTn id="583" presetID="22" presetClass="exit" presetSubtype="1" fill="hold" grpId="1" nodeType="withEffect">
                                  <p:stCondLst>
                                    <p:cond delay="0"/>
                                  </p:stCondLst>
                                  <p:childTnLst>
                                    <p:animEffect transition="out" filter="wipe(up)">
                                      <p:cBhvr>
                                        <p:cTn id="584" dur="1000"/>
                                        <p:tgtEl>
                                          <p:spTgt spid="4179"/>
                                        </p:tgtEl>
                                      </p:cBhvr>
                                    </p:animEffect>
                                    <p:set>
                                      <p:cBhvr>
                                        <p:cTn id="585" dur="1" fill="hold">
                                          <p:stCondLst>
                                            <p:cond delay="999"/>
                                          </p:stCondLst>
                                        </p:cTn>
                                        <p:tgtEl>
                                          <p:spTgt spid="4179"/>
                                        </p:tgtEl>
                                        <p:attrNameLst>
                                          <p:attrName>style.visibility</p:attrName>
                                        </p:attrNameLst>
                                      </p:cBhvr>
                                      <p:to>
                                        <p:strVal val="hidden"/>
                                      </p:to>
                                    </p:set>
                                  </p:childTnLst>
                                </p:cTn>
                              </p:par>
                            </p:childTnLst>
                          </p:cTn>
                        </p:par>
                        <p:par>
                          <p:cTn id="586" fill="hold">
                            <p:stCondLst>
                              <p:cond delay="3000"/>
                            </p:stCondLst>
                            <p:childTnLst>
                              <p:par>
                                <p:cTn id="587" presetID="10" presetClass="exit" presetSubtype="0" fill="hold" grpId="1" nodeType="afterEffect">
                                  <p:stCondLst>
                                    <p:cond delay="0"/>
                                  </p:stCondLst>
                                  <p:childTnLst>
                                    <p:animEffect transition="out" filter="fade">
                                      <p:cBhvr>
                                        <p:cTn id="588" dur="1000"/>
                                        <p:tgtEl>
                                          <p:spTgt spid="4146"/>
                                        </p:tgtEl>
                                      </p:cBhvr>
                                    </p:animEffect>
                                    <p:set>
                                      <p:cBhvr>
                                        <p:cTn id="589" dur="1" fill="hold">
                                          <p:stCondLst>
                                            <p:cond delay="999"/>
                                          </p:stCondLst>
                                        </p:cTn>
                                        <p:tgtEl>
                                          <p:spTgt spid="4146"/>
                                        </p:tgtEl>
                                        <p:attrNameLst>
                                          <p:attrName>style.visibility</p:attrName>
                                        </p:attrNameLst>
                                      </p:cBhvr>
                                      <p:to>
                                        <p:strVal val="hidden"/>
                                      </p:to>
                                    </p:set>
                                  </p:childTnLst>
                                </p:cTn>
                              </p:par>
                            </p:childTnLst>
                          </p:cTn>
                        </p:par>
                        <p:par>
                          <p:cTn id="590" fill="hold">
                            <p:stCondLst>
                              <p:cond delay="4000"/>
                            </p:stCondLst>
                            <p:childTnLst>
                              <p:par>
                                <p:cTn id="591" presetID="10" presetClass="exit" presetSubtype="0" fill="hold" nodeType="afterEffect">
                                  <p:stCondLst>
                                    <p:cond delay="0"/>
                                  </p:stCondLst>
                                  <p:childTnLst>
                                    <p:animEffect transition="out" filter="fade">
                                      <p:cBhvr>
                                        <p:cTn id="592" dur="1000"/>
                                        <p:tgtEl>
                                          <p:spTgt spid="4185"/>
                                        </p:tgtEl>
                                      </p:cBhvr>
                                    </p:animEffect>
                                    <p:set>
                                      <p:cBhvr>
                                        <p:cTn id="593" dur="1" fill="hold">
                                          <p:stCondLst>
                                            <p:cond delay="999"/>
                                          </p:stCondLst>
                                        </p:cTn>
                                        <p:tgtEl>
                                          <p:spTgt spid="4185"/>
                                        </p:tgtEl>
                                        <p:attrNameLst>
                                          <p:attrName>style.visibility</p:attrName>
                                        </p:attrNameLst>
                                      </p:cBhvr>
                                      <p:to>
                                        <p:strVal val="hidden"/>
                                      </p:to>
                                    </p:set>
                                  </p:childTnLst>
                                </p:cTn>
                              </p:par>
                              <p:par>
                                <p:cTn id="594" presetID="10" presetClass="exit" presetSubtype="0" fill="hold" grpId="1" nodeType="withEffect">
                                  <p:stCondLst>
                                    <p:cond delay="0"/>
                                  </p:stCondLst>
                                  <p:childTnLst>
                                    <p:animEffect transition="out" filter="fade">
                                      <p:cBhvr>
                                        <p:cTn id="595" dur="1000"/>
                                        <p:tgtEl>
                                          <p:spTgt spid="4186"/>
                                        </p:tgtEl>
                                      </p:cBhvr>
                                    </p:animEffect>
                                    <p:set>
                                      <p:cBhvr>
                                        <p:cTn id="596" dur="1" fill="hold">
                                          <p:stCondLst>
                                            <p:cond delay="999"/>
                                          </p:stCondLst>
                                        </p:cTn>
                                        <p:tgtEl>
                                          <p:spTgt spid="4186"/>
                                        </p:tgtEl>
                                        <p:attrNameLst>
                                          <p:attrName>style.visibility</p:attrName>
                                        </p:attrNameLst>
                                      </p:cBhvr>
                                      <p:to>
                                        <p:strVal val="hidden"/>
                                      </p:to>
                                    </p:set>
                                  </p:childTnLst>
                                </p:cTn>
                              </p:par>
                            </p:childTnLst>
                          </p:cTn>
                        </p:par>
                      </p:childTnLst>
                    </p:cTn>
                  </p:par>
                  <p:par>
                    <p:cTn id="597" fill="hold">
                      <p:stCondLst>
                        <p:cond delay="indefinite"/>
                      </p:stCondLst>
                      <p:childTnLst>
                        <p:par>
                          <p:cTn id="598" fill="hold">
                            <p:stCondLst>
                              <p:cond delay="0"/>
                            </p:stCondLst>
                            <p:childTnLst>
                              <p:par>
                                <p:cTn id="599" presetID="47" presetClass="entr" presetSubtype="0" fill="hold" nodeType="clickEffect">
                                  <p:stCondLst>
                                    <p:cond delay="0"/>
                                  </p:stCondLst>
                                  <p:childTnLst>
                                    <p:set>
                                      <p:cBhvr>
                                        <p:cTn id="600" dur="1" fill="hold">
                                          <p:stCondLst>
                                            <p:cond delay="0"/>
                                          </p:stCondLst>
                                        </p:cTn>
                                        <p:tgtEl>
                                          <p:spTgt spid="4252"/>
                                        </p:tgtEl>
                                        <p:attrNameLst>
                                          <p:attrName>style.visibility</p:attrName>
                                        </p:attrNameLst>
                                      </p:cBhvr>
                                      <p:to>
                                        <p:strVal val="visible"/>
                                      </p:to>
                                    </p:set>
                                    <p:animEffect transition="in" filter="fade">
                                      <p:cBhvr>
                                        <p:cTn id="601" dur="1000"/>
                                        <p:tgtEl>
                                          <p:spTgt spid="4252"/>
                                        </p:tgtEl>
                                      </p:cBhvr>
                                    </p:animEffect>
                                    <p:anim calcmode="lin" valueType="num">
                                      <p:cBhvr>
                                        <p:cTn id="602" dur="1000" fill="hold"/>
                                        <p:tgtEl>
                                          <p:spTgt spid="4252"/>
                                        </p:tgtEl>
                                        <p:attrNameLst>
                                          <p:attrName>ppt_x</p:attrName>
                                        </p:attrNameLst>
                                      </p:cBhvr>
                                      <p:tavLst>
                                        <p:tav tm="0">
                                          <p:val>
                                            <p:strVal val="#ppt_x"/>
                                          </p:val>
                                        </p:tav>
                                        <p:tav tm="100000">
                                          <p:val>
                                            <p:strVal val="#ppt_x"/>
                                          </p:val>
                                        </p:tav>
                                      </p:tavLst>
                                    </p:anim>
                                    <p:anim calcmode="lin" valueType="num">
                                      <p:cBhvr>
                                        <p:cTn id="603" dur="1000" fill="hold"/>
                                        <p:tgtEl>
                                          <p:spTgt spid="4252"/>
                                        </p:tgtEl>
                                        <p:attrNameLst>
                                          <p:attrName>ppt_y</p:attrName>
                                        </p:attrNameLst>
                                      </p:cBhvr>
                                      <p:tavLst>
                                        <p:tav tm="0">
                                          <p:val>
                                            <p:strVal val="#ppt_y-.1"/>
                                          </p:val>
                                        </p:tav>
                                        <p:tav tm="100000">
                                          <p:val>
                                            <p:strVal val="#ppt_y"/>
                                          </p:val>
                                        </p:tav>
                                      </p:tavLst>
                                    </p:anim>
                                  </p:childTnLst>
                                </p:cTn>
                              </p:par>
                            </p:childTnLst>
                          </p:cTn>
                        </p:par>
                        <p:par>
                          <p:cTn id="604" fill="hold">
                            <p:stCondLst>
                              <p:cond delay="1000"/>
                            </p:stCondLst>
                            <p:childTnLst>
                              <p:par>
                                <p:cTn id="605" presetID="22" presetClass="entr" presetSubtype="1" fill="hold" grpId="0" nodeType="afterEffect">
                                  <p:stCondLst>
                                    <p:cond delay="0"/>
                                  </p:stCondLst>
                                  <p:childTnLst>
                                    <p:set>
                                      <p:cBhvr>
                                        <p:cTn id="606" dur="1" fill="hold">
                                          <p:stCondLst>
                                            <p:cond delay="0"/>
                                          </p:stCondLst>
                                        </p:cTn>
                                        <p:tgtEl>
                                          <p:spTgt spid="4253"/>
                                        </p:tgtEl>
                                        <p:attrNameLst>
                                          <p:attrName>style.visibility</p:attrName>
                                        </p:attrNameLst>
                                      </p:cBhvr>
                                      <p:to>
                                        <p:strVal val="visible"/>
                                      </p:to>
                                    </p:set>
                                    <p:animEffect transition="in" filter="wipe(up)">
                                      <p:cBhvr>
                                        <p:cTn id="607" dur="1000"/>
                                        <p:tgtEl>
                                          <p:spTgt spid="4253"/>
                                        </p:tgtEl>
                                      </p:cBhvr>
                                    </p:animEffect>
                                  </p:childTnLst>
                                </p:cTn>
                              </p:par>
                            </p:childTnLst>
                          </p:cTn>
                        </p:par>
                      </p:childTnLst>
                    </p:cTn>
                  </p:par>
                  <p:par>
                    <p:cTn id="608" fill="hold">
                      <p:stCondLst>
                        <p:cond delay="indefinite"/>
                      </p:stCondLst>
                      <p:childTnLst>
                        <p:par>
                          <p:cTn id="609" fill="hold">
                            <p:stCondLst>
                              <p:cond delay="0"/>
                            </p:stCondLst>
                            <p:childTnLst>
                              <p:par>
                                <p:cTn id="610" presetID="10" presetClass="entr" presetSubtype="0" fill="hold" grpId="0" nodeType="clickEffect">
                                  <p:stCondLst>
                                    <p:cond delay="0"/>
                                  </p:stCondLst>
                                  <p:childTnLst>
                                    <p:set>
                                      <p:cBhvr>
                                        <p:cTn id="611" dur="1" fill="hold">
                                          <p:stCondLst>
                                            <p:cond delay="0"/>
                                          </p:stCondLst>
                                        </p:cTn>
                                        <p:tgtEl>
                                          <p:spTgt spid="4223"/>
                                        </p:tgtEl>
                                        <p:attrNameLst>
                                          <p:attrName>style.visibility</p:attrName>
                                        </p:attrNameLst>
                                      </p:cBhvr>
                                      <p:to>
                                        <p:strVal val="visible"/>
                                      </p:to>
                                    </p:set>
                                    <p:animEffect transition="in" filter="fade">
                                      <p:cBhvr>
                                        <p:cTn id="612" dur="1000"/>
                                        <p:tgtEl>
                                          <p:spTgt spid="4223"/>
                                        </p:tgtEl>
                                      </p:cBhvr>
                                    </p:animEffect>
                                  </p:childTnLst>
                                </p:cTn>
                              </p:par>
                            </p:childTnLst>
                          </p:cTn>
                        </p:par>
                        <p:par>
                          <p:cTn id="613" fill="hold">
                            <p:stCondLst>
                              <p:cond delay="1000"/>
                            </p:stCondLst>
                            <p:childTnLst>
                              <p:par>
                                <p:cTn id="614" presetID="22" presetClass="entr" presetSubtype="4" fill="hold" grpId="0" nodeType="afterEffect">
                                  <p:stCondLst>
                                    <p:cond delay="0"/>
                                  </p:stCondLst>
                                  <p:childTnLst>
                                    <p:set>
                                      <p:cBhvr>
                                        <p:cTn id="615" dur="1" fill="hold">
                                          <p:stCondLst>
                                            <p:cond delay="0"/>
                                          </p:stCondLst>
                                        </p:cTn>
                                        <p:tgtEl>
                                          <p:spTgt spid="4254"/>
                                        </p:tgtEl>
                                        <p:attrNameLst>
                                          <p:attrName>style.visibility</p:attrName>
                                        </p:attrNameLst>
                                      </p:cBhvr>
                                      <p:to>
                                        <p:strVal val="visible"/>
                                      </p:to>
                                    </p:set>
                                    <p:animEffect transition="in" filter="wipe(down)">
                                      <p:cBhvr>
                                        <p:cTn id="616" dur="1000"/>
                                        <p:tgtEl>
                                          <p:spTgt spid="4254"/>
                                        </p:tgtEl>
                                      </p:cBhvr>
                                    </p:animEffect>
                                  </p:childTnLst>
                                </p:cTn>
                              </p:par>
                              <p:par>
                                <p:cTn id="617" presetID="22" presetClass="entr" presetSubtype="4" fill="hold" grpId="0" nodeType="withEffect">
                                  <p:stCondLst>
                                    <p:cond delay="0"/>
                                  </p:stCondLst>
                                  <p:childTnLst>
                                    <p:set>
                                      <p:cBhvr>
                                        <p:cTn id="618" dur="1" fill="hold">
                                          <p:stCondLst>
                                            <p:cond delay="0"/>
                                          </p:stCondLst>
                                        </p:cTn>
                                        <p:tgtEl>
                                          <p:spTgt spid="4257"/>
                                        </p:tgtEl>
                                        <p:attrNameLst>
                                          <p:attrName>style.visibility</p:attrName>
                                        </p:attrNameLst>
                                      </p:cBhvr>
                                      <p:to>
                                        <p:strVal val="visible"/>
                                      </p:to>
                                    </p:set>
                                    <p:animEffect transition="in" filter="wipe(down)">
                                      <p:cBhvr>
                                        <p:cTn id="619" dur="1000"/>
                                        <p:tgtEl>
                                          <p:spTgt spid="4257"/>
                                        </p:tgtEl>
                                      </p:cBhvr>
                                    </p:animEffect>
                                  </p:childTnLst>
                                </p:cTn>
                              </p:par>
                              <p:par>
                                <p:cTn id="620" presetID="22" presetClass="entr" presetSubtype="4" fill="hold" grpId="0" nodeType="withEffect">
                                  <p:stCondLst>
                                    <p:cond delay="0"/>
                                  </p:stCondLst>
                                  <p:childTnLst>
                                    <p:set>
                                      <p:cBhvr>
                                        <p:cTn id="621" dur="1" fill="hold">
                                          <p:stCondLst>
                                            <p:cond delay="0"/>
                                          </p:stCondLst>
                                        </p:cTn>
                                        <p:tgtEl>
                                          <p:spTgt spid="4258"/>
                                        </p:tgtEl>
                                        <p:attrNameLst>
                                          <p:attrName>style.visibility</p:attrName>
                                        </p:attrNameLst>
                                      </p:cBhvr>
                                      <p:to>
                                        <p:strVal val="visible"/>
                                      </p:to>
                                    </p:set>
                                    <p:animEffect transition="in" filter="wipe(down)">
                                      <p:cBhvr>
                                        <p:cTn id="622" dur="1000"/>
                                        <p:tgtEl>
                                          <p:spTgt spid="4258"/>
                                        </p:tgtEl>
                                      </p:cBhvr>
                                    </p:animEffect>
                                  </p:childTnLst>
                                </p:cTn>
                              </p:par>
                              <p:par>
                                <p:cTn id="623" presetID="22" presetClass="entr" presetSubtype="4" fill="hold" grpId="0" nodeType="withEffect">
                                  <p:stCondLst>
                                    <p:cond delay="0"/>
                                  </p:stCondLst>
                                  <p:childTnLst>
                                    <p:set>
                                      <p:cBhvr>
                                        <p:cTn id="624" dur="1" fill="hold">
                                          <p:stCondLst>
                                            <p:cond delay="0"/>
                                          </p:stCondLst>
                                        </p:cTn>
                                        <p:tgtEl>
                                          <p:spTgt spid="4245"/>
                                        </p:tgtEl>
                                        <p:attrNameLst>
                                          <p:attrName>style.visibility</p:attrName>
                                        </p:attrNameLst>
                                      </p:cBhvr>
                                      <p:to>
                                        <p:strVal val="visible"/>
                                      </p:to>
                                    </p:set>
                                    <p:animEffect transition="in" filter="wipe(down)">
                                      <p:cBhvr>
                                        <p:cTn id="625" dur="1000"/>
                                        <p:tgtEl>
                                          <p:spTgt spid="4245"/>
                                        </p:tgtEl>
                                      </p:cBhvr>
                                    </p:animEffect>
                                  </p:childTnLst>
                                </p:cTn>
                              </p:par>
                              <p:par>
                                <p:cTn id="626" presetID="22" presetClass="entr" presetSubtype="4" fill="hold" grpId="0" nodeType="withEffect">
                                  <p:stCondLst>
                                    <p:cond delay="0"/>
                                  </p:stCondLst>
                                  <p:childTnLst>
                                    <p:set>
                                      <p:cBhvr>
                                        <p:cTn id="627" dur="1" fill="hold">
                                          <p:stCondLst>
                                            <p:cond delay="0"/>
                                          </p:stCondLst>
                                        </p:cTn>
                                        <p:tgtEl>
                                          <p:spTgt spid="4260"/>
                                        </p:tgtEl>
                                        <p:attrNameLst>
                                          <p:attrName>style.visibility</p:attrName>
                                        </p:attrNameLst>
                                      </p:cBhvr>
                                      <p:to>
                                        <p:strVal val="visible"/>
                                      </p:to>
                                    </p:set>
                                    <p:animEffect transition="in" filter="wipe(down)">
                                      <p:cBhvr>
                                        <p:cTn id="628" dur="1000"/>
                                        <p:tgtEl>
                                          <p:spTgt spid="4260"/>
                                        </p:tgtEl>
                                      </p:cBhvr>
                                    </p:animEffect>
                                  </p:childTnLst>
                                </p:cTn>
                              </p:par>
                              <p:par>
                                <p:cTn id="629" presetID="22" presetClass="entr" presetSubtype="4" fill="hold" grpId="0" nodeType="withEffect">
                                  <p:stCondLst>
                                    <p:cond delay="0"/>
                                  </p:stCondLst>
                                  <p:childTnLst>
                                    <p:set>
                                      <p:cBhvr>
                                        <p:cTn id="630" dur="1" fill="hold">
                                          <p:stCondLst>
                                            <p:cond delay="0"/>
                                          </p:stCondLst>
                                        </p:cTn>
                                        <p:tgtEl>
                                          <p:spTgt spid="4261"/>
                                        </p:tgtEl>
                                        <p:attrNameLst>
                                          <p:attrName>style.visibility</p:attrName>
                                        </p:attrNameLst>
                                      </p:cBhvr>
                                      <p:to>
                                        <p:strVal val="visible"/>
                                      </p:to>
                                    </p:set>
                                    <p:animEffect transition="in" filter="wipe(down)">
                                      <p:cBhvr>
                                        <p:cTn id="631" dur="1000"/>
                                        <p:tgtEl>
                                          <p:spTgt spid="4261"/>
                                        </p:tgtEl>
                                      </p:cBhvr>
                                    </p:animEffect>
                                  </p:childTnLst>
                                </p:cTn>
                              </p:par>
                            </p:childTnLst>
                          </p:cTn>
                        </p:par>
                        <p:par>
                          <p:cTn id="632" fill="hold">
                            <p:stCondLst>
                              <p:cond delay="2000"/>
                            </p:stCondLst>
                            <p:childTnLst>
                              <p:par>
                                <p:cTn id="633" presetID="10" presetClass="entr" presetSubtype="0" fill="hold" grpId="0" nodeType="afterEffect">
                                  <p:stCondLst>
                                    <p:cond delay="0"/>
                                  </p:stCondLst>
                                  <p:childTnLst>
                                    <p:set>
                                      <p:cBhvr>
                                        <p:cTn id="634" dur="1" fill="hold">
                                          <p:stCondLst>
                                            <p:cond delay="0"/>
                                          </p:stCondLst>
                                        </p:cTn>
                                        <p:tgtEl>
                                          <p:spTgt spid="4246"/>
                                        </p:tgtEl>
                                        <p:attrNameLst>
                                          <p:attrName>style.visibility</p:attrName>
                                        </p:attrNameLst>
                                      </p:cBhvr>
                                      <p:to>
                                        <p:strVal val="visible"/>
                                      </p:to>
                                    </p:set>
                                    <p:animEffect transition="in" filter="fade">
                                      <p:cBhvr>
                                        <p:cTn id="635" dur="1000"/>
                                        <p:tgtEl>
                                          <p:spTgt spid="4246"/>
                                        </p:tgtEl>
                                      </p:cBhvr>
                                    </p:animEffect>
                                  </p:childTnLst>
                                </p:cTn>
                              </p:par>
                              <p:par>
                                <p:cTn id="636" presetID="22" presetClass="exit" presetSubtype="4" fill="hold" grpId="1" nodeType="withEffect">
                                  <p:stCondLst>
                                    <p:cond delay="0"/>
                                  </p:stCondLst>
                                  <p:childTnLst>
                                    <p:animEffect transition="out" filter="wipe(down)">
                                      <p:cBhvr>
                                        <p:cTn id="637" dur="1000"/>
                                        <p:tgtEl>
                                          <p:spTgt spid="4254"/>
                                        </p:tgtEl>
                                      </p:cBhvr>
                                    </p:animEffect>
                                    <p:set>
                                      <p:cBhvr>
                                        <p:cTn id="638" dur="1" fill="hold">
                                          <p:stCondLst>
                                            <p:cond delay="999"/>
                                          </p:stCondLst>
                                        </p:cTn>
                                        <p:tgtEl>
                                          <p:spTgt spid="4254"/>
                                        </p:tgtEl>
                                        <p:attrNameLst>
                                          <p:attrName>style.visibility</p:attrName>
                                        </p:attrNameLst>
                                      </p:cBhvr>
                                      <p:to>
                                        <p:strVal val="hidden"/>
                                      </p:to>
                                    </p:set>
                                  </p:childTnLst>
                                </p:cTn>
                              </p:par>
                              <p:par>
                                <p:cTn id="639" presetID="22" presetClass="exit" presetSubtype="4" fill="hold" grpId="1" nodeType="withEffect">
                                  <p:stCondLst>
                                    <p:cond delay="0"/>
                                  </p:stCondLst>
                                  <p:childTnLst>
                                    <p:animEffect transition="out" filter="wipe(down)">
                                      <p:cBhvr>
                                        <p:cTn id="640" dur="1000"/>
                                        <p:tgtEl>
                                          <p:spTgt spid="4257"/>
                                        </p:tgtEl>
                                      </p:cBhvr>
                                    </p:animEffect>
                                    <p:set>
                                      <p:cBhvr>
                                        <p:cTn id="641" dur="1" fill="hold">
                                          <p:stCondLst>
                                            <p:cond delay="999"/>
                                          </p:stCondLst>
                                        </p:cTn>
                                        <p:tgtEl>
                                          <p:spTgt spid="4257"/>
                                        </p:tgtEl>
                                        <p:attrNameLst>
                                          <p:attrName>style.visibility</p:attrName>
                                        </p:attrNameLst>
                                      </p:cBhvr>
                                      <p:to>
                                        <p:strVal val="hidden"/>
                                      </p:to>
                                    </p:set>
                                  </p:childTnLst>
                                </p:cTn>
                              </p:par>
                              <p:par>
                                <p:cTn id="642" presetID="22" presetClass="exit" presetSubtype="4" fill="hold" grpId="1" nodeType="withEffect">
                                  <p:stCondLst>
                                    <p:cond delay="0"/>
                                  </p:stCondLst>
                                  <p:childTnLst>
                                    <p:animEffect transition="out" filter="wipe(down)">
                                      <p:cBhvr>
                                        <p:cTn id="643" dur="1000"/>
                                        <p:tgtEl>
                                          <p:spTgt spid="4258"/>
                                        </p:tgtEl>
                                      </p:cBhvr>
                                    </p:animEffect>
                                    <p:set>
                                      <p:cBhvr>
                                        <p:cTn id="644" dur="1" fill="hold">
                                          <p:stCondLst>
                                            <p:cond delay="999"/>
                                          </p:stCondLst>
                                        </p:cTn>
                                        <p:tgtEl>
                                          <p:spTgt spid="4258"/>
                                        </p:tgtEl>
                                        <p:attrNameLst>
                                          <p:attrName>style.visibility</p:attrName>
                                        </p:attrNameLst>
                                      </p:cBhvr>
                                      <p:to>
                                        <p:strVal val="hidden"/>
                                      </p:to>
                                    </p:set>
                                  </p:childTnLst>
                                </p:cTn>
                              </p:par>
                              <p:par>
                                <p:cTn id="645" presetID="22" presetClass="exit" presetSubtype="4" fill="hold" grpId="1" nodeType="withEffect">
                                  <p:stCondLst>
                                    <p:cond delay="0"/>
                                  </p:stCondLst>
                                  <p:childTnLst>
                                    <p:animEffect transition="out" filter="wipe(down)">
                                      <p:cBhvr>
                                        <p:cTn id="646" dur="1000"/>
                                        <p:tgtEl>
                                          <p:spTgt spid="4245"/>
                                        </p:tgtEl>
                                      </p:cBhvr>
                                    </p:animEffect>
                                    <p:set>
                                      <p:cBhvr>
                                        <p:cTn id="647" dur="1" fill="hold">
                                          <p:stCondLst>
                                            <p:cond delay="999"/>
                                          </p:stCondLst>
                                        </p:cTn>
                                        <p:tgtEl>
                                          <p:spTgt spid="4245"/>
                                        </p:tgtEl>
                                        <p:attrNameLst>
                                          <p:attrName>style.visibility</p:attrName>
                                        </p:attrNameLst>
                                      </p:cBhvr>
                                      <p:to>
                                        <p:strVal val="hidden"/>
                                      </p:to>
                                    </p:set>
                                  </p:childTnLst>
                                </p:cTn>
                              </p:par>
                              <p:par>
                                <p:cTn id="648" presetID="22" presetClass="exit" presetSubtype="4" fill="hold" grpId="1" nodeType="withEffect">
                                  <p:stCondLst>
                                    <p:cond delay="0"/>
                                  </p:stCondLst>
                                  <p:childTnLst>
                                    <p:animEffect transition="out" filter="wipe(down)">
                                      <p:cBhvr>
                                        <p:cTn id="649" dur="1000"/>
                                        <p:tgtEl>
                                          <p:spTgt spid="4260"/>
                                        </p:tgtEl>
                                      </p:cBhvr>
                                    </p:animEffect>
                                    <p:set>
                                      <p:cBhvr>
                                        <p:cTn id="650" dur="1" fill="hold">
                                          <p:stCondLst>
                                            <p:cond delay="999"/>
                                          </p:stCondLst>
                                        </p:cTn>
                                        <p:tgtEl>
                                          <p:spTgt spid="4260"/>
                                        </p:tgtEl>
                                        <p:attrNameLst>
                                          <p:attrName>style.visibility</p:attrName>
                                        </p:attrNameLst>
                                      </p:cBhvr>
                                      <p:to>
                                        <p:strVal val="hidden"/>
                                      </p:to>
                                    </p:set>
                                  </p:childTnLst>
                                </p:cTn>
                              </p:par>
                              <p:par>
                                <p:cTn id="651" presetID="22" presetClass="exit" presetSubtype="4" fill="hold" grpId="1" nodeType="withEffect">
                                  <p:stCondLst>
                                    <p:cond delay="0"/>
                                  </p:stCondLst>
                                  <p:childTnLst>
                                    <p:animEffect transition="out" filter="wipe(down)">
                                      <p:cBhvr>
                                        <p:cTn id="652" dur="1000"/>
                                        <p:tgtEl>
                                          <p:spTgt spid="4261"/>
                                        </p:tgtEl>
                                      </p:cBhvr>
                                    </p:animEffect>
                                    <p:set>
                                      <p:cBhvr>
                                        <p:cTn id="653" dur="1" fill="hold">
                                          <p:stCondLst>
                                            <p:cond delay="999"/>
                                          </p:stCondLst>
                                        </p:cTn>
                                        <p:tgtEl>
                                          <p:spTgt spid="4261"/>
                                        </p:tgtEl>
                                        <p:attrNameLst>
                                          <p:attrName>style.visibility</p:attrName>
                                        </p:attrNameLst>
                                      </p:cBhvr>
                                      <p:to>
                                        <p:strVal val="hidden"/>
                                      </p:to>
                                    </p:set>
                                  </p:childTnLst>
                                </p:cTn>
                              </p:par>
                            </p:childTnLst>
                          </p:cTn>
                        </p:par>
                        <p:par>
                          <p:cTn id="654" fill="hold">
                            <p:stCondLst>
                              <p:cond delay="3000"/>
                            </p:stCondLst>
                            <p:childTnLst>
                              <p:par>
                                <p:cTn id="655" presetID="10" presetClass="exit" presetSubtype="0" fill="hold" grpId="1" nodeType="afterEffect">
                                  <p:stCondLst>
                                    <p:cond delay="0"/>
                                  </p:stCondLst>
                                  <p:childTnLst>
                                    <p:animEffect transition="out" filter="fade">
                                      <p:cBhvr>
                                        <p:cTn id="656" dur="1000"/>
                                        <p:tgtEl>
                                          <p:spTgt spid="4223"/>
                                        </p:tgtEl>
                                      </p:cBhvr>
                                    </p:animEffect>
                                    <p:set>
                                      <p:cBhvr>
                                        <p:cTn id="657" dur="1" fill="hold">
                                          <p:stCondLst>
                                            <p:cond delay="999"/>
                                          </p:stCondLst>
                                        </p:cTn>
                                        <p:tgtEl>
                                          <p:spTgt spid="4223"/>
                                        </p:tgtEl>
                                        <p:attrNameLst>
                                          <p:attrName>style.visibility</p:attrName>
                                        </p:attrNameLst>
                                      </p:cBhvr>
                                      <p:to>
                                        <p:strVal val="hidden"/>
                                      </p:to>
                                    </p:set>
                                  </p:childTnLst>
                                </p:cTn>
                              </p:par>
                            </p:childTnLst>
                          </p:cTn>
                        </p:par>
                      </p:childTnLst>
                    </p:cTn>
                  </p:par>
                  <p:par>
                    <p:cTn id="658" fill="hold">
                      <p:stCondLst>
                        <p:cond delay="indefinite"/>
                      </p:stCondLst>
                      <p:childTnLst>
                        <p:par>
                          <p:cTn id="659" fill="hold">
                            <p:stCondLst>
                              <p:cond delay="0"/>
                            </p:stCondLst>
                            <p:childTnLst>
                              <p:par>
                                <p:cTn id="660" presetID="10" presetClass="entr" presetSubtype="0" fill="hold" grpId="0" nodeType="clickEffect">
                                  <p:stCondLst>
                                    <p:cond delay="0"/>
                                  </p:stCondLst>
                                  <p:childTnLst>
                                    <p:set>
                                      <p:cBhvr>
                                        <p:cTn id="661" dur="1" fill="hold">
                                          <p:stCondLst>
                                            <p:cond delay="0"/>
                                          </p:stCondLst>
                                        </p:cTn>
                                        <p:tgtEl>
                                          <p:spTgt spid="4221"/>
                                        </p:tgtEl>
                                        <p:attrNameLst>
                                          <p:attrName>style.visibility</p:attrName>
                                        </p:attrNameLst>
                                      </p:cBhvr>
                                      <p:to>
                                        <p:strVal val="visible"/>
                                      </p:to>
                                    </p:set>
                                    <p:animEffect transition="in" filter="fade">
                                      <p:cBhvr>
                                        <p:cTn id="662" dur="1000"/>
                                        <p:tgtEl>
                                          <p:spTgt spid="4221"/>
                                        </p:tgtEl>
                                      </p:cBhvr>
                                    </p:animEffect>
                                  </p:childTnLst>
                                </p:cTn>
                              </p:par>
                            </p:childTnLst>
                          </p:cTn>
                        </p:par>
                        <p:par>
                          <p:cTn id="663" fill="hold">
                            <p:stCondLst>
                              <p:cond delay="1000"/>
                            </p:stCondLst>
                            <p:childTnLst>
                              <p:par>
                                <p:cTn id="664" presetID="22" presetClass="entr" presetSubtype="4" fill="hold" grpId="2" nodeType="afterEffect">
                                  <p:stCondLst>
                                    <p:cond delay="0"/>
                                  </p:stCondLst>
                                  <p:childTnLst>
                                    <p:set>
                                      <p:cBhvr>
                                        <p:cTn id="665" dur="1" fill="hold">
                                          <p:stCondLst>
                                            <p:cond delay="0"/>
                                          </p:stCondLst>
                                        </p:cTn>
                                        <p:tgtEl>
                                          <p:spTgt spid="4260"/>
                                        </p:tgtEl>
                                        <p:attrNameLst>
                                          <p:attrName>style.visibility</p:attrName>
                                        </p:attrNameLst>
                                      </p:cBhvr>
                                      <p:to>
                                        <p:strVal val="visible"/>
                                      </p:to>
                                    </p:set>
                                    <p:animEffect transition="in" filter="wipe(down)">
                                      <p:cBhvr>
                                        <p:cTn id="666" dur="1000"/>
                                        <p:tgtEl>
                                          <p:spTgt spid="4260"/>
                                        </p:tgtEl>
                                      </p:cBhvr>
                                    </p:animEffect>
                                  </p:childTnLst>
                                </p:cTn>
                              </p:par>
                              <p:par>
                                <p:cTn id="667" presetID="22" presetClass="entr" presetSubtype="4" fill="hold" grpId="0" nodeType="withEffect">
                                  <p:stCondLst>
                                    <p:cond delay="0"/>
                                  </p:stCondLst>
                                  <p:childTnLst>
                                    <p:set>
                                      <p:cBhvr>
                                        <p:cTn id="668" dur="1" fill="hold">
                                          <p:stCondLst>
                                            <p:cond delay="0"/>
                                          </p:stCondLst>
                                        </p:cTn>
                                        <p:tgtEl>
                                          <p:spTgt spid="4259"/>
                                        </p:tgtEl>
                                        <p:attrNameLst>
                                          <p:attrName>style.visibility</p:attrName>
                                        </p:attrNameLst>
                                      </p:cBhvr>
                                      <p:to>
                                        <p:strVal val="visible"/>
                                      </p:to>
                                    </p:set>
                                    <p:animEffect transition="in" filter="wipe(down)">
                                      <p:cBhvr>
                                        <p:cTn id="669" dur="1000"/>
                                        <p:tgtEl>
                                          <p:spTgt spid="4259"/>
                                        </p:tgtEl>
                                      </p:cBhvr>
                                    </p:animEffect>
                                  </p:childTnLst>
                                </p:cTn>
                              </p:par>
                              <p:par>
                                <p:cTn id="670" presetID="22" presetClass="entr" presetSubtype="4" fill="hold" grpId="2" nodeType="withEffect">
                                  <p:stCondLst>
                                    <p:cond delay="0"/>
                                  </p:stCondLst>
                                  <p:childTnLst>
                                    <p:set>
                                      <p:cBhvr>
                                        <p:cTn id="671" dur="1" fill="hold">
                                          <p:stCondLst>
                                            <p:cond delay="0"/>
                                          </p:stCondLst>
                                        </p:cTn>
                                        <p:tgtEl>
                                          <p:spTgt spid="4261"/>
                                        </p:tgtEl>
                                        <p:attrNameLst>
                                          <p:attrName>style.visibility</p:attrName>
                                        </p:attrNameLst>
                                      </p:cBhvr>
                                      <p:to>
                                        <p:strVal val="visible"/>
                                      </p:to>
                                    </p:set>
                                    <p:animEffect transition="in" filter="wipe(down)">
                                      <p:cBhvr>
                                        <p:cTn id="672" dur="1000"/>
                                        <p:tgtEl>
                                          <p:spTgt spid="4261"/>
                                        </p:tgtEl>
                                      </p:cBhvr>
                                    </p:animEffect>
                                  </p:childTnLst>
                                </p:cTn>
                              </p:par>
                              <p:par>
                                <p:cTn id="673" presetID="22" presetClass="entr" presetSubtype="4" fill="hold" grpId="0" nodeType="withEffect">
                                  <p:stCondLst>
                                    <p:cond delay="0"/>
                                  </p:stCondLst>
                                  <p:childTnLst>
                                    <p:set>
                                      <p:cBhvr>
                                        <p:cTn id="674" dur="1" fill="hold">
                                          <p:stCondLst>
                                            <p:cond delay="0"/>
                                          </p:stCondLst>
                                        </p:cTn>
                                        <p:tgtEl>
                                          <p:spTgt spid="4247"/>
                                        </p:tgtEl>
                                        <p:attrNameLst>
                                          <p:attrName>style.visibility</p:attrName>
                                        </p:attrNameLst>
                                      </p:cBhvr>
                                      <p:to>
                                        <p:strVal val="visible"/>
                                      </p:to>
                                    </p:set>
                                    <p:animEffect transition="in" filter="wipe(down)">
                                      <p:cBhvr>
                                        <p:cTn id="675" dur="1000"/>
                                        <p:tgtEl>
                                          <p:spTgt spid="4247"/>
                                        </p:tgtEl>
                                      </p:cBhvr>
                                    </p:animEffect>
                                  </p:childTnLst>
                                </p:cTn>
                              </p:par>
                            </p:childTnLst>
                          </p:cTn>
                        </p:par>
                        <p:par>
                          <p:cTn id="676" fill="hold">
                            <p:stCondLst>
                              <p:cond delay="2000"/>
                            </p:stCondLst>
                            <p:childTnLst>
                              <p:par>
                                <p:cTn id="677" presetID="10" presetClass="entr" presetSubtype="0" fill="hold" grpId="0" nodeType="afterEffect">
                                  <p:stCondLst>
                                    <p:cond delay="0"/>
                                  </p:stCondLst>
                                  <p:childTnLst>
                                    <p:set>
                                      <p:cBhvr>
                                        <p:cTn id="678" dur="1" fill="hold">
                                          <p:stCondLst>
                                            <p:cond delay="0"/>
                                          </p:stCondLst>
                                        </p:cTn>
                                        <p:tgtEl>
                                          <p:spTgt spid="4262"/>
                                        </p:tgtEl>
                                        <p:attrNameLst>
                                          <p:attrName>style.visibility</p:attrName>
                                        </p:attrNameLst>
                                      </p:cBhvr>
                                      <p:to>
                                        <p:strVal val="visible"/>
                                      </p:to>
                                    </p:set>
                                    <p:animEffect transition="in" filter="fade">
                                      <p:cBhvr>
                                        <p:cTn id="679" dur="1000"/>
                                        <p:tgtEl>
                                          <p:spTgt spid="4262"/>
                                        </p:tgtEl>
                                      </p:cBhvr>
                                    </p:animEffect>
                                  </p:childTnLst>
                                </p:cTn>
                              </p:par>
                              <p:par>
                                <p:cTn id="680" presetID="22" presetClass="exit" presetSubtype="4" fill="hold" grpId="3" nodeType="withEffect">
                                  <p:stCondLst>
                                    <p:cond delay="0"/>
                                  </p:stCondLst>
                                  <p:childTnLst>
                                    <p:animEffect transition="out" filter="wipe(down)">
                                      <p:cBhvr>
                                        <p:cTn id="681" dur="1000"/>
                                        <p:tgtEl>
                                          <p:spTgt spid="4260"/>
                                        </p:tgtEl>
                                      </p:cBhvr>
                                    </p:animEffect>
                                    <p:set>
                                      <p:cBhvr>
                                        <p:cTn id="682" dur="1" fill="hold">
                                          <p:stCondLst>
                                            <p:cond delay="999"/>
                                          </p:stCondLst>
                                        </p:cTn>
                                        <p:tgtEl>
                                          <p:spTgt spid="4260"/>
                                        </p:tgtEl>
                                        <p:attrNameLst>
                                          <p:attrName>style.visibility</p:attrName>
                                        </p:attrNameLst>
                                      </p:cBhvr>
                                      <p:to>
                                        <p:strVal val="hidden"/>
                                      </p:to>
                                    </p:set>
                                  </p:childTnLst>
                                </p:cTn>
                              </p:par>
                              <p:par>
                                <p:cTn id="683" presetID="22" presetClass="exit" presetSubtype="4" fill="hold" grpId="1" nodeType="withEffect">
                                  <p:stCondLst>
                                    <p:cond delay="0"/>
                                  </p:stCondLst>
                                  <p:childTnLst>
                                    <p:animEffect transition="out" filter="wipe(down)">
                                      <p:cBhvr>
                                        <p:cTn id="684" dur="1000"/>
                                        <p:tgtEl>
                                          <p:spTgt spid="4259"/>
                                        </p:tgtEl>
                                      </p:cBhvr>
                                    </p:animEffect>
                                    <p:set>
                                      <p:cBhvr>
                                        <p:cTn id="685" dur="1" fill="hold">
                                          <p:stCondLst>
                                            <p:cond delay="999"/>
                                          </p:stCondLst>
                                        </p:cTn>
                                        <p:tgtEl>
                                          <p:spTgt spid="4259"/>
                                        </p:tgtEl>
                                        <p:attrNameLst>
                                          <p:attrName>style.visibility</p:attrName>
                                        </p:attrNameLst>
                                      </p:cBhvr>
                                      <p:to>
                                        <p:strVal val="hidden"/>
                                      </p:to>
                                    </p:set>
                                  </p:childTnLst>
                                </p:cTn>
                              </p:par>
                              <p:par>
                                <p:cTn id="686" presetID="22" presetClass="exit" presetSubtype="4" fill="hold" grpId="3" nodeType="withEffect">
                                  <p:stCondLst>
                                    <p:cond delay="0"/>
                                  </p:stCondLst>
                                  <p:childTnLst>
                                    <p:animEffect transition="out" filter="wipe(down)">
                                      <p:cBhvr>
                                        <p:cTn id="687" dur="1000"/>
                                        <p:tgtEl>
                                          <p:spTgt spid="4261"/>
                                        </p:tgtEl>
                                      </p:cBhvr>
                                    </p:animEffect>
                                    <p:set>
                                      <p:cBhvr>
                                        <p:cTn id="688" dur="1" fill="hold">
                                          <p:stCondLst>
                                            <p:cond delay="999"/>
                                          </p:stCondLst>
                                        </p:cTn>
                                        <p:tgtEl>
                                          <p:spTgt spid="4261"/>
                                        </p:tgtEl>
                                        <p:attrNameLst>
                                          <p:attrName>style.visibility</p:attrName>
                                        </p:attrNameLst>
                                      </p:cBhvr>
                                      <p:to>
                                        <p:strVal val="hidden"/>
                                      </p:to>
                                    </p:set>
                                  </p:childTnLst>
                                </p:cTn>
                              </p:par>
                              <p:par>
                                <p:cTn id="689" presetID="22" presetClass="exit" presetSubtype="4" fill="hold" grpId="1" nodeType="withEffect">
                                  <p:stCondLst>
                                    <p:cond delay="0"/>
                                  </p:stCondLst>
                                  <p:childTnLst>
                                    <p:animEffect transition="out" filter="wipe(down)">
                                      <p:cBhvr>
                                        <p:cTn id="690" dur="1000"/>
                                        <p:tgtEl>
                                          <p:spTgt spid="4247"/>
                                        </p:tgtEl>
                                      </p:cBhvr>
                                    </p:animEffect>
                                    <p:set>
                                      <p:cBhvr>
                                        <p:cTn id="691" dur="1" fill="hold">
                                          <p:stCondLst>
                                            <p:cond delay="999"/>
                                          </p:stCondLst>
                                        </p:cTn>
                                        <p:tgtEl>
                                          <p:spTgt spid="4247"/>
                                        </p:tgtEl>
                                        <p:attrNameLst>
                                          <p:attrName>style.visibility</p:attrName>
                                        </p:attrNameLst>
                                      </p:cBhvr>
                                      <p:to>
                                        <p:strVal val="hidden"/>
                                      </p:to>
                                    </p:set>
                                  </p:childTnLst>
                                </p:cTn>
                              </p:par>
                            </p:childTnLst>
                          </p:cTn>
                        </p:par>
                        <p:par>
                          <p:cTn id="692" fill="hold">
                            <p:stCondLst>
                              <p:cond delay="3000"/>
                            </p:stCondLst>
                            <p:childTnLst>
                              <p:par>
                                <p:cTn id="693" presetID="10" presetClass="exit" presetSubtype="0" fill="hold" grpId="1" nodeType="afterEffect">
                                  <p:stCondLst>
                                    <p:cond delay="0"/>
                                  </p:stCondLst>
                                  <p:childTnLst>
                                    <p:animEffect transition="out" filter="fade">
                                      <p:cBhvr>
                                        <p:cTn id="694" dur="1000"/>
                                        <p:tgtEl>
                                          <p:spTgt spid="4221"/>
                                        </p:tgtEl>
                                      </p:cBhvr>
                                    </p:animEffect>
                                    <p:set>
                                      <p:cBhvr>
                                        <p:cTn id="695" dur="1" fill="hold">
                                          <p:stCondLst>
                                            <p:cond delay="999"/>
                                          </p:stCondLst>
                                        </p:cTn>
                                        <p:tgtEl>
                                          <p:spTgt spid="4221"/>
                                        </p:tgtEl>
                                        <p:attrNameLst>
                                          <p:attrName>style.visibility</p:attrName>
                                        </p:attrNameLst>
                                      </p:cBhvr>
                                      <p:to>
                                        <p:strVal val="hidden"/>
                                      </p:to>
                                    </p:set>
                                  </p:childTnLst>
                                </p:cTn>
                              </p:par>
                            </p:childTnLst>
                          </p:cTn>
                        </p:par>
                        <p:par>
                          <p:cTn id="696" fill="hold">
                            <p:stCondLst>
                              <p:cond delay="4000"/>
                            </p:stCondLst>
                            <p:childTnLst>
                              <p:par>
                                <p:cTn id="697" presetID="10" presetClass="exit" presetSubtype="0" fill="hold" nodeType="afterEffect">
                                  <p:stCondLst>
                                    <p:cond delay="0"/>
                                  </p:stCondLst>
                                  <p:childTnLst>
                                    <p:animEffect transition="out" filter="fade">
                                      <p:cBhvr>
                                        <p:cTn id="698" dur="1000"/>
                                        <p:tgtEl>
                                          <p:spTgt spid="4252"/>
                                        </p:tgtEl>
                                      </p:cBhvr>
                                    </p:animEffect>
                                    <p:set>
                                      <p:cBhvr>
                                        <p:cTn id="699" dur="1" fill="hold">
                                          <p:stCondLst>
                                            <p:cond delay="999"/>
                                          </p:stCondLst>
                                        </p:cTn>
                                        <p:tgtEl>
                                          <p:spTgt spid="4252"/>
                                        </p:tgtEl>
                                        <p:attrNameLst>
                                          <p:attrName>style.visibility</p:attrName>
                                        </p:attrNameLst>
                                      </p:cBhvr>
                                      <p:to>
                                        <p:strVal val="hidden"/>
                                      </p:to>
                                    </p:set>
                                  </p:childTnLst>
                                </p:cTn>
                              </p:par>
                              <p:par>
                                <p:cTn id="700" presetID="10" presetClass="exit" presetSubtype="0" fill="hold" grpId="1" nodeType="withEffect">
                                  <p:stCondLst>
                                    <p:cond delay="0"/>
                                  </p:stCondLst>
                                  <p:childTnLst>
                                    <p:animEffect transition="out" filter="fade">
                                      <p:cBhvr>
                                        <p:cTn id="701" dur="1000"/>
                                        <p:tgtEl>
                                          <p:spTgt spid="4253"/>
                                        </p:tgtEl>
                                      </p:cBhvr>
                                    </p:animEffect>
                                    <p:set>
                                      <p:cBhvr>
                                        <p:cTn id="702" dur="1" fill="hold">
                                          <p:stCondLst>
                                            <p:cond delay="999"/>
                                          </p:stCondLst>
                                        </p:cTn>
                                        <p:tgtEl>
                                          <p:spTgt spid="425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60" grpId="0" animBg="1"/>
      <p:bldP spid="4260" grpId="1" animBg="1"/>
      <p:bldP spid="4260" grpId="2" animBg="1"/>
      <p:bldP spid="4260" grpId="3" animBg="1"/>
      <p:bldP spid="4120" grpId="0" animBg="1"/>
      <p:bldP spid="4121" grpId="0" animBg="1"/>
      <p:bldP spid="4122" grpId="0" animBg="1"/>
      <p:bldP spid="4137" grpId="0" animBg="1"/>
      <p:bldP spid="4137" grpId="1" animBg="1"/>
      <p:bldP spid="4142" grpId="0" animBg="1"/>
      <p:bldP spid="4146" grpId="0" animBg="1"/>
      <p:bldP spid="4146" grpId="1" animBg="1"/>
      <p:bldP spid="4147" grpId="0" animBg="1"/>
      <p:bldP spid="4147" grpId="1" animBg="1"/>
      <p:bldP spid="4148" grpId="0" animBg="1"/>
      <p:bldP spid="4148" grpId="1" animBg="1"/>
      <p:bldP spid="4153" grpId="0" animBg="1"/>
      <p:bldP spid="4153" grpId="1" animBg="1"/>
      <p:bldP spid="4153" grpId="2" animBg="1"/>
      <p:bldP spid="4153" grpId="3" animBg="1"/>
      <p:bldP spid="4156" grpId="0" animBg="1"/>
      <p:bldP spid="4157" grpId="0" animBg="1"/>
      <p:bldP spid="4157" grpId="1" animBg="1"/>
      <p:bldP spid="4158" grpId="0" animBg="1"/>
      <p:bldP spid="4164" grpId="0" animBg="1"/>
      <p:bldP spid="4164" grpId="1" animBg="1"/>
      <p:bldP spid="4165" grpId="0" animBg="1"/>
      <p:bldP spid="4165" grpId="1" animBg="1"/>
      <p:bldP spid="4168" grpId="0" animBg="1"/>
      <p:bldP spid="4169" grpId="0" animBg="1"/>
      <p:bldP spid="4177" grpId="0" animBg="1"/>
      <p:bldP spid="4186" grpId="0" animBg="1"/>
      <p:bldP spid="4186" grpId="1" animBg="1"/>
      <p:bldP spid="4199" grpId="0" animBg="1"/>
      <p:bldP spid="4221" grpId="0" animBg="1"/>
      <p:bldP spid="4221" grpId="1" animBg="1"/>
      <p:bldP spid="4222" grpId="0" animBg="1"/>
      <p:bldP spid="4222" grpId="1" animBg="1"/>
      <p:bldP spid="4223" grpId="0" animBg="1"/>
      <p:bldP spid="4223" grpId="1" animBg="1"/>
      <p:bldP spid="4224" grpId="0" animBg="1"/>
      <p:bldP spid="4224" grpId="1" animBg="1"/>
      <p:bldP spid="4224" grpId="2" animBg="1"/>
      <p:bldP spid="4224" grpId="3" animBg="1"/>
      <p:bldP spid="4226" grpId="0" animBg="1"/>
      <p:bldP spid="4226" grpId="1" animBg="1"/>
      <p:bldP spid="4228" grpId="0" animBg="1"/>
      <p:bldP spid="4228" grpId="1" animBg="1"/>
      <p:bldP spid="4229" grpId="0" animBg="1"/>
      <p:bldP spid="4229" grpId="1" animBg="1"/>
      <p:bldP spid="4230" grpId="0" animBg="1"/>
      <p:bldP spid="4230" grpId="1" animBg="1"/>
      <p:bldP spid="4230" grpId="2" animBg="1"/>
      <p:bldP spid="4230" grpId="3" animBg="1"/>
      <p:bldP spid="4234" grpId="0" animBg="1"/>
      <p:bldP spid="4234" grpId="1" animBg="1"/>
      <p:bldP spid="4235" grpId="0" animBg="1"/>
      <p:bldP spid="4235" grpId="1" animBg="1"/>
      <p:bldP spid="4236" grpId="0" animBg="1"/>
      <p:bldP spid="4236" grpId="1" animBg="1"/>
      <p:bldP spid="4239" grpId="0" animBg="1"/>
      <p:bldP spid="4239" grpId="1" animBg="1"/>
      <p:bldP spid="4240" grpId="0" animBg="1"/>
      <p:bldP spid="4240" grpId="1" animBg="1"/>
      <p:bldP spid="4241" grpId="0" animBg="1"/>
      <p:bldP spid="4241" grpId="1" animBg="1"/>
      <p:bldP spid="4242" grpId="0" animBg="1"/>
      <p:bldP spid="4242" grpId="1" animBg="1"/>
      <p:bldP spid="4243" grpId="0" animBg="1"/>
      <p:bldP spid="4243" grpId="1" animBg="1"/>
      <p:bldP spid="4244" grpId="0" animBg="1"/>
      <p:bldP spid="4244" grpId="1" animBg="1"/>
      <p:bldP spid="4245" grpId="0" animBg="1"/>
      <p:bldP spid="4245" grpId="1" animBg="1"/>
      <p:bldP spid="4247" grpId="0" animBg="1"/>
      <p:bldP spid="4247" grpId="1" animBg="1"/>
      <p:bldP spid="4248" grpId="0" animBg="1"/>
      <p:bldP spid="4248" grpId="1" animBg="1"/>
      <p:bldP spid="4248" grpId="2" animBg="1"/>
      <p:bldP spid="4248" grpId="3" animBg="1"/>
      <p:bldP spid="4249" grpId="0" animBg="1"/>
      <p:bldP spid="4249" grpId="1" animBg="1"/>
      <p:bldP spid="4249" grpId="2" animBg="1"/>
      <p:bldP spid="4249" grpId="3" animBg="1"/>
      <p:bldP spid="4254" grpId="0" animBg="1"/>
      <p:bldP spid="4254" grpId="1" animBg="1"/>
      <p:bldP spid="4257" grpId="0" animBg="1"/>
      <p:bldP spid="4257" grpId="1" animBg="1"/>
      <p:bldP spid="4258" grpId="0" animBg="1"/>
      <p:bldP spid="4258" grpId="1" animBg="1"/>
      <p:bldP spid="4259" grpId="0" animBg="1"/>
      <p:bldP spid="4259" grpId="1" animBg="1"/>
      <p:bldP spid="4261" grpId="0" animBg="1"/>
      <p:bldP spid="4261" grpId="1" animBg="1"/>
      <p:bldP spid="4261" grpId="2" animBg="1"/>
      <p:bldP spid="4261" grpId="3" animBg="1"/>
      <p:bldP spid="4231" grpId="0" animBg="1"/>
      <p:bldP spid="4231" grpId="1" animBg="1"/>
      <p:bldP spid="4231" grpId="2" animBg="1"/>
      <p:bldP spid="4231" grpId="3" animBg="1"/>
      <p:bldP spid="4201" grpId="0" animBg="1"/>
      <p:bldP spid="4237" grpId="0" animBg="1"/>
      <p:bldP spid="4238" grpId="0" animBg="1"/>
      <p:bldP spid="4250" grpId="0" animBg="1"/>
      <p:bldP spid="4250" grpId="1" animBg="1"/>
      <p:bldP spid="4251" grpId="0" animBg="1"/>
      <p:bldP spid="4251" grpId="1" animBg="1"/>
      <p:bldP spid="4233" grpId="0" animBg="1"/>
      <p:bldP spid="4233" grpId="1" animBg="1"/>
      <p:bldP spid="4273" grpId="0"/>
      <p:bldP spid="4278" grpId="0"/>
      <p:bldP spid="4200" grpId="0" animBg="1"/>
      <p:bldP spid="4220" grpId="0" animBg="1"/>
      <p:bldP spid="4225" grpId="0" animBg="1"/>
      <p:bldP spid="4227" grpId="0" animBg="1"/>
      <p:bldP spid="4219" grpId="0" animBg="1"/>
      <p:bldP spid="4219" grpId="1" animBg="1"/>
      <p:bldP spid="4202" grpId="0" animBg="1"/>
      <p:bldP spid="4246" grpId="0" animBg="1"/>
      <p:bldP spid="4253" grpId="0" animBg="1"/>
      <p:bldP spid="4253" grpId="1" animBg="1"/>
      <p:bldP spid="4262" grpId="0" animBg="1"/>
      <p:bldP spid="4138" grpId="0" animBg="1"/>
      <p:bldP spid="4138" grpId="1" animBg="1"/>
      <p:bldP spid="4140" grpId="0" animBg="1"/>
      <p:bldP spid="4140" grpId="1" animBg="1"/>
      <p:bldP spid="4141" grpId="0" animBg="1"/>
      <p:bldP spid="4141" grpId="1" animBg="1"/>
      <p:bldP spid="4141" grpId="2" animBg="1"/>
      <p:bldP spid="4141" grpId="3" animBg="1"/>
      <p:bldP spid="4150" grpId="0" animBg="1"/>
      <p:bldP spid="4150" grpId="1" animBg="1"/>
      <p:bldP spid="4150" grpId="2" animBg="1"/>
      <p:bldP spid="4150" grpId="3" animBg="1"/>
      <p:bldP spid="4166" grpId="0" animBg="1"/>
      <p:bldP spid="4166" grpId="1" animBg="1"/>
      <p:bldP spid="4167" grpId="0" animBg="1"/>
      <p:bldP spid="4167" grpId="1" animBg="1"/>
      <p:bldP spid="4170" grpId="0" animBg="1"/>
      <p:bldP spid="4170" grpId="1" animBg="1"/>
      <p:bldP spid="4171" grpId="0" animBg="1"/>
      <p:bldP spid="4171" grpId="1" animBg="1"/>
      <p:bldP spid="4172" grpId="0" animBg="1"/>
      <p:bldP spid="4172" grpId="1" animBg="1"/>
      <p:bldP spid="4173" grpId="0" animBg="1"/>
      <p:bldP spid="4173" grpId="1" animBg="1"/>
      <p:bldP spid="4174" grpId="0" animBg="1"/>
      <p:bldP spid="4174" grpId="1" animBg="1"/>
      <p:bldP spid="4175" grpId="0" animBg="1"/>
      <p:bldP spid="4175" grpId="1" animBg="1"/>
      <p:bldP spid="4176" grpId="0" animBg="1"/>
      <p:bldP spid="4176" grpId="1" animBg="1"/>
      <p:bldP spid="4179" grpId="0" animBg="1"/>
      <p:bldP spid="4179" grpId="1" animBg="1"/>
      <p:bldP spid="4181" grpId="0" animBg="1"/>
      <p:bldP spid="4181" grpId="1" animBg="1"/>
      <p:bldP spid="4181" grpId="2" animBg="1"/>
      <p:bldP spid="4181" grpId="3" animBg="1"/>
      <p:bldP spid="4182" grpId="0" animBg="1"/>
      <p:bldP spid="4182" grpId="1" animBg="1"/>
      <p:bldP spid="4182" grpId="2" animBg="1"/>
      <p:bldP spid="4182" grpId="3" animBg="1"/>
      <p:bldP spid="4183" grpId="0" animBg="1"/>
      <p:bldP spid="4183" grpId="1" animBg="1"/>
      <p:bldP spid="4184" grpId="0" animBg="1"/>
      <p:bldP spid="4184" grpId="1" animBg="1"/>
      <p:bldP spid="4187" grpId="0" animBg="1"/>
      <p:bldP spid="4187" grpId="1" animBg="1"/>
      <p:bldP spid="4191" grpId="0" animBg="1"/>
      <p:bldP spid="4191" grpId="1" animBg="1"/>
      <p:bldP spid="4192" grpId="0" animBg="1"/>
      <p:bldP spid="4192" grpId="1" animBg="1"/>
      <p:bldP spid="4193" grpId="0" animBg="1"/>
      <p:bldP spid="4193" grpId="1" animBg="1"/>
      <p:bldP spid="4193" grpId="2" animBg="1"/>
      <p:bldP spid="4193" grpId="3" animBg="1"/>
      <p:bldP spid="4194" grpId="0" animBg="1"/>
      <p:bldP spid="4194" grpId="1" animBg="1"/>
      <p:bldP spid="4194" grpId="2" animBg="1"/>
      <p:bldP spid="4194" grpId="3"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3725863" y="4022726"/>
            <a:ext cx="1612900" cy="2740025"/>
            <a:chOff x="1267" y="2534"/>
            <a:chExt cx="1016" cy="1726"/>
          </a:xfrm>
        </p:grpSpPr>
        <p:sp>
          <p:nvSpPr>
            <p:cNvPr id="28739" name="Freeform 3"/>
            <p:cNvSpPr>
              <a:spLocks/>
            </p:cNvSpPr>
            <p:nvPr/>
          </p:nvSpPr>
          <p:spPr bwMode="auto">
            <a:xfrm>
              <a:off x="1267" y="2534"/>
              <a:ext cx="1016" cy="1726"/>
            </a:xfrm>
            <a:custGeom>
              <a:avLst/>
              <a:gdLst>
                <a:gd name="T0" fmla="*/ 1 w 1354"/>
                <a:gd name="T1" fmla="*/ 0 h 2301"/>
                <a:gd name="T2" fmla="*/ 1015 w 1354"/>
                <a:gd name="T3" fmla="*/ 582 h 2301"/>
                <a:gd name="T4" fmla="*/ 1016 w 1354"/>
                <a:gd name="T5" fmla="*/ 1726 h 2301"/>
                <a:gd name="T6" fmla="*/ 0 w 1354"/>
                <a:gd name="T7" fmla="*/ 1141 h 2301"/>
                <a:gd name="T8" fmla="*/ 1 w 1354"/>
                <a:gd name="T9" fmla="*/ 0 h 2301"/>
                <a:gd name="T10" fmla="*/ 0 60000 65536"/>
                <a:gd name="T11" fmla="*/ 0 60000 65536"/>
                <a:gd name="T12" fmla="*/ 0 60000 65536"/>
                <a:gd name="T13" fmla="*/ 0 60000 65536"/>
                <a:gd name="T14" fmla="*/ 0 60000 65536"/>
                <a:gd name="T15" fmla="*/ 0 w 1354"/>
                <a:gd name="T16" fmla="*/ 0 h 2301"/>
                <a:gd name="T17" fmla="*/ 1354 w 1354"/>
                <a:gd name="T18" fmla="*/ 2301 h 2301"/>
              </a:gdLst>
              <a:ahLst/>
              <a:cxnLst>
                <a:cxn ang="T10">
                  <a:pos x="T0" y="T1"/>
                </a:cxn>
                <a:cxn ang="T11">
                  <a:pos x="T2" y="T3"/>
                </a:cxn>
                <a:cxn ang="T12">
                  <a:pos x="T4" y="T5"/>
                </a:cxn>
                <a:cxn ang="T13">
                  <a:pos x="T6" y="T7"/>
                </a:cxn>
                <a:cxn ang="T14">
                  <a:pos x="T8" y="T9"/>
                </a:cxn>
              </a:cxnLst>
              <a:rect l="T15" t="T16" r="T17" b="T18"/>
              <a:pathLst>
                <a:path w="1354" h="2301">
                  <a:moveTo>
                    <a:pt x="1" y="0"/>
                  </a:moveTo>
                  <a:lnTo>
                    <a:pt x="1353" y="776"/>
                  </a:lnTo>
                  <a:lnTo>
                    <a:pt x="1354" y="2301"/>
                  </a:lnTo>
                  <a:lnTo>
                    <a:pt x="0" y="1521"/>
                  </a:lnTo>
                  <a:lnTo>
                    <a:pt x="1" y="0"/>
                  </a:lnTo>
                  <a:close/>
                </a:path>
              </a:pathLst>
            </a:custGeom>
            <a:solidFill>
              <a:schemeClr val="accent2"/>
            </a:solidFill>
            <a:ln w="12700">
              <a:noFill/>
              <a:round/>
              <a:headEnd/>
              <a:tailEnd/>
            </a:ln>
          </p:spPr>
          <p:txBody>
            <a:bodyPr/>
            <a:lstStyle/>
            <a:p>
              <a:endParaRPr lang="en-US"/>
            </a:p>
          </p:txBody>
        </p:sp>
        <p:grpSp>
          <p:nvGrpSpPr>
            <p:cNvPr id="3" name="Group 4"/>
            <p:cNvGrpSpPr>
              <a:grpSpLocks/>
            </p:cNvGrpSpPr>
            <p:nvPr/>
          </p:nvGrpSpPr>
          <p:grpSpPr bwMode="auto">
            <a:xfrm>
              <a:off x="1488" y="2864"/>
              <a:ext cx="496" cy="1052"/>
              <a:chOff x="1516" y="2964"/>
              <a:chExt cx="496" cy="1052"/>
            </a:xfrm>
          </p:grpSpPr>
          <p:sp>
            <p:nvSpPr>
              <p:cNvPr id="28741" name="Freeform 5"/>
              <p:cNvSpPr>
                <a:spLocks/>
              </p:cNvSpPr>
              <p:nvPr/>
            </p:nvSpPr>
            <p:spPr bwMode="auto">
              <a:xfrm>
                <a:off x="1516" y="2964"/>
                <a:ext cx="496" cy="1052"/>
              </a:xfrm>
              <a:custGeom>
                <a:avLst/>
                <a:gdLst>
                  <a:gd name="T0" fmla="*/ 8 w 496"/>
                  <a:gd name="T1" fmla="*/ 0 h 1052"/>
                  <a:gd name="T2" fmla="*/ 496 w 496"/>
                  <a:gd name="T3" fmla="*/ 282 h 1052"/>
                  <a:gd name="T4" fmla="*/ 496 w 496"/>
                  <a:gd name="T5" fmla="*/ 1052 h 1052"/>
                  <a:gd name="T6" fmla="*/ 198 w 496"/>
                  <a:gd name="T7" fmla="*/ 880 h 1052"/>
                  <a:gd name="T8" fmla="*/ 198 w 496"/>
                  <a:gd name="T9" fmla="*/ 644 h 1052"/>
                  <a:gd name="T10" fmla="*/ 0 w 496"/>
                  <a:gd name="T11" fmla="*/ 528 h 1052"/>
                  <a:gd name="T12" fmla="*/ 8 w 496"/>
                  <a:gd name="T13" fmla="*/ 0 h 1052"/>
                  <a:gd name="T14" fmla="*/ 0 60000 65536"/>
                  <a:gd name="T15" fmla="*/ 0 60000 65536"/>
                  <a:gd name="T16" fmla="*/ 0 60000 65536"/>
                  <a:gd name="T17" fmla="*/ 0 60000 65536"/>
                  <a:gd name="T18" fmla="*/ 0 60000 65536"/>
                  <a:gd name="T19" fmla="*/ 0 60000 65536"/>
                  <a:gd name="T20" fmla="*/ 0 60000 65536"/>
                  <a:gd name="T21" fmla="*/ 0 w 496"/>
                  <a:gd name="T22" fmla="*/ 0 h 1052"/>
                  <a:gd name="T23" fmla="*/ 496 w 496"/>
                  <a:gd name="T24" fmla="*/ 1052 h 105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96" h="1052">
                    <a:moveTo>
                      <a:pt x="8" y="0"/>
                    </a:moveTo>
                    <a:lnTo>
                      <a:pt x="496" y="282"/>
                    </a:lnTo>
                    <a:lnTo>
                      <a:pt x="496" y="1052"/>
                    </a:lnTo>
                    <a:lnTo>
                      <a:pt x="198" y="880"/>
                    </a:lnTo>
                    <a:lnTo>
                      <a:pt x="198" y="644"/>
                    </a:lnTo>
                    <a:lnTo>
                      <a:pt x="0" y="528"/>
                    </a:lnTo>
                    <a:lnTo>
                      <a:pt x="8" y="0"/>
                    </a:lnTo>
                    <a:close/>
                  </a:path>
                </a:pathLst>
              </a:custGeom>
              <a:noFill/>
              <a:ln w="28575">
                <a:solidFill>
                  <a:srgbClr val="FFFF00"/>
                </a:solidFill>
                <a:round/>
                <a:headEnd/>
                <a:tailEnd/>
              </a:ln>
            </p:spPr>
            <p:txBody>
              <a:bodyPr/>
              <a:lstStyle/>
              <a:p>
                <a:endParaRPr lang="en-US"/>
              </a:p>
            </p:txBody>
          </p:sp>
          <p:sp>
            <p:nvSpPr>
              <p:cNvPr id="28742" name="Line 6"/>
              <p:cNvSpPr>
                <a:spLocks noChangeShapeType="1"/>
              </p:cNvSpPr>
              <p:nvPr/>
            </p:nvSpPr>
            <p:spPr bwMode="auto">
              <a:xfrm flipH="1" flipV="1">
                <a:off x="1520" y="3162"/>
                <a:ext cx="488" cy="281"/>
              </a:xfrm>
              <a:prstGeom prst="line">
                <a:avLst/>
              </a:prstGeom>
              <a:noFill/>
              <a:ln w="28575">
                <a:solidFill>
                  <a:srgbClr val="FFFF00"/>
                </a:solidFill>
                <a:round/>
                <a:headEnd/>
                <a:tailEnd/>
              </a:ln>
            </p:spPr>
            <p:txBody>
              <a:bodyPr/>
              <a:lstStyle/>
              <a:p>
                <a:endParaRPr lang="en-US"/>
              </a:p>
            </p:txBody>
          </p:sp>
        </p:grpSp>
      </p:grpSp>
      <p:grpSp>
        <p:nvGrpSpPr>
          <p:cNvPr id="4" name="Group 7"/>
          <p:cNvGrpSpPr>
            <a:grpSpLocks/>
          </p:cNvGrpSpPr>
          <p:nvPr/>
        </p:nvGrpSpPr>
        <p:grpSpPr bwMode="auto">
          <a:xfrm>
            <a:off x="2128838" y="1270000"/>
            <a:ext cx="1604962" cy="2730500"/>
            <a:chOff x="261" y="800"/>
            <a:chExt cx="1011" cy="1720"/>
          </a:xfrm>
        </p:grpSpPr>
        <p:sp>
          <p:nvSpPr>
            <p:cNvPr id="28734" name="Freeform 8"/>
            <p:cNvSpPr>
              <a:spLocks/>
            </p:cNvSpPr>
            <p:nvPr/>
          </p:nvSpPr>
          <p:spPr bwMode="auto">
            <a:xfrm>
              <a:off x="261" y="800"/>
              <a:ext cx="1011" cy="1720"/>
            </a:xfrm>
            <a:custGeom>
              <a:avLst/>
              <a:gdLst>
                <a:gd name="T0" fmla="*/ 1011 w 1011"/>
                <a:gd name="T1" fmla="*/ 1720 h 1720"/>
                <a:gd name="T2" fmla="*/ 0 w 1011"/>
                <a:gd name="T3" fmla="*/ 1136 h 1720"/>
                <a:gd name="T4" fmla="*/ 0 w 1011"/>
                <a:gd name="T5" fmla="*/ 0 h 1720"/>
                <a:gd name="T6" fmla="*/ 1011 w 1011"/>
                <a:gd name="T7" fmla="*/ 584 h 1720"/>
                <a:gd name="T8" fmla="*/ 1011 w 1011"/>
                <a:gd name="T9" fmla="*/ 1720 h 1720"/>
                <a:gd name="T10" fmla="*/ 0 60000 65536"/>
                <a:gd name="T11" fmla="*/ 0 60000 65536"/>
                <a:gd name="T12" fmla="*/ 0 60000 65536"/>
                <a:gd name="T13" fmla="*/ 0 60000 65536"/>
                <a:gd name="T14" fmla="*/ 0 60000 65536"/>
                <a:gd name="T15" fmla="*/ 0 w 1011"/>
                <a:gd name="T16" fmla="*/ 0 h 1720"/>
                <a:gd name="T17" fmla="*/ 1011 w 1011"/>
                <a:gd name="T18" fmla="*/ 1720 h 1720"/>
              </a:gdLst>
              <a:ahLst/>
              <a:cxnLst>
                <a:cxn ang="T10">
                  <a:pos x="T0" y="T1"/>
                </a:cxn>
                <a:cxn ang="T11">
                  <a:pos x="T2" y="T3"/>
                </a:cxn>
                <a:cxn ang="T12">
                  <a:pos x="T4" y="T5"/>
                </a:cxn>
                <a:cxn ang="T13">
                  <a:pos x="T6" y="T7"/>
                </a:cxn>
                <a:cxn ang="T14">
                  <a:pos x="T8" y="T9"/>
                </a:cxn>
              </a:cxnLst>
              <a:rect l="T15" t="T16" r="T17" b="T18"/>
              <a:pathLst>
                <a:path w="1011" h="1720">
                  <a:moveTo>
                    <a:pt x="1011" y="1720"/>
                  </a:moveTo>
                  <a:lnTo>
                    <a:pt x="0" y="1136"/>
                  </a:lnTo>
                  <a:lnTo>
                    <a:pt x="0" y="0"/>
                  </a:lnTo>
                  <a:lnTo>
                    <a:pt x="1011" y="584"/>
                  </a:lnTo>
                  <a:lnTo>
                    <a:pt x="1011" y="1720"/>
                  </a:lnTo>
                  <a:close/>
                </a:path>
              </a:pathLst>
            </a:custGeom>
            <a:solidFill>
              <a:srgbClr val="CC3300"/>
            </a:solidFill>
            <a:ln w="9525">
              <a:noFill/>
              <a:round/>
              <a:headEnd/>
              <a:tailEnd/>
            </a:ln>
          </p:spPr>
          <p:txBody>
            <a:bodyPr/>
            <a:lstStyle/>
            <a:p>
              <a:endParaRPr lang="en-US"/>
            </a:p>
          </p:txBody>
        </p:sp>
        <p:grpSp>
          <p:nvGrpSpPr>
            <p:cNvPr id="5" name="Group 9"/>
            <p:cNvGrpSpPr>
              <a:grpSpLocks/>
            </p:cNvGrpSpPr>
            <p:nvPr/>
          </p:nvGrpSpPr>
          <p:grpSpPr bwMode="auto">
            <a:xfrm>
              <a:off x="460" y="1476"/>
              <a:ext cx="658" cy="544"/>
              <a:chOff x="460" y="1476"/>
              <a:chExt cx="658" cy="544"/>
            </a:xfrm>
          </p:grpSpPr>
          <p:sp>
            <p:nvSpPr>
              <p:cNvPr id="28736" name="Line 10"/>
              <p:cNvSpPr>
                <a:spLocks noChangeShapeType="1"/>
              </p:cNvSpPr>
              <p:nvPr/>
            </p:nvSpPr>
            <p:spPr bwMode="auto">
              <a:xfrm>
                <a:off x="652" y="1728"/>
                <a:ext cx="0" cy="24"/>
              </a:xfrm>
              <a:prstGeom prst="line">
                <a:avLst/>
              </a:prstGeom>
              <a:noFill/>
              <a:ln w="19050">
                <a:solidFill>
                  <a:srgbClr val="FFFF00"/>
                </a:solidFill>
                <a:round/>
                <a:headEnd/>
                <a:tailEnd/>
              </a:ln>
            </p:spPr>
            <p:txBody>
              <a:bodyPr/>
              <a:lstStyle/>
              <a:p>
                <a:endParaRPr lang="en-US"/>
              </a:p>
            </p:txBody>
          </p:sp>
          <p:sp>
            <p:nvSpPr>
              <p:cNvPr id="28737" name="Freeform 11"/>
              <p:cNvSpPr>
                <a:spLocks/>
              </p:cNvSpPr>
              <p:nvPr/>
            </p:nvSpPr>
            <p:spPr bwMode="auto">
              <a:xfrm>
                <a:off x="460" y="1476"/>
                <a:ext cx="658" cy="544"/>
              </a:xfrm>
              <a:custGeom>
                <a:avLst/>
                <a:gdLst>
                  <a:gd name="T0" fmla="*/ 0 w 658"/>
                  <a:gd name="T1" fmla="*/ 0 h 544"/>
                  <a:gd name="T2" fmla="*/ 0 w 658"/>
                  <a:gd name="T3" fmla="*/ 164 h 544"/>
                  <a:gd name="T4" fmla="*/ 658 w 658"/>
                  <a:gd name="T5" fmla="*/ 544 h 544"/>
                  <a:gd name="T6" fmla="*/ 658 w 658"/>
                  <a:gd name="T7" fmla="*/ 172 h 544"/>
                  <a:gd name="T8" fmla="*/ 492 w 658"/>
                  <a:gd name="T9" fmla="*/ 76 h 544"/>
                  <a:gd name="T10" fmla="*/ 492 w 658"/>
                  <a:gd name="T11" fmla="*/ 280 h 544"/>
                  <a:gd name="T12" fmla="*/ 0 w 658"/>
                  <a:gd name="T13" fmla="*/ 0 h 544"/>
                  <a:gd name="T14" fmla="*/ 0 60000 65536"/>
                  <a:gd name="T15" fmla="*/ 0 60000 65536"/>
                  <a:gd name="T16" fmla="*/ 0 60000 65536"/>
                  <a:gd name="T17" fmla="*/ 0 60000 65536"/>
                  <a:gd name="T18" fmla="*/ 0 60000 65536"/>
                  <a:gd name="T19" fmla="*/ 0 60000 65536"/>
                  <a:gd name="T20" fmla="*/ 0 60000 65536"/>
                  <a:gd name="T21" fmla="*/ 0 w 658"/>
                  <a:gd name="T22" fmla="*/ 0 h 544"/>
                  <a:gd name="T23" fmla="*/ 658 w 658"/>
                  <a:gd name="T24" fmla="*/ 544 h 54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58" h="544">
                    <a:moveTo>
                      <a:pt x="0" y="0"/>
                    </a:moveTo>
                    <a:lnTo>
                      <a:pt x="0" y="164"/>
                    </a:lnTo>
                    <a:lnTo>
                      <a:pt x="658" y="544"/>
                    </a:lnTo>
                    <a:lnTo>
                      <a:pt x="658" y="172"/>
                    </a:lnTo>
                    <a:lnTo>
                      <a:pt x="492" y="76"/>
                    </a:lnTo>
                    <a:lnTo>
                      <a:pt x="492" y="280"/>
                    </a:lnTo>
                    <a:lnTo>
                      <a:pt x="0" y="0"/>
                    </a:lnTo>
                    <a:close/>
                  </a:path>
                </a:pathLst>
              </a:custGeom>
              <a:noFill/>
              <a:ln w="28575">
                <a:solidFill>
                  <a:srgbClr val="FFFF00"/>
                </a:solidFill>
                <a:round/>
                <a:headEnd/>
                <a:tailEnd/>
              </a:ln>
            </p:spPr>
            <p:txBody>
              <a:bodyPr/>
              <a:lstStyle/>
              <a:p>
                <a:endParaRPr lang="en-US"/>
              </a:p>
            </p:txBody>
          </p:sp>
          <p:sp>
            <p:nvSpPr>
              <p:cNvPr id="28738" name="Line 12"/>
              <p:cNvSpPr>
                <a:spLocks noChangeShapeType="1"/>
              </p:cNvSpPr>
              <p:nvPr/>
            </p:nvSpPr>
            <p:spPr bwMode="auto">
              <a:xfrm>
                <a:off x="652" y="1580"/>
                <a:ext cx="0" cy="116"/>
              </a:xfrm>
              <a:prstGeom prst="line">
                <a:avLst/>
              </a:prstGeom>
              <a:noFill/>
              <a:ln w="19050">
                <a:solidFill>
                  <a:srgbClr val="FFFF00"/>
                </a:solidFill>
                <a:prstDash val="dash"/>
                <a:round/>
                <a:headEnd/>
                <a:tailEnd/>
              </a:ln>
            </p:spPr>
            <p:txBody>
              <a:bodyPr/>
              <a:lstStyle/>
              <a:p>
                <a:endParaRPr lang="en-US"/>
              </a:p>
            </p:txBody>
          </p:sp>
        </p:grpSp>
      </p:grpSp>
      <p:sp>
        <p:nvSpPr>
          <p:cNvPr id="88080" name="Freeform 16"/>
          <p:cNvSpPr>
            <a:spLocks/>
          </p:cNvSpPr>
          <p:nvPr/>
        </p:nvSpPr>
        <p:spPr bwMode="auto">
          <a:xfrm>
            <a:off x="3738563" y="2195514"/>
            <a:ext cx="1612900" cy="2740025"/>
          </a:xfrm>
          <a:custGeom>
            <a:avLst/>
            <a:gdLst/>
            <a:ahLst/>
            <a:cxnLst>
              <a:cxn ang="0">
                <a:pos x="1" y="0"/>
              </a:cxn>
              <a:cxn ang="0">
                <a:pos x="1353" y="776"/>
              </a:cxn>
              <a:cxn ang="0">
                <a:pos x="1354" y="2301"/>
              </a:cxn>
              <a:cxn ang="0">
                <a:pos x="0" y="1521"/>
              </a:cxn>
              <a:cxn ang="0">
                <a:pos x="1" y="0"/>
              </a:cxn>
            </a:cxnLst>
            <a:rect l="0" t="0" r="r" b="b"/>
            <a:pathLst>
              <a:path w="1354" h="2301">
                <a:moveTo>
                  <a:pt x="1" y="0"/>
                </a:moveTo>
                <a:lnTo>
                  <a:pt x="1353" y="776"/>
                </a:lnTo>
                <a:lnTo>
                  <a:pt x="1354" y="2301"/>
                </a:lnTo>
                <a:lnTo>
                  <a:pt x="0" y="1521"/>
                </a:lnTo>
                <a:lnTo>
                  <a:pt x="1" y="0"/>
                </a:lnTo>
                <a:close/>
              </a:path>
            </a:pathLst>
          </a:custGeom>
          <a:gradFill rotWithShape="1">
            <a:gsLst>
              <a:gs pos="0">
                <a:schemeClr val="hlink">
                  <a:gamma/>
                  <a:shade val="36078"/>
                  <a:invGamma/>
                </a:schemeClr>
              </a:gs>
              <a:gs pos="100000">
                <a:schemeClr val="hlink"/>
              </a:gs>
            </a:gsLst>
            <a:lin ang="18900000" scaled="1"/>
          </a:gradFill>
          <a:ln w="12700" cmpd="sng">
            <a:noFill/>
            <a:round/>
            <a:headEnd/>
            <a:tailEnd/>
          </a:ln>
          <a:effectLst/>
        </p:spPr>
        <p:txBody>
          <a:bodyPr/>
          <a:lstStyle/>
          <a:p>
            <a:pPr>
              <a:defRPr/>
            </a:pPr>
            <a:endParaRPr lang="en-US"/>
          </a:p>
        </p:txBody>
      </p:sp>
      <p:grpSp>
        <p:nvGrpSpPr>
          <p:cNvPr id="6" name="Group 17"/>
          <p:cNvGrpSpPr>
            <a:grpSpLocks/>
          </p:cNvGrpSpPr>
          <p:nvPr/>
        </p:nvGrpSpPr>
        <p:grpSpPr bwMode="auto">
          <a:xfrm>
            <a:off x="4110039" y="2976564"/>
            <a:ext cx="758825" cy="1050925"/>
            <a:chOff x="1641" y="2015"/>
            <a:chExt cx="383" cy="531"/>
          </a:xfrm>
        </p:grpSpPr>
        <p:sp>
          <p:nvSpPr>
            <p:cNvPr id="28731" name="Freeform 18"/>
            <p:cNvSpPr>
              <a:spLocks/>
            </p:cNvSpPr>
            <p:nvPr/>
          </p:nvSpPr>
          <p:spPr bwMode="auto">
            <a:xfrm>
              <a:off x="1642" y="2015"/>
              <a:ext cx="382" cy="414"/>
            </a:xfrm>
            <a:custGeom>
              <a:avLst/>
              <a:gdLst>
                <a:gd name="T0" fmla="*/ 0 w 510"/>
                <a:gd name="T1" fmla="*/ 0 h 552"/>
                <a:gd name="T2" fmla="*/ 382 w 510"/>
                <a:gd name="T3" fmla="*/ 225 h 552"/>
                <a:gd name="T4" fmla="*/ 382 w 510"/>
                <a:gd name="T5" fmla="*/ 414 h 552"/>
                <a:gd name="T6" fmla="*/ 0 w 510"/>
                <a:gd name="T7" fmla="*/ 191 h 552"/>
                <a:gd name="T8" fmla="*/ 0 w 510"/>
                <a:gd name="T9" fmla="*/ 0 h 552"/>
                <a:gd name="T10" fmla="*/ 0 60000 65536"/>
                <a:gd name="T11" fmla="*/ 0 60000 65536"/>
                <a:gd name="T12" fmla="*/ 0 60000 65536"/>
                <a:gd name="T13" fmla="*/ 0 60000 65536"/>
                <a:gd name="T14" fmla="*/ 0 60000 65536"/>
                <a:gd name="T15" fmla="*/ 0 w 510"/>
                <a:gd name="T16" fmla="*/ 0 h 552"/>
                <a:gd name="T17" fmla="*/ 510 w 510"/>
                <a:gd name="T18" fmla="*/ 552 h 552"/>
              </a:gdLst>
              <a:ahLst/>
              <a:cxnLst>
                <a:cxn ang="T10">
                  <a:pos x="T0" y="T1"/>
                </a:cxn>
                <a:cxn ang="T11">
                  <a:pos x="T2" y="T3"/>
                </a:cxn>
                <a:cxn ang="T12">
                  <a:pos x="T4" y="T5"/>
                </a:cxn>
                <a:cxn ang="T13">
                  <a:pos x="T6" y="T7"/>
                </a:cxn>
                <a:cxn ang="T14">
                  <a:pos x="T8" y="T9"/>
                </a:cxn>
              </a:cxnLst>
              <a:rect l="T15" t="T16" r="T17" b="T18"/>
              <a:pathLst>
                <a:path w="510" h="552">
                  <a:moveTo>
                    <a:pt x="0" y="0"/>
                  </a:moveTo>
                  <a:lnTo>
                    <a:pt x="510" y="300"/>
                  </a:lnTo>
                  <a:lnTo>
                    <a:pt x="510" y="552"/>
                  </a:lnTo>
                  <a:lnTo>
                    <a:pt x="0" y="255"/>
                  </a:lnTo>
                  <a:lnTo>
                    <a:pt x="0" y="0"/>
                  </a:lnTo>
                  <a:close/>
                </a:path>
              </a:pathLst>
            </a:custGeom>
            <a:noFill/>
            <a:ln w="28575">
              <a:solidFill>
                <a:srgbClr val="FFFF00"/>
              </a:solidFill>
              <a:round/>
              <a:headEnd/>
              <a:tailEnd/>
            </a:ln>
          </p:spPr>
          <p:txBody>
            <a:bodyPr/>
            <a:lstStyle/>
            <a:p>
              <a:endParaRPr lang="en-US"/>
            </a:p>
          </p:txBody>
        </p:sp>
        <p:sp>
          <p:nvSpPr>
            <p:cNvPr id="28732" name="Freeform 19"/>
            <p:cNvSpPr>
              <a:spLocks/>
            </p:cNvSpPr>
            <p:nvPr/>
          </p:nvSpPr>
          <p:spPr bwMode="auto">
            <a:xfrm>
              <a:off x="1641" y="2204"/>
              <a:ext cx="140" cy="203"/>
            </a:xfrm>
            <a:custGeom>
              <a:avLst/>
              <a:gdLst>
                <a:gd name="T0" fmla="*/ 140 w 187"/>
                <a:gd name="T1" fmla="*/ 83 h 270"/>
                <a:gd name="T2" fmla="*/ 140 w 187"/>
                <a:gd name="T3" fmla="*/ 203 h 270"/>
                <a:gd name="T4" fmla="*/ 0 w 187"/>
                <a:gd name="T5" fmla="*/ 122 h 270"/>
                <a:gd name="T6" fmla="*/ 0 w 187"/>
                <a:gd name="T7" fmla="*/ 0 h 270"/>
                <a:gd name="T8" fmla="*/ 140 w 187"/>
                <a:gd name="T9" fmla="*/ 83 h 270"/>
                <a:gd name="T10" fmla="*/ 0 60000 65536"/>
                <a:gd name="T11" fmla="*/ 0 60000 65536"/>
                <a:gd name="T12" fmla="*/ 0 60000 65536"/>
                <a:gd name="T13" fmla="*/ 0 60000 65536"/>
                <a:gd name="T14" fmla="*/ 0 60000 65536"/>
                <a:gd name="T15" fmla="*/ 0 w 187"/>
                <a:gd name="T16" fmla="*/ 0 h 270"/>
                <a:gd name="T17" fmla="*/ 187 w 187"/>
                <a:gd name="T18" fmla="*/ 270 h 270"/>
              </a:gdLst>
              <a:ahLst/>
              <a:cxnLst>
                <a:cxn ang="T10">
                  <a:pos x="T0" y="T1"/>
                </a:cxn>
                <a:cxn ang="T11">
                  <a:pos x="T2" y="T3"/>
                </a:cxn>
                <a:cxn ang="T12">
                  <a:pos x="T4" y="T5"/>
                </a:cxn>
                <a:cxn ang="T13">
                  <a:pos x="T6" y="T7"/>
                </a:cxn>
                <a:cxn ang="T14">
                  <a:pos x="T8" y="T9"/>
                </a:cxn>
              </a:cxnLst>
              <a:rect l="T15" t="T16" r="T17" b="T18"/>
              <a:pathLst>
                <a:path w="187" h="270">
                  <a:moveTo>
                    <a:pt x="187" y="111"/>
                  </a:moveTo>
                  <a:lnTo>
                    <a:pt x="187" y="270"/>
                  </a:lnTo>
                  <a:lnTo>
                    <a:pt x="0" y="162"/>
                  </a:lnTo>
                  <a:lnTo>
                    <a:pt x="0" y="0"/>
                  </a:lnTo>
                  <a:lnTo>
                    <a:pt x="187" y="111"/>
                  </a:lnTo>
                  <a:close/>
                </a:path>
              </a:pathLst>
            </a:custGeom>
            <a:noFill/>
            <a:ln w="28575">
              <a:solidFill>
                <a:srgbClr val="FFFF00"/>
              </a:solidFill>
              <a:round/>
              <a:headEnd/>
              <a:tailEnd/>
            </a:ln>
          </p:spPr>
          <p:txBody>
            <a:bodyPr/>
            <a:lstStyle/>
            <a:p>
              <a:endParaRPr lang="en-US"/>
            </a:p>
          </p:txBody>
        </p:sp>
        <p:sp>
          <p:nvSpPr>
            <p:cNvPr id="28733" name="Freeform 20"/>
            <p:cNvSpPr>
              <a:spLocks/>
            </p:cNvSpPr>
            <p:nvPr/>
          </p:nvSpPr>
          <p:spPr bwMode="auto">
            <a:xfrm>
              <a:off x="1780" y="2285"/>
              <a:ext cx="244" cy="261"/>
            </a:xfrm>
            <a:custGeom>
              <a:avLst/>
              <a:gdLst>
                <a:gd name="T0" fmla="*/ 244 w 325"/>
                <a:gd name="T1" fmla="*/ 144 h 348"/>
                <a:gd name="T2" fmla="*/ 244 w 325"/>
                <a:gd name="T3" fmla="*/ 261 h 348"/>
                <a:gd name="T4" fmla="*/ 0 w 325"/>
                <a:gd name="T5" fmla="*/ 122 h 348"/>
                <a:gd name="T6" fmla="*/ 0 w 325"/>
                <a:gd name="T7" fmla="*/ 0 h 348"/>
                <a:gd name="T8" fmla="*/ 244 w 325"/>
                <a:gd name="T9" fmla="*/ 144 h 348"/>
                <a:gd name="T10" fmla="*/ 0 60000 65536"/>
                <a:gd name="T11" fmla="*/ 0 60000 65536"/>
                <a:gd name="T12" fmla="*/ 0 60000 65536"/>
                <a:gd name="T13" fmla="*/ 0 60000 65536"/>
                <a:gd name="T14" fmla="*/ 0 60000 65536"/>
                <a:gd name="T15" fmla="*/ 0 w 325"/>
                <a:gd name="T16" fmla="*/ 0 h 348"/>
                <a:gd name="T17" fmla="*/ 325 w 325"/>
                <a:gd name="T18" fmla="*/ 348 h 348"/>
              </a:gdLst>
              <a:ahLst/>
              <a:cxnLst>
                <a:cxn ang="T10">
                  <a:pos x="T0" y="T1"/>
                </a:cxn>
                <a:cxn ang="T11">
                  <a:pos x="T2" y="T3"/>
                </a:cxn>
                <a:cxn ang="T12">
                  <a:pos x="T4" y="T5"/>
                </a:cxn>
                <a:cxn ang="T13">
                  <a:pos x="T6" y="T7"/>
                </a:cxn>
                <a:cxn ang="T14">
                  <a:pos x="T8" y="T9"/>
                </a:cxn>
              </a:cxnLst>
              <a:rect l="T15" t="T16" r="T17" b="T18"/>
              <a:pathLst>
                <a:path w="325" h="348">
                  <a:moveTo>
                    <a:pt x="325" y="192"/>
                  </a:moveTo>
                  <a:lnTo>
                    <a:pt x="325" y="348"/>
                  </a:lnTo>
                  <a:lnTo>
                    <a:pt x="0" y="162"/>
                  </a:lnTo>
                  <a:lnTo>
                    <a:pt x="0" y="0"/>
                  </a:lnTo>
                  <a:lnTo>
                    <a:pt x="325" y="192"/>
                  </a:lnTo>
                  <a:close/>
                </a:path>
              </a:pathLst>
            </a:custGeom>
            <a:noFill/>
            <a:ln w="28575">
              <a:solidFill>
                <a:srgbClr val="FFFF00"/>
              </a:solidFill>
              <a:round/>
              <a:headEnd/>
              <a:tailEnd/>
            </a:ln>
          </p:spPr>
          <p:txBody>
            <a:bodyPr/>
            <a:lstStyle/>
            <a:p>
              <a:endParaRPr lang="en-US"/>
            </a:p>
          </p:txBody>
        </p:sp>
      </p:grpSp>
      <p:grpSp>
        <p:nvGrpSpPr>
          <p:cNvPr id="7" name="Group 21"/>
          <p:cNvGrpSpPr>
            <a:grpSpLocks/>
          </p:cNvGrpSpPr>
          <p:nvPr/>
        </p:nvGrpSpPr>
        <p:grpSpPr bwMode="auto">
          <a:xfrm>
            <a:off x="2081213" y="2190751"/>
            <a:ext cx="1662112" cy="2792413"/>
            <a:chOff x="231" y="1380"/>
            <a:chExt cx="1047" cy="1759"/>
          </a:xfrm>
        </p:grpSpPr>
        <p:sp>
          <p:nvSpPr>
            <p:cNvPr id="28727" name="Freeform 22"/>
            <p:cNvSpPr>
              <a:spLocks/>
            </p:cNvSpPr>
            <p:nvPr/>
          </p:nvSpPr>
          <p:spPr bwMode="auto">
            <a:xfrm>
              <a:off x="231" y="1380"/>
              <a:ext cx="1047" cy="1759"/>
            </a:xfrm>
            <a:custGeom>
              <a:avLst/>
              <a:gdLst>
                <a:gd name="T0" fmla="*/ 1 w 1396"/>
                <a:gd name="T1" fmla="*/ 609 h 2345"/>
                <a:gd name="T2" fmla="*/ 1045 w 1396"/>
                <a:gd name="T3" fmla="*/ 0 h 2345"/>
                <a:gd name="T4" fmla="*/ 1047 w 1396"/>
                <a:gd name="T5" fmla="*/ 1149 h 2345"/>
                <a:gd name="T6" fmla="*/ 0 w 1396"/>
                <a:gd name="T7" fmla="*/ 1759 h 2345"/>
                <a:gd name="T8" fmla="*/ 1 w 1396"/>
                <a:gd name="T9" fmla="*/ 609 h 2345"/>
                <a:gd name="T10" fmla="*/ 0 60000 65536"/>
                <a:gd name="T11" fmla="*/ 0 60000 65536"/>
                <a:gd name="T12" fmla="*/ 0 60000 65536"/>
                <a:gd name="T13" fmla="*/ 0 60000 65536"/>
                <a:gd name="T14" fmla="*/ 0 60000 65536"/>
                <a:gd name="T15" fmla="*/ 0 w 1396"/>
                <a:gd name="T16" fmla="*/ 0 h 2345"/>
                <a:gd name="T17" fmla="*/ 1396 w 1396"/>
                <a:gd name="T18" fmla="*/ 2345 h 2345"/>
              </a:gdLst>
              <a:ahLst/>
              <a:cxnLst>
                <a:cxn ang="T10">
                  <a:pos x="T0" y="T1"/>
                </a:cxn>
                <a:cxn ang="T11">
                  <a:pos x="T2" y="T3"/>
                </a:cxn>
                <a:cxn ang="T12">
                  <a:pos x="T4" y="T5"/>
                </a:cxn>
                <a:cxn ang="T13">
                  <a:pos x="T6" y="T7"/>
                </a:cxn>
                <a:cxn ang="T14">
                  <a:pos x="T8" y="T9"/>
                </a:cxn>
              </a:cxnLst>
              <a:rect l="T15" t="T16" r="T17" b="T18"/>
              <a:pathLst>
                <a:path w="1396" h="2345">
                  <a:moveTo>
                    <a:pt x="1" y="812"/>
                  </a:moveTo>
                  <a:lnTo>
                    <a:pt x="1393" y="0"/>
                  </a:lnTo>
                  <a:lnTo>
                    <a:pt x="1396" y="1532"/>
                  </a:lnTo>
                  <a:lnTo>
                    <a:pt x="0" y="2345"/>
                  </a:lnTo>
                  <a:lnTo>
                    <a:pt x="1" y="812"/>
                  </a:lnTo>
                  <a:close/>
                </a:path>
              </a:pathLst>
            </a:custGeom>
            <a:gradFill rotWithShape="1">
              <a:gsLst>
                <a:gs pos="0">
                  <a:srgbClr val="CC3300"/>
                </a:gs>
                <a:gs pos="100000">
                  <a:srgbClr val="4A1200"/>
                </a:gs>
              </a:gsLst>
              <a:lin ang="2700000" scaled="1"/>
            </a:gradFill>
            <a:ln w="12700">
              <a:noFill/>
              <a:round/>
              <a:headEnd/>
              <a:tailEnd/>
            </a:ln>
          </p:spPr>
          <p:txBody>
            <a:bodyPr/>
            <a:lstStyle/>
            <a:p>
              <a:endParaRPr lang="en-US"/>
            </a:p>
          </p:txBody>
        </p:sp>
        <p:grpSp>
          <p:nvGrpSpPr>
            <p:cNvPr id="8" name="Group 23"/>
            <p:cNvGrpSpPr>
              <a:grpSpLocks/>
            </p:cNvGrpSpPr>
            <p:nvPr/>
          </p:nvGrpSpPr>
          <p:grpSpPr bwMode="auto">
            <a:xfrm>
              <a:off x="431" y="1861"/>
              <a:ext cx="662" cy="754"/>
              <a:chOff x="511" y="2133"/>
              <a:chExt cx="531" cy="603"/>
            </a:xfrm>
          </p:grpSpPr>
          <p:sp>
            <p:nvSpPr>
              <p:cNvPr id="28729" name="Freeform 24"/>
              <p:cNvSpPr>
                <a:spLocks/>
              </p:cNvSpPr>
              <p:nvPr/>
            </p:nvSpPr>
            <p:spPr bwMode="auto">
              <a:xfrm>
                <a:off x="511" y="2133"/>
                <a:ext cx="531" cy="603"/>
              </a:xfrm>
              <a:custGeom>
                <a:avLst/>
                <a:gdLst>
                  <a:gd name="T0" fmla="*/ 0 w 655"/>
                  <a:gd name="T1" fmla="*/ 480 h 747"/>
                  <a:gd name="T2" fmla="*/ 392 w 655"/>
                  <a:gd name="T3" fmla="*/ 259 h 747"/>
                  <a:gd name="T4" fmla="*/ 392 w 655"/>
                  <a:gd name="T5" fmla="*/ 80 h 747"/>
                  <a:gd name="T6" fmla="*/ 531 w 655"/>
                  <a:gd name="T7" fmla="*/ 0 h 747"/>
                  <a:gd name="T8" fmla="*/ 531 w 655"/>
                  <a:gd name="T9" fmla="*/ 298 h 747"/>
                  <a:gd name="T10" fmla="*/ 0 w 655"/>
                  <a:gd name="T11" fmla="*/ 603 h 747"/>
                  <a:gd name="T12" fmla="*/ 0 w 655"/>
                  <a:gd name="T13" fmla="*/ 480 h 747"/>
                  <a:gd name="T14" fmla="*/ 0 60000 65536"/>
                  <a:gd name="T15" fmla="*/ 0 60000 65536"/>
                  <a:gd name="T16" fmla="*/ 0 60000 65536"/>
                  <a:gd name="T17" fmla="*/ 0 60000 65536"/>
                  <a:gd name="T18" fmla="*/ 0 60000 65536"/>
                  <a:gd name="T19" fmla="*/ 0 60000 65536"/>
                  <a:gd name="T20" fmla="*/ 0 60000 65536"/>
                  <a:gd name="T21" fmla="*/ 0 w 655"/>
                  <a:gd name="T22" fmla="*/ 0 h 747"/>
                  <a:gd name="T23" fmla="*/ 655 w 655"/>
                  <a:gd name="T24" fmla="*/ 747 h 74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55" h="747">
                    <a:moveTo>
                      <a:pt x="0" y="595"/>
                    </a:moveTo>
                    <a:lnTo>
                      <a:pt x="483" y="321"/>
                    </a:lnTo>
                    <a:lnTo>
                      <a:pt x="483" y="99"/>
                    </a:lnTo>
                    <a:lnTo>
                      <a:pt x="655" y="0"/>
                    </a:lnTo>
                    <a:lnTo>
                      <a:pt x="655" y="369"/>
                    </a:lnTo>
                    <a:lnTo>
                      <a:pt x="0" y="747"/>
                    </a:lnTo>
                    <a:lnTo>
                      <a:pt x="0" y="595"/>
                    </a:lnTo>
                    <a:close/>
                  </a:path>
                </a:pathLst>
              </a:custGeom>
              <a:noFill/>
              <a:ln w="28575">
                <a:solidFill>
                  <a:srgbClr val="FFFF00"/>
                </a:solidFill>
                <a:round/>
                <a:headEnd/>
                <a:tailEnd/>
              </a:ln>
            </p:spPr>
            <p:txBody>
              <a:bodyPr/>
              <a:lstStyle/>
              <a:p>
                <a:endParaRPr lang="en-US"/>
              </a:p>
            </p:txBody>
          </p:sp>
          <p:sp>
            <p:nvSpPr>
              <p:cNvPr id="28730" name="Line 25"/>
              <p:cNvSpPr>
                <a:spLocks noChangeShapeType="1"/>
              </p:cNvSpPr>
              <p:nvPr/>
            </p:nvSpPr>
            <p:spPr bwMode="auto">
              <a:xfrm>
                <a:off x="666" y="2524"/>
                <a:ext cx="0" cy="120"/>
              </a:xfrm>
              <a:prstGeom prst="line">
                <a:avLst/>
              </a:prstGeom>
              <a:noFill/>
              <a:ln w="12700">
                <a:solidFill>
                  <a:srgbClr val="FFFF00"/>
                </a:solidFill>
                <a:prstDash val="dash"/>
                <a:round/>
                <a:headEnd/>
                <a:tailEnd/>
              </a:ln>
            </p:spPr>
            <p:txBody>
              <a:bodyPr/>
              <a:lstStyle/>
              <a:p>
                <a:endParaRPr lang="en-US"/>
              </a:p>
            </p:txBody>
          </p:sp>
        </p:grpSp>
      </p:grpSp>
      <p:grpSp>
        <p:nvGrpSpPr>
          <p:cNvPr id="9" name="Group 26"/>
          <p:cNvGrpSpPr>
            <a:grpSpLocks/>
          </p:cNvGrpSpPr>
          <p:nvPr/>
        </p:nvGrpSpPr>
        <p:grpSpPr bwMode="auto">
          <a:xfrm>
            <a:off x="2081213" y="4008439"/>
            <a:ext cx="3270250" cy="1901825"/>
            <a:chOff x="231" y="2525"/>
            <a:chExt cx="2060" cy="1198"/>
          </a:xfrm>
        </p:grpSpPr>
        <p:sp>
          <p:nvSpPr>
            <p:cNvPr id="88091" name="Freeform 27"/>
            <p:cNvSpPr>
              <a:spLocks/>
            </p:cNvSpPr>
            <p:nvPr/>
          </p:nvSpPr>
          <p:spPr bwMode="auto">
            <a:xfrm>
              <a:off x="231" y="2525"/>
              <a:ext cx="2060" cy="1198"/>
            </a:xfrm>
            <a:custGeom>
              <a:avLst/>
              <a:gdLst/>
              <a:ahLst/>
              <a:cxnLst>
                <a:cxn ang="0">
                  <a:pos x="0" y="649"/>
                </a:cxn>
                <a:cxn ang="0">
                  <a:pos x="1090" y="1272"/>
                </a:cxn>
                <a:cxn ang="0">
                  <a:pos x="2185" y="621"/>
                </a:cxn>
                <a:cxn ang="0">
                  <a:pos x="1111" y="0"/>
                </a:cxn>
                <a:cxn ang="0">
                  <a:pos x="0" y="649"/>
                </a:cxn>
              </a:cxnLst>
              <a:rect l="0" t="0" r="r" b="b"/>
              <a:pathLst>
                <a:path w="2185" h="1272">
                  <a:moveTo>
                    <a:pt x="0" y="649"/>
                  </a:moveTo>
                  <a:lnTo>
                    <a:pt x="1090" y="1272"/>
                  </a:lnTo>
                  <a:lnTo>
                    <a:pt x="2185" y="621"/>
                  </a:lnTo>
                  <a:lnTo>
                    <a:pt x="1111" y="0"/>
                  </a:lnTo>
                  <a:lnTo>
                    <a:pt x="0" y="649"/>
                  </a:lnTo>
                  <a:close/>
                </a:path>
              </a:pathLst>
            </a:custGeom>
            <a:gradFill rotWithShape="1">
              <a:gsLst>
                <a:gs pos="0">
                  <a:schemeClr val="accent2">
                    <a:gamma/>
                    <a:shade val="66275"/>
                    <a:invGamma/>
                  </a:schemeClr>
                </a:gs>
                <a:gs pos="100000">
                  <a:schemeClr val="accent2"/>
                </a:gs>
              </a:gsLst>
              <a:lin ang="5400000" scaled="1"/>
            </a:gradFill>
            <a:ln w="12700" cmpd="sng">
              <a:noFill/>
              <a:round/>
              <a:headEnd/>
              <a:tailEnd/>
            </a:ln>
            <a:effectLst/>
          </p:spPr>
          <p:txBody>
            <a:bodyPr/>
            <a:lstStyle/>
            <a:p>
              <a:pPr>
                <a:defRPr/>
              </a:pPr>
              <a:endParaRPr lang="en-US"/>
            </a:p>
          </p:txBody>
        </p:sp>
        <p:grpSp>
          <p:nvGrpSpPr>
            <p:cNvPr id="10" name="Group 28"/>
            <p:cNvGrpSpPr>
              <a:grpSpLocks/>
            </p:cNvGrpSpPr>
            <p:nvPr/>
          </p:nvGrpSpPr>
          <p:grpSpPr bwMode="auto">
            <a:xfrm>
              <a:off x="812" y="2768"/>
              <a:ext cx="967" cy="662"/>
              <a:chOff x="876" y="2960"/>
              <a:chExt cx="773" cy="531"/>
            </a:xfrm>
          </p:grpSpPr>
          <p:sp>
            <p:nvSpPr>
              <p:cNvPr id="28725" name="Freeform 29"/>
              <p:cNvSpPr>
                <a:spLocks/>
              </p:cNvSpPr>
              <p:nvPr/>
            </p:nvSpPr>
            <p:spPr bwMode="auto">
              <a:xfrm>
                <a:off x="876" y="3041"/>
                <a:ext cx="637" cy="450"/>
              </a:xfrm>
              <a:custGeom>
                <a:avLst/>
                <a:gdLst>
                  <a:gd name="T0" fmla="*/ 0 w 849"/>
                  <a:gd name="T1" fmla="*/ 310 h 600"/>
                  <a:gd name="T2" fmla="*/ 238 w 849"/>
                  <a:gd name="T3" fmla="*/ 450 h 600"/>
                  <a:gd name="T4" fmla="*/ 637 w 849"/>
                  <a:gd name="T5" fmla="*/ 223 h 600"/>
                  <a:gd name="T6" fmla="*/ 245 w 849"/>
                  <a:gd name="T7" fmla="*/ 0 h 600"/>
                  <a:gd name="T8" fmla="*/ 14 w 849"/>
                  <a:gd name="T9" fmla="*/ 130 h 600"/>
                  <a:gd name="T10" fmla="*/ 158 w 849"/>
                  <a:gd name="T11" fmla="*/ 213 h 600"/>
                  <a:gd name="T12" fmla="*/ 0 w 849"/>
                  <a:gd name="T13" fmla="*/ 310 h 600"/>
                  <a:gd name="T14" fmla="*/ 0 60000 65536"/>
                  <a:gd name="T15" fmla="*/ 0 60000 65536"/>
                  <a:gd name="T16" fmla="*/ 0 60000 65536"/>
                  <a:gd name="T17" fmla="*/ 0 60000 65536"/>
                  <a:gd name="T18" fmla="*/ 0 60000 65536"/>
                  <a:gd name="T19" fmla="*/ 0 60000 65536"/>
                  <a:gd name="T20" fmla="*/ 0 60000 65536"/>
                  <a:gd name="T21" fmla="*/ 0 w 849"/>
                  <a:gd name="T22" fmla="*/ 0 h 600"/>
                  <a:gd name="T23" fmla="*/ 849 w 849"/>
                  <a:gd name="T24" fmla="*/ 600 h 6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49" h="600">
                    <a:moveTo>
                      <a:pt x="0" y="414"/>
                    </a:moveTo>
                    <a:lnTo>
                      <a:pt x="317" y="600"/>
                    </a:lnTo>
                    <a:lnTo>
                      <a:pt x="849" y="297"/>
                    </a:lnTo>
                    <a:lnTo>
                      <a:pt x="327" y="0"/>
                    </a:lnTo>
                    <a:lnTo>
                      <a:pt x="19" y="174"/>
                    </a:lnTo>
                    <a:lnTo>
                      <a:pt x="210" y="284"/>
                    </a:lnTo>
                    <a:lnTo>
                      <a:pt x="0" y="414"/>
                    </a:lnTo>
                    <a:close/>
                  </a:path>
                </a:pathLst>
              </a:custGeom>
              <a:noFill/>
              <a:ln w="28575">
                <a:solidFill>
                  <a:srgbClr val="FFFF00"/>
                </a:solidFill>
                <a:round/>
                <a:headEnd/>
                <a:tailEnd/>
              </a:ln>
            </p:spPr>
            <p:txBody>
              <a:bodyPr/>
              <a:lstStyle/>
              <a:p>
                <a:endParaRPr lang="en-US"/>
              </a:p>
            </p:txBody>
          </p:sp>
          <p:sp>
            <p:nvSpPr>
              <p:cNvPr id="28726" name="Freeform 30"/>
              <p:cNvSpPr>
                <a:spLocks/>
              </p:cNvSpPr>
              <p:nvPr/>
            </p:nvSpPr>
            <p:spPr bwMode="auto">
              <a:xfrm>
                <a:off x="1119" y="2960"/>
                <a:ext cx="530" cy="304"/>
              </a:xfrm>
              <a:custGeom>
                <a:avLst/>
                <a:gdLst>
                  <a:gd name="T0" fmla="*/ 394 w 706"/>
                  <a:gd name="T1" fmla="*/ 304 h 405"/>
                  <a:gd name="T2" fmla="*/ 530 w 706"/>
                  <a:gd name="T3" fmla="*/ 225 h 405"/>
                  <a:gd name="T4" fmla="*/ 140 w 706"/>
                  <a:gd name="T5" fmla="*/ 0 h 405"/>
                  <a:gd name="T6" fmla="*/ 0 w 706"/>
                  <a:gd name="T7" fmla="*/ 80 h 405"/>
                  <a:gd name="T8" fmla="*/ 394 w 706"/>
                  <a:gd name="T9" fmla="*/ 304 h 405"/>
                  <a:gd name="T10" fmla="*/ 0 60000 65536"/>
                  <a:gd name="T11" fmla="*/ 0 60000 65536"/>
                  <a:gd name="T12" fmla="*/ 0 60000 65536"/>
                  <a:gd name="T13" fmla="*/ 0 60000 65536"/>
                  <a:gd name="T14" fmla="*/ 0 60000 65536"/>
                  <a:gd name="T15" fmla="*/ 0 w 706"/>
                  <a:gd name="T16" fmla="*/ 0 h 405"/>
                  <a:gd name="T17" fmla="*/ 706 w 706"/>
                  <a:gd name="T18" fmla="*/ 405 h 405"/>
                </a:gdLst>
                <a:ahLst/>
                <a:cxnLst>
                  <a:cxn ang="T10">
                    <a:pos x="T0" y="T1"/>
                  </a:cxn>
                  <a:cxn ang="T11">
                    <a:pos x="T2" y="T3"/>
                  </a:cxn>
                  <a:cxn ang="T12">
                    <a:pos x="T4" y="T5"/>
                  </a:cxn>
                  <a:cxn ang="T13">
                    <a:pos x="T6" y="T7"/>
                  </a:cxn>
                  <a:cxn ang="T14">
                    <a:pos x="T8" y="T9"/>
                  </a:cxn>
                </a:cxnLst>
                <a:rect l="T15" t="T16" r="T17" b="T18"/>
                <a:pathLst>
                  <a:path w="706" h="405">
                    <a:moveTo>
                      <a:pt x="525" y="405"/>
                    </a:moveTo>
                    <a:lnTo>
                      <a:pt x="706" y="300"/>
                    </a:lnTo>
                    <a:lnTo>
                      <a:pt x="186" y="0"/>
                    </a:lnTo>
                    <a:lnTo>
                      <a:pt x="0" y="107"/>
                    </a:lnTo>
                    <a:lnTo>
                      <a:pt x="525" y="405"/>
                    </a:lnTo>
                    <a:close/>
                  </a:path>
                </a:pathLst>
              </a:custGeom>
              <a:noFill/>
              <a:ln w="28575">
                <a:solidFill>
                  <a:srgbClr val="FFFF00"/>
                </a:solidFill>
                <a:round/>
                <a:headEnd/>
                <a:tailEnd/>
              </a:ln>
            </p:spPr>
            <p:txBody>
              <a:bodyPr/>
              <a:lstStyle/>
              <a:p>
                <a:endParaRPr lang="en-US"/>
              </a:p>
            </p:txBody>
          </p:sp>
        </p:grpSp>
      </p:grpSp>
      <p:sp>
        <p:nvSpPr>
          <p:cNvPr id="88095" name="Freeform 31"/>
          <p:cNvSpPr>
            <a:spLocks/>
          </p:cNvSpPr>
          <p:nvPr/>
        </p:nvSpPr>
        <p:spPr bwMode="auto">
          <a:xfrm>
            <a:off x="3740150" y="2195514"/>
            <a:ext cx="1600200" cy="2752725"/>
          </a:xfrm>
          <a:custGeom>
            <a:avLst/>
            <a:gdLst>
              <a:gd name="T0" fmla="*/ 0 w 1344"/>
              <a:gd name="T1" fmla="*/ 0 h 2312"/>
              <a:gd name="T2" fmla="*/ 0 w 1344"/>
              <a:gd name="T3" fmla="*/ 1828800 h 2312"/>
              <a:gd name="T4" fmla="*/ 1600200 w 1344"/>
              <a:gd name="T5" fmla="*/ 2752725 h 2312"/>
              <a:gd name="T6" fmla="*/ 0 60000 65536"/>
              <a:gd name="T7" fmla="*/ 0 60000 65536"/>
              <a:gd name="T8" fmla="*/ 0 60000 65536"/>
              <a:gd name="T9" fmla="*/ 0 w 1344"/>
              <a:gd name="T10" fmla="*/ 0 h 2312"/>
              <a:gd name="T11" fmla="*/ 1344 w 1344"/>
              <a:gd name="T12" fmla="*/ 2312 h 2312"/>
            </a:gdLst>
            <a:ahLst/>
            <a:cxnLst>
              <a:cxn ang="T6">
                <a:pos x="T0" y="T1"/>
              </a:cxn>
              <a:cxn ang="T7">
                <a:pos x="T2" y="T3"/>
              </a:cxn>
              <a:cxn ang="T8">
                <a:pos x="T4" y="T5"/>
              </a:cxn>
            </a:cxnLst>
            <a:rect l="T9" t="T10" r="T11" b="T12"/>
            <a:pathLst>
              <a:path w="1344" h="2312">
                <a:moveTo>
                  <a:pt x="0" y="0"/>
                </a:moveTo>
                <a:lnTo>
                  <a:pt x="0" y="1536"/>
                </a:lnTo>
                <a:lnTo>
                  <a:pt x="1344" y="2312"/>
                </a:lnTo>
              </a:path>
            </a:pathLst>
          </a:custGeom>
          <a:noFill/>
          <a:ln w="38100">
            <a:solidFill>
              <a:srgbClr val="FFFF00"/>
            </a:solidFill>
            <a:round/>
            <a:headEnd/>
            <a:tailEnd/>
          </a:ln>
        </p:spPr>
        <p:txBody>
          <a:bodyPr/>
          <a:lstStyle/>
          <a:p>
            <a:endParaRPr lang="en-US"/>
          </a:p>
        </p:txBody>
      </p:sp>
      <p:sp>
        <p:nvSpPr>
          <p:cNvPr id="28681" name="Freeform 32"/>
          <p:cNvSpPr>
            <a:spLocks/>
          </p:cNvSpPr>
          <p:nvPr/>
        </p:nvSpPr>
        <p:spPr bwMode="auto">
          <a:xfrm>
            <a:off x="6880225" y="3082926"/>
            <a:ext cx="1612900" cy="2797175"/>
          </a:xfrm>
          <a:custGeom>
            <a:avLst/>
            <a:gdLst>
              <a:gd name="T0" fmla="*/ 1191 w 1354"/>
              <a:gd name="T1" fmla="*/ 0 h 2349"/>
              <a:gd name="T2" fmla="*/ 1611709 w 1354"/>
              <a:gd name="T3" fmla="*/ 924056 h 2349"/>
              <a:gd name="T4" fmla="*/ 1612900 w 1354"/>
              <a:gd name="T5" fmla="*/ 2797175 h 2349"/>
              <a:gd name="T6" fmla="*/ 0 w 1354"/>
              <a:gd name="T7" fmla="*/ 1868356 h 2349"/>
              <a:gd name="T8" fmla="*/ 1191 w 1354"/>
              <a:gd name="T9" fmla="*/ 0 h 2349"/>
              <a:gd name="T10" fmla="*/ 0 60000 65536"/>
              <a:gd name="T11" fmla="*/ 0 60000 65536"/>
              <a:gd name="T12" fmla="*/ 0 60000 65536"/>
              <a:gd name="T13" fmla="*/ 0 60000 65536"/>
              <a:gd name="T14" fmla="*/ 0 60000 65536"/>
              <a:gd name="T15" fmla="*/ 0 w 1354"/>
              <a:gd name="T16" fmla="*/ 0 h 2349"/>
              <a:gd name="T17" fmla="*/ 1354 w 1354"/>
              <a:gd name="T18" fmla="*/ 2349 h 2349"/>
            </a:gdLst>
            <a:ahLst/>
            <a:cxnLst>
              <a:cxn ang="T10">
                <a:pos x="T0" y="T1"/>
              </a:cxn>
              <a:cxn ang="T11">
                <a:pos x="T2" y="T3"/>
              </a:cxn>
              <a:cxn ang="T12">
                <a:pos x="T4" y="T5"/>
              </a:cxn>
              <a:cxn ang="T13">
                <a:pos x="T6" y="T7"/>
              </a:cxn>
              <a:cxn ang="T14">
                <a:pos x="T8" y="T9"/>
              </a:cxn>
            </a:cxnLst>
            <a:rect l="T15" t="T16" r="T17" b="T18"/>
            <a:pathLst>
              <a:path w="1354" h="2349">
                <a:moveTo>
                  <a:pt x="1" y="0"/>
                </a:moveTo>
                <a:lnTo>
                  <a:pt x="1353" y="776"/>
                </a:lnTo>
                <a:lnTo>
                  <a:pt x="1354" y="2349"/>
                </a:lnTo>
                <a:lnTo>
                  <a:pt x="0" y="1569"/>
                </a:lnTo>
                <a:lnTo>
                  <a:pt x="1" y="0"/>
                </a:lnTo>
                <a:close/>
              </a:path>
            </a:pathLst>
          </a:custGeom>
          <a:solidFill>
            <a:schemeClr val="hlink">
              <a:alpha val="39999"/>
            </a:schemeClr>
          </a:solidFill>
          <a:ln w="12700">
            <a:noFill/>
            <a:round/>
            <a:headEnd/>
            <a:tailEnd/>
          </a:ln>
        </p:spPr>
        <p:txBody>
          <a:bodyPr/>
          <a:lstStyle/>
          <a:p>
            <a:endParaRPr lang="en-US"/>
          </a:p>
        </p:txBody>
      </p:sp>
      <p:grpSp>
        <p:nvGrpSpPr>
          <p:cNvPr id="11" name="Group 33"/>
          <p:cNvGrpSpPr>
            <a:grpSpLocks/>
          </p:cNvGrpSpPr>
          <p:nvPr/>
        </p:nvGrpSpPr>
        <p:grpSpPr bwMode="auto">
          <a:xfrm>
            <a:off x="8489950" y="3049589"/>
            <a:ext cx="1663700" cy="2840037"/>
            <a:chOff x="4388" y="1961"/>
            <a:chExt cx="1048" cy="1789"/>
          </a:xfrm>
        </p:grpSpPr>
        <p:sp>
          <p:nvSpPr>
            <p:cNvPr id="28719" name="Freeform 34"/>
            <p:cNvSpPr>
              <a:spLocks/>
            </p:cNvSpPr>
            <p:nvPr/>
          </p:nvSpPr>
          <p:spPr bwMode="auto">
            <a:xfrm>
              <a:off x="4388" y="1961"/>
              <a:ext cx="1048" cy="1789"/>
            </a:xfrm>
            <a:custGeom>
              <a:avLst/>
              <a:gdLst>
                <a:gd name="T0" fmla="*/ 1 w 1397"/>
                <a:gd name="T1" fmla="*/ 606 h 2385"/>
                <a:gd name="T2" fmla="*/ 1048 w 1397"/>
                <a:gd name="T3" fmla="*/ 0 h 2385"/>
                <a:gd name="T4" fmla="*/ 1047 w 1397"/>
                <a:gd name="T5" fmla="*/ 1179 h 2385"/>
                <a:gd name="T6" fmla="*/ 0 w 1397"/>
                <a:gd name="T7" fmla="*/ 1789 h 2385"/>
                <a:gd name="T8" fmla="*/ 1 w 1397"/>
                <a:gd name="T9" fmla="*/ 606 h 2385"/>
                <a:gd name="T10" fmla="*/ 0 60000 65536"/>
                <a:gd name="T11" fmla="*/ 0 60000 65536"/>
                <a:gd name="T12" fmla="*/ 0 60000 65536"/>
                <a:gd name="T13" fmla="*/ 0 60000 65536"/>
                <a:gd name="T14" fmla="*/ 0 60000 65536"/>
                <a:gd name="T15" fmla="*/ 0 w 1397"/>
                <a:gd name="T16" fmla="*/ 0 h 2385"/>
                <a:gd name="T17" fmla="*/ 1397 w 1397"/>
                <a:gd name="T18" fmla="*/ 2385 h 2385"/>
              </a:gdLst>
              <a:ahLst/>
              <a:cxnLst>
                <a:cxn ang="T10">
                  <a:pos x="T0" y="T1"/>
                </a:cxn>
                <a:cxn ang="T11">
                  <a:pos x="T2" y="T3"/>
                </a:cxn>
                <a:cxn ang="T12">
                  <a:pos x="T4" y="T5"/>
                </a:cxn>
                <a:cxn ang="T13">
                  <a:pos x="T6" y="T7"/>
                </a:cxn>
                <a:cxn ang="T14">
                  <a:pos x="T8" y="T9"/>
                </a:cxn>
              </a:cxnLst>
              <a:rect l="T15" t="T16" r="T17" b="T18"/>
              <a:pathLst>
                <a:path w="1397" h="2385">
                  <a:moveTo>
                    <a:pt x="1" y="808"/>
                  </a:moveTo>
                  <a:lnTo>
                    <a:pt x="1397" y="0"/>
                  </a:lnTo>
                  <a:lnTo>
                    <a:pt x="1396" y="1572"/>
                  </a:lnTo>
                  <a:lnTo>
                    <a:pt x="0" y="2385"/>
                  </a:lnTo>
                  <a:lnTo>
                    <a:pt x="1" y="808"/>
                  </a:lnTo>
                  <a:close/>
                </a:path>
              </a:pathLst>
            </a:custGeom>
            <a:solidFill>
              <a:srgbClr val="CC6600">
                <a:alpha val="39999"/>
              </a:srgbClr>
            </a:solidFill>
            <a:ln w="12700">
              <a:noFill/>
              <a:round/>
              <a:headEnd/>
              <a:tailEnd/>
            </a:ln>
          </p:spPr>
          <p:txBody>
            <a:bodyPr/>
            <a:lstStyle/>
            <a:p>
              <a:endParaRPr lang="en-US"/>
            </a:p>
          </p:txBody>
        </p:sp>
        <p:grpSp>
          <p:nvGrpSpPr>
            <p:cNvPr id="12" name="Group 35"/>
            <p:cNvGrpSpPr>
              <a:grpSpLocks/>
            </p:cNvGrpSpPr>
            <p:nvPr/>
          </p:nvGrpSpPr>
          <p:grpSpPr bwMode="auto">
            <a:xfrm>
              <a:off x="4587" y="2458"/>
              <a:ext cx="662" cy="754"/>
              <a:chOff x="4591" y="2279"/>
              <a:chExt cx="531" cy="604"/>
            </a:xfrm>
          </p:grpSpPr>
          <p:sp>
            <p:nvSpPr>
              <p:cNvPr id="28721" name="Freeform 36"/>
              <p:cNvSpPr>
                <a:spLocks/>
              </p:cNvSpPr>
              <p:nvPr/>
            </p:nvSpPr>
            <p:spPr bwMode="auto">
              <a:xfrm>
                <a:off x="4591" y="2279"/>
                <a:ext cx="531" cy="604"/>
              </a:xfrm>
              <a:custGeom>
                <a:avLst/>
                <a:gdLst>
                  <a:gd name="T0" fmla="*/ 0 w 655"/>
                  <a:gd name="T1" fmla="*/ 481 h 747"/>
                  <a:gd name="T2" fmla="*/ 392 w 655"/>
                  <a:gd name="T3" fmla="*/ 260 h 747"/>
                  <a:gd name="T4" fmla="*/ 392 w 655"/>
                  <a:gd name="T5" fmla="*/ 80 h 747"/>
                  <a:gd name="T6" fmla="*/ 531 w 655"/>
                  <a:gd name="T7" fmla="*/ 0 h 747"/>
                  <a:gd name="T8" fmla="*/ 531 w 655"/>
                  <a:gd name="T9" fmla="*/ 298 h 747"/>
                  <a:gd name="T10" fmla="*/ 0 w 655"/>
                  <a:gd name="T11" fmla="*/ 604 h 747"/>
                  <a:gd name="T12" fmla="*/ 0 w 655"/>
                  <a:gd name="T13" fmla="*/ 481 h 747"/>
                  <a:gd name="T14" fmla="*/ 0 60000 65536"/>
                  <a:gd name="T15" fmla="*/ 0 60000 65536"/>
                  <a:gd name="T16" fmla="*/ 0 60000 65536"/>
                  <a:gd name="T17" fmla="*/ 0 60000 65536"/>
                  <a:gd name="T18" fmla="*/ 0 60000 65536"/>
                  <a:gd name="T19" fmla="*/ 0 60000 65536"/>
                  <a:gd name="T20" fmla="*/ 0 60000 65536"/>
                  <a:gd name="T21" fmla="*/ 0 w 655"/>
                  <a:gd name="T22" fmla="*/ 0 h 747"/>
                  <a:gd name="T23" fmla="*/ 655 w 655"/>
                  <a:gd name="T24" fmla="*/ 747 h 74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55" h="747">
                    <a:moveTo>
                      <a:pt x="0" y="595"/>
                    </a:moveTo>
                    <a:lnTo>
                      <a:pt x="483" y="321"/>
                    </a:lnTo>
                    <a:lnTo>
                      <a:pt x="483" y="99"/>
                    </a:lnTo>
                    <a:lnTo>
                      <a:pt x="655" y="0"/>
                    </a:lnTo>
                    <a:lnTo>
                      <a:pt x="655" y="369"/>
                    </a:lnTo>
                    <a:lnTo>
                      <a:pt x="0" y="747"/>
                    </a:lnTo>
                    <a:lnTo>
                      <a:pt x="0" y="595"/>
                    </a:lnTo>
                    <a:close/>
                  </a:path>
                </a:pathLst>
              </a:custGeom>
              <a:noFill/>
              <a:ln w="28575">
                <a:solidFill>
                  <a:schemeClr val="tx1"/>
                </a:solidFill>
                <a:round/>
                <a:headEnd/>
                <a:tailEnd/>
              </a:ln>
            </p:spPr>
            <p:txBody>
              <a:bodyPr/>
              <a:lstStyle/>
              <a:p>
                <a:endParaRPr lang="en-US"/>
              </a:p>
            </p:txBody>
          </p:sp>
          <p:sp>
            <p:nvSpPr>
              <p:cNvPr id="28722" name="Line 37"/>
              <p:cNvSpPr>
                <a:spLocks noChangeShapeType="1"/>
              </p:cNvSpPr>
              <p:nvPr/>
            </p:nvSpPr>
            <p:spPr bwMode="auto">
              <a:xfrm>
                <a:off x="4746" y="2670"/>
                <a:ext cx="0" cy="120"/>
              </a:xfrm>
              <a:prstGeom prst="line">
                <a:avLst/>
              </a:prstGeom>
              <a:noFill/>
              <a:ln w="19050">
                <a:solidFill>
                  <a:schemeClr val="tx1"/>
                </a:solidFill>
                <a:prstDash val="dash"/>
                <a:round/>
                <a:headEnd/>
                <a:tailEnd/>
              </a:ln>
            </p:spPr>
            <p:txBody>
              <a:bodyPr/>
              <a:lstStyle/>
              <a:p>
                <a:endParaRPr lang="en-US"/>
              </a:p>
            </p:txBody>
          </p:sp>
        </p:grpSp>
      </p:grpSp>
      <p:grpSp>
        <p:nvGrpSpPr>
          <p:cNvPr id="13" name="Group 38"/>
          <p:cNvGrpSpPr>
            <a:grpSpLocks/>
          </p:cNvGrpSpPr>
          <p:nvPr/>
        </p:nvGrpSpPr>
        <p:grpSpPr bwMode="auto">
          <a:xfrm>
            <a:off x="6875464" y="2109789"/>
            <a:ext cx="3278187" cy="1901825"/>
            <a:chOff x="3371" y="1369"/>
            <a:chExt cx="2065" cy="1198"/>
          </a:xfrm>
        </p:grpSpPr>
        <p:sp>
          <p:nvSpPr>
            <p:cNvPr id="28715" name="Freeform 39"/>
            <p:cNvSpPr>
              <a:spLocks/>
            </p:cNvSpPr>
            <p:nvPr/>
          </p:nvSpPr>
          <p:spPr bwMode="auto">
            <a:xfrm>
              <a:off x="3371" y="1369"/>
              <a:ext cx="2065" cy="1198"/>
            </a:xfrm>
            <a:custGeom>
              <a:avLst/>
              <a:gdLst>
                <a:gd name="T0" fmla="*/ 0 w 2753"/>
                <a:gd name="T1" fmla="*/ 611 h 1598"/>
                <a:gd name="T2" fmla="*/ 1021 w 2753"/>
                <a:gd name="T3" fmla="*/ 1198 h 1598"/>
                <a:gd name="T4" fmla="*/ 2065 w 2753"/>
                <a:gd name="T5" fmla="*/ 593 h 1598"/>
                <a:gd name="T6" fmla="*/ 1047 w 2753"/>
                <a:gd name="T7" fmla="*/ 0 h 1598"/>
                <a:gd name="T8" fmla="*/ 0 w 2753"/>
                <a:gd name="T9" fmla="*/ 611 h 1598"/>
                <a:gd name="T10" fmla="*/ 0 60000 65536"/>
                <a:gd name="T11" fmla="*/ 0 60000 65536"/>
                <a:gd name="T12" fmla="*/ 0 60000 65536"/>
                <a:gd name="T13" fmla="*/ 0 60000 65536"/>
                <a:gd name="T14" fmla="*/ 0 60000 65536"/>
                <a:gd name="T15" fmla="*/ 0 w 2753"/>
                <a:gd name="T16" fmla="*/ 0 h 1598"/>
                <a:gd name="T17" fmla="*/ 2753 w 2753"/>
                <a:gd name="T18" fmla="*/ 1598 h 1598"/>
              </a:gdLst>
              <a:ahLst/>
              <a:cxnLst>
                <a:cxn ang="T10">
                  <a:pos x="T0" y="T1"/>
                </a:cxn>
                <a:cxn ang="T11">
                  <a:pos x="T2" y="T3"/>
                </a:cxn>
                <a:cxn ang="T12">
                  <a:pos x="T4" y="T5"/>
                </a:cxn>
                <a:cxn ang="T13">
                  <a:pos x="T6" y="T7"/>
                </a:cxn>
                <a:cxn ang="T14">
                  <a:pos x="T8" y="T9"/>
                </a:cxn>
              </a:cxnLst>
              <a:rect l="T15" t="T16" r="T17" b="T18"/>
              <a:pathLst>
                <a:path w="2753" h="1598">
                  <a:moveTo>
                    <a:pt x="0" y="815"/>
                  </a:moveTo>
                  <a:lnTo>
                    <a:pt x="1361" y="1598"/>
                  </a:lnTo>
                  <a:lnTo>
                    <a:pt x="2753" y="791"/>
                  </a:lnTo>
                  <a:lnTo>
                    <a:pt x="1396" y="0"/>
                  </a:lnTo>
                  <a:lnTo>
                    <a:pt x="0" y="815"/>
                  </a:lnTo>
                  <a:close/>
                </a:path>
              </a:pathLst>
            </a:custGeom>
            <a:solidFill>
              <a:schemeClr val="accent2">
                <a:alpha val="39999"/>
              </a:schemeClr>
            </a:solidFill>
            <a:ln w="12700">
              <a:noFill/>
              <a:round/>
              <a:headEnd/>
              <a:tailEnd/>
            </a:ln>
          </p:spPr>
          <p:txBody>
            <a:bodyPr/>
            <a:lstStyle/>
            <a:p>
              <a:endParaRPr lang="en-US"/>
            </a:p>
          </p:txBody>
        </p:sp>
        <p:grpSp>
          <p:nvGrpSpPr>
            <p:cNvPr id="14" name="Group 40"/>
            <p:cNvGrpSpPr>
              <a:grpSpLocks/>
            </p:cNvGrpSpPr>
            <p:nvPr/>
          </p:nvGrpSpPr>
          <p:grpSpPr bwMode="auto">
            <a:xfrm>
              <a:off x="3964" y="1607"/>
              <a:ext cx="967" cy="662"/>
              <a:chOff x="3940" y="1224"/>
              <a:chExt cx="773" cy="531"/>
            </a:xfrm>
          </p:grpSpPr>
          <p:sp>
            <p:nvSpPr>
              <p:cNvPr id="28717" name="Freeform 41"/>
              <p:cNvSpPr>
                <a:spLocks/>
              </p:cNvSpPr>
              <p:nvPr/>
            </p:nvSpPr>
            <p:spPr bwMode="auto">
              <a:xfrm>
                <a:off x="3940" y="1305"/>
                <a:ext cx="637" cy="450"/>
              </a:xfrm>
              <a:custGeom>
                <a:avLst/>
                <a:gdLst>
                  <a:gd name="T0" fmla="*/ 0 w 849"/>
                  <a:gd name="T1" fmla="*/ 310 h 600"/>
                  <a:gd name="T2" fmla="*/ 238 w 849"/>
                  <a:gd name="T3" fmla="*/ 450 h 600"/>
                  <a:gd name="T4" fmla="*/ 637 w 849"/>
                  <a:gd name="T5" fmla="*/ 223 h 600"/>
                  <a:gd name="T6" fmla="*/ 245 w 849"/>
                  <a:gd name="T7" fmla="*/ 0 h 600"/>
                  <a:gd name="T8" fmla="*/ 14 w 849"/>
                  <a:gd name="T9" fmla="*/ 130 h 600"/>
                  <a:gd name="T10" fmla="*/ 158 w 849"/>
                  <a:gd name="T11" fmla="*/ 213 h 600"/>
                  <a:gd name="T12" fmla="*/ 0 w 849"/>
                  <a:gd name="T13" fmla="*/ 310 h 600"/>
                  <a:gd name="T14" fmla="*/ 0 60000 65536"/>
                  <a:gd name="T15" fmla="*/ 0 60000 65536"/>
                  <a:gd name="T16" fmla="*/ 0 60000 65536"/>
                  <a:gd name="T17" fmla="*/ 0 60000 65536"/>
                  <a:gd name="T18" fmla="*/ 0 60000 65536"/>
                  <a:gd name="T19" fmla="*/ 0 60000 65536"/>
                  <a:gd name="T20" fmla="*/ 0 60000 65536"/>
                  <a:gd name="T21" fmla="*/ 0 w 849"/>
                  <a:gd name="T22" fmla="*/ 0 h 600"/>
                  <a:gd name="T23" fmla="*/ 849 w 849"/>
                  <a:gd name="T24" fmla="*/ 600 h 6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49" h="600">
                    <a:moveTo>
                      <a:pt x="0" y="414"/>
                    </a:moveTo>
                    <a:lnTo>
                      <a:pt x="317" y="600"/>
                    </a:lnTo>
                    <a:lnTo>
                      <a:pt x="849" y="297"/>
                    </a:lnTo>
                    <a:lnTo>
                      <a:pt x="327" y="0"/>
                    </a:lnTo>
                    <a:lnTo>
                      <a:pt x="19" y="174"/>
                    </a:lnTo>
                    <a:lnTo>
                      <a:pt x="210" y="284"/>
                    </a:lnTo>
                    <a:lnTo>
                      <a:pt x="0" y="414"/>
                    </a:lnTo>
                    <a:close/>
                  </a:path>
                </a:pathLst>
              </a:custGeom>
              <a:noFill/>
              <a:ln w="28575">
                <a:solidFill>
                  <a:schemeClr val="tx1"/>
                </a:solidFill>
                <a:round/>
                <a:headEnd/>
                <a:tailEnd/>
              </a:ln>
            </p:spPr>
            <p:txBody>
              <a:bodyPr/>
              <a:lstStyle/>
              <a:p>
                <a:endParaRPr lang="en-US"/>
              </a:p>
            </p:txBody>
          </p:sp>
          <p:sp>
            <p:nvSpPr>
              <p:cNvPr id="28718" name="Freeform 42"/>
              <p:cNvSpPr>
                <a:spLocks/>
              </p:cNvSpPr>
              <p:nvPr/>
            </p:nvSpPr>
            <p:spPr bwMode="auto">
              <a:xfrm>
                <a:off x="4183" y="1224"/>
                <a:ext cx="530" cy="304"/>
              </a:xfrm>
              <a:custGeom>
                <a:avLst/>
                <a:gdLst>
                  <a:gd name="T0" fmla="*/ 394 w 706"/>
                  <a:gd name="T1" fmla="*/ 304 h 405"/>
                  <a:gd name="T2" fmla="*/ 530 w 706"/>
                  <a:gd name="T3" fmla="*/ 225 h 405"/>
                  <a:gd name="T4" fmla="*/ 140 w 706"/>
                  <a:gd name="T5" fmla="*/ 0 h 405"/>
                  <a:gd name="T6" fmla="*/ 0 w 706"/>
                  <a:gd name="T7" fmla="*/ 80 h 405"/>
                  <a:gd name="T8" fmla="*/ 394 w 706"/>
                  <a:gd name="T9" fmla="*/ 304 h 405"/>
                  <a:gd name="T10" fmla="*/ 0 60000 65536"/>
                  <a:gd name="T11" fmla="*/ 0 60000 65536"/>
                  <a:gd name="T12" fmla="*/ 0 60000 65536"/>
                  <a:gd name="T13" fmla="*/ 0 60000 65536"/>
                  <a:gd name="T14" fmla="*/ 0 60000 65536"/>
                  <a:gd name="T15" fmla="*/ 0 w 706"/>
                  <a:gd name="T16" fmla="*/ 0 h 405"/>
                  <a:gd name="T17" fmla="*/ 706 w 706"/>
                  <a:gd name="T18" fmla="*/ 405 h 405"/>
                </a:gdLst>
                <a:ahLst/>
                <a:cxnLst>
                  <a:cxn ang="T10">
                    <a:pos x="T0" y="T1"/>
                  </a:cxn>
                  <a:cxn ang="T11">
                    <a:pos x="T2" y="T3"/>
                  </a:cxn>
                  <a:cxn ang="T12">
                    <a:pos x="T4" y="T5"/>
                  </a:cxn>
                  <a:cxn ang="T13">
                    <a:pos x="T6" y="T7"/>
                  </a:cxn>
                  <a:cxn ang="T14">
                    <a:pos x="T8" y="T9"/>
                  </a:cxn>
                </a:cxnLst>
                <a:rect l="T15" t="T16" r="T17" b="T18"/>
                <a:pathLst>
                  <a:path w="706" h="405">
                    <a:moveTo>
                      <a:pt x="525" y="405"/>
                    </a:moveTo>
                    <a:lnTo>
                      <a:pt x="706" y="300"/>
                    </a:lnTo>
                    <a:lnTo>
                      <a:pt x="186" y="0"/>
                    </a:lnTo>
                    <a:lnTo>
                      <a:pt x="0" y="107"/>
                    </a:lnTo>
                    <a:lnTo>
                      <a:pt x="525" y="405"/>
                    </a:lnTo>
                    <a:close/>
                  </a:path>
                </a:pathLst>
              </a:custGeom>
              <a:noFill/>
              <a:ln w="28575">
                <a:solidFill>
                  <a:schemeClr val="tx1"/>
                </a:solidFill>
                <a:round/>
                <a:headEnd/>
                <a:tailEnd/>
              </a:ln>
            </p:spPr>
            <p:txBody>
              <a:bodyPr/>
              <a:lstStyle/>
              <a:p>
                <a:endParaRPr lang="en-US"/>
              </a:p>
            </p:txBody>
          </p:sp>
        </p:grpSp>
      </p:grpSp>
      <p:grpSp>
        <p:nvGrpSpPr>
          <p:cNvPr id="15" name="Group 43"/>
          <p:cNvGrpSpPr>
            <a:grpSpLocks/>
          </p:cNvGrpSpPr>
          <p:nvPr/>
        </p:nvGrpSpPr>
        <p:grpSpPr bwMode="auto">
          <a:xfrm>
            <a:off x="7324726" y="3954464"/>
            <a:ext cx="758825" cy="1050925"/>
            <a:chOff x="3478" y="2316"/>
            <a:chExt cx="383" cy="531"/>
          </a:xfrm>
        </p:grpSpPr>
        <p:sp>
          <p:nvSpPr>
            <p:cNvPr id="28712" name="Freeform 44"/>
            <p:cNvSpPr>
              <a:spLocks/>
            </p:cNvSpPr>
            <p:nvPr/>
          </p:nvSpPr>
          <p:spPr bwMode="auto">
            <a:xfrm>
              <a:off x="3478" y="2316"/>
              <a:ext cx="383" cy="414"/>
            </a:xfrm>
            <a:custGeom>
              <a:avLst/>
              <a:gdLst>
                <a:gd name="T0" fmla="*/ 0 w 510"/>
                <a:gd name="T1" fmla="*/ 0 h 552"/>
                <a:gd name="T2" fmla="*/ 383 w 510"/>
                <a:gd name="T3" fmla="*/ 225 h 552"/>
                <a:gd name="T4" fmla="*/ 383 w 510"/>
                <a:gd name="T5" fmla="*/ 414 h 552"/>
                <a:gd name="T6" fmla="*/ 0 w 510"/>
                <a:gd name="T7" fmla="*/ 191 h 552"/>
                <a:gd name="T8" fmla="*/ 0 w 510"/>
                <a:gd name="T9" fmla="*/ 0 h 552"/>
                <a:gd name="T10" fmla="*/ 0 60000 65536"/>
                <a:gd name="T11" fmla="*/ 0 60000 65536"/>
                <a:gd name="T12" fmla="*/ 0 60000 65536"/>
                <a:gd name="T13" fmla="*/ 0 60000 65536"/>
                <a:gd name="T14" fmla="*/ 0 60000 65536"/>
                <a:gd name="T15" fmla="*/ 0 w 510"/>
                <a:gd name="T16" fmla="*/ 0 h 552"/>
                <a:gd name="T17" fmla="*/ 510 w 510"/>
                <a:gd name="T18" fmla="*/ 552 h 552"/>
              </a:gdLst>
              <a:ahLst/>
              <a:cxnLst>
                <a:cxn ang="T10">
                  <a:pos x="T0" y="T1"/>
                </a:cxn>
                <a:cxn ang="T11">
                  <a:pos x="T2" y="T3"/>
                </a:cxn>
                <a:cxn ang="T12">
                  <a:pos x="T4" y="T5"/>
                </a:cxn>
                <a:cxn ang="T13">
                  <a:pos x="T6" y="T7"/>
                </a:cxn>
                <a:cxn ang="T14">
                  <a:pos x="T8" y="T9"/>
                </a:cxn>
              </a:cxnLst>
              <a:rect l="T15" t="T16" r="T17" b="T18"/>
              <a:pathLst>
                <a:path w="510" h="552">
                  <a:moveTo>
                    <a:pt x="0" y="0"/>
                  </a:moveTo>
                  <a:lnTo>
                    <a:pt x="510" y="300"/>
                  </a:lnTo>
                  <a:lnTo>
                    <a:pt x="510" y="552"/>
                  </a:lnTo>
                  <a:lnTo>
                    <a:pt x="0" y="255"/>
                  </a:lnTo>
                  <a:lnTo>
                    <a:pt x="0" y="0"/>
                  </a:lnTo>
                  <a:close/>
                </a:path>
              </a:pathLst>
            </a:custGeom>
            <a:noFill/>
            <a:ln w="28575">
              <a:solidFill>
                <a:schemeClr val="tx1"/>
              </a:solidFill>
              <a:round/>
              <a:headEnd/>
              <a:tailEnd/>
            </a:ln>
          </p:spPr>
          <p:txBody>
            <a:bodyPr/>
            <a:lstStyle/>
            <a:p>
              <a:endParaRPr lang="en-US"/>
            </a:p>
          </p:txBody>
        </p:sp>
        <p:sp>
          <p:nvSpPr>
            <p:cNvPr id="28713" name="Freeform 45"/>
            <p:cNvSpPr>
              <a:spLocks/>
            </p:cNvSpPr>
            <p:nvPr/>
          </p:nvSpPr>
          <p:spPr bwMode="auto">
            <a:xfrm>
              <a:off x="3478" y="2505"/>
              <a:ext cx="140" cy="203"/>
            </a:xfrm>
            <a:custGeom>
              <a:avLst/>
              <a:gdLst>
                <a:gd name="T0" fmla="*/ 140 w 187"/>
                <a:gd name="T1" fmla="*/ 83 h 270"/>
                <a:gd name="T2" fmla="*/ 140 w 187"/>
                <a:gd name="T3" fmla="*/ 203 h 270"/>
                <a:gd name="T4" fmla="*/ 0 w 187"/>
                <a:gd name="T5" fmla="*/ 122 h 270"/>
                <a:gd name="T6" fmla="*/ 0 w 187"/>
                <a:gd name="T7" fmla="*/ 0 h 270"/>
                <a:gd name="T8" fmla="*/ 140 w 187"/>
                <a:gd name="T9" fmla="*/ 83 h 270"/>
                <a:gd name="T10" fmla="*/ 0 60000 65536"/>
                <a:gd name="T11" fmla="*/ 0 60000 65536"/>
                <a:gd name="T12" fmla="*/ 0 60000 65536"/>
                <a:gd name="T13" fmla="*/ 0 60000 65536"/>
                <a:gd name="T14" fmla="*/ 0 60000 65536"/>
                <a:gd name="T15" fmla="*/ 0 w 187"/>
                <a:gd name="T16" fmla="*/ 0 h 270"/>
                <a:gd name="T17" fmla="*/ 187 w 187"/>
                <a:gd name="T18" fmla="*/ 270 h 270"/>
              </a:gdLst>
              <a:ahLst/>
              <a:cxnLst>
                <a:cxn ang="T10">
                  <a:pos x="T0" y="T1"/>
                </a:cxn>
                <a:cxn ang="T11">
                  <a:pos x="T2" y="T3"/>
                </a:cxn>
                <a:cxn ang="T12">
                  <a:pos x="T4" y="T5"/>
                </a:cxn>
                <a:cxn ang="T13">
                  <a:pos x="T6" y="T7"/>
                </a:cxn>
                <a:cxn ang="T14">
                  <a:pos x="T8" y="T9"/>
                </a:cxn>
              </a:cxnLst>
              <a:rect l="T15" t="T16" r="T17" b="T18"/>
              <a:pathLst>
                <a:path w="187" h="270">
                  <a:moveTo>
                    <a:pt x="187" y="111"/>
                  </a:moveTo>
                  <a:lnTo>
                    <a:pt x="187" y="270"/>
                  </a:lnTo>
                  <a:lnTo>
                    <a:pt x="0" y="162"/>
                  </a:lnTo>
                  <a:lnTo>
                    <a:pt x="0" y="0"/>
                  </a:lnTo>
                  <a:lnTo>
                    <a:pt x="187" y="111"/>
                  </a:lnTo>
                  <a:close/>
                </a:path>
              </a:pathLst>
            </a:custGeom>
            <a:noFill/>
            <a:ln w="28575">
              <a:solidFill>
                <a:schemeClr val="tx1"/>
              </a:solidFill>
              <a:round/>
              <a:headEnd/>
              <a:tailEnd/>
            </a:ln>
          </p:spPr>
          <p:txBody>
            <a:bodyPr/>
            <a:lstStyle/>
            <a:p>
              <a:endParaRPr lang="en-US"/>
            </a:p>
          </p:txBody>
        </p:sp>
        <p:sp>
          <p:nvSpPr>
            <p:cNvPr id="28714" name="Freeform 46"/>
            <p:cNvSpPr>
              <a:spLocks/>
            </p:cNvSpPr>
            <p:nvPr/>
          </p:nvSpPr>
          <p:spPr bwMode="auto">
            <a:xfrm>
              <a:off x="3617" y="2586"/>
              <a:ext cx="244" cy="261"/>
            </a:xfrm>
            <a:custGeom>
              <a:avLst/>
              <a:gdLst>
                <a:gd name="T0" fmla="*/ 244 w 325"/>
                <a:gd name="T1" fmla="*/ 144 h 348"/>
                <a:gd name="T2" fmla="*/ 244 w 325"/>
                <a:gd name="T3" fmla="*/ 261 h 348"/>
                <a:gd name="T4" fmla="*/ 0 w 325"/>
                <a:gd name="T5" fmla="*/ 122 h 348"/>
                <a:gd name="T6" fmla="*/ 0 w 325"/>
                <a:gd name="T7" fmla="*/ 0 h 348"/>
                <a:gd name="T8" fmla="*/ 244 w 325"/>
                <a:gd name="T9" fmla="*/ 144 h 348"/>
                <a:gd name="T10" fmla="*/ 0 60000 65536"/>
                <a:gd name="T11" fmla="*/ 0 60000 65536"/>
                <a:gd name="T12" fmla="*/ 0 60000 65536"/>
                <a:gd name="T13" fmla="*/ 0 60000 65536"/>
                <a:gd name="T14" fmla="*/ 0 60000 65536"/>
                <a:gd name="T15" fmla="*/ 0 w 325"/>
                <a:gd name="T16" fmla="*/ 0 h 348"/>
                <a:gd name="T17" fmla="*/ 325 w 325"/>
                <a:gd name="T18" fmla="*/ 348 h 348"/>
              </a:gdLst>
              <a:ahLst/>
              <a:cxnLst>
                <a:cxn ang="T10">
                  <a:pos x="T0" y="T1"/>
                </a:cxn>
                <a:cxn ang="T11">
                  <a:pos x="T2" y="T3"/>
                </a:cxn>
                <a:cxn ang="T12">
                  <a:pos x="T4" y="T5"/>
                </a:cxn>
                <a:cxn ang="T13">
                  <a:pos x="T6" y="T7"/>
                </a:cxn>
                <a:cxn ang="T14">
                  <a:pos x="T8" y="T9"/>
                </a:cxn>
              </a:cxnLst>
              <a:rect l="T15" t="T16" r="T17" b="T18"/>
              <a:pathLst>
                <a:path w="325" h="348">
                  <a:moveTo>
                    <a:pt x="325" y="192"/>
                  </a:moveTo>
                  <a:lnTo>
                    <a:pt x="325" y="348"/>
                  </a:lnTo>
                  <a:lnTo>
                    <a:pt x="0" y="162"/>
                  </a:lnTo>
                  <a:lnTo>
                    <a:pt x="0" y="0"/>
                  </a:lnTo>
                  <a:lnTo>
                    <a:pt x="325" y="192"/>
                  </a:lnTo>
                  <a:close/>
                </a:path>
              </a:pathLst>
            </a:custGeom>
            <a:noFill/>
            <a:ln w="28575">
              <a:solidFill>
                <a:schemeClr val="tx1"/>
              </a:solidFill>
              <a:round/>
              <a:headEnd/>
              <a:tailEnd/>
            </a:ln>
          </p:spPr>
          <p:txBody>
            <a:bodyPr/>
            <a:lstStyle/>
            <a:p>
              <a:endParaRPr lang="en-US"/>
            </a:p>
          </p:txBody>
        </p:sp>
      </p:grpSp>
      <p:sp>
        <p:nvSpPr>
          <p:cNvPr id="88111" name="Freeform 47"/>
          <p:cNvSpPr>
            <a:spLocks/>
          </p:cNvSpPr>
          <p:nvPr/>
        </p:nvSpPr>
        <p:spPr bwMode="auto">
          <a:xfrm>
            <a:off x="6881813" y="3082925"/>
            <a:ext cx="1600200" cy="2781300"/>
          </a:xfrm>
          <a:custGeom>
            <a:avLst/>
            <a:gdLst>
              <a:gd name="T0" fmla="*/ 0 w 1344"/>
              <a:gd name="T1" fmla="*/ 0 h 2336"/>
              <a:gd name="T2" fmla="*/ 1600200 w 1344"/>
              <a:gd name="T3" fmla="*/ 923925 h 2336"/>
              <a:gd name="T4" fmla="*/ 1600200 w 1344"/>
              <a:gd name="T5" fmla="*/ 2781300 h 2336"/>
              <a:gd name="T6" fmla="*/ 0 60000 65536"/>
              <a:gd name="T7" fmla="*/ 0 60000 65536"/>
              <a:gd name="T8" fmla="*/ 0 60000 65536"/>
              <a:gd name="T9" fmla="*/ 0 w 1344"/>
              <a:gd name="T10" fmla="*/ 0 h 2336"/>
              <a:gd name="T11" fmla="*/ 1344 w 1344"/>
              <a:gd name="T12" fmla="*/ 2336 h 2336"/>
            </a:gdLst>
            <a:ahLst/>
            <a:cxnLst>
              <a:cxn ang="T6">
                <a:pos x="T0" y="T1"/>
              </a:cxn>
              <a:cxn ang="T7">
                <a:pos x="T2" y="T3"/>
              </a:cxn>
              <a:cxn ang="T8">
                <a:pos x="T4" y="T5"/>
              </a:cxn>
            </a:cxnLst>
            <a:rect l="T9" t="T10" r="T11" b="T12"/>
            <a:pathLst>
              <a:path w="1344" h="2336">
                <a:moveTo>
                  <a:pt x="0" y="0"/>
                </a:moveTo>
                <a:lnTo>
                  <a:pt x="1344" y="776"/>
                </a:lnTo>
                <a:lnTo>
                  <a:pt x="1344" y="2336"/>
                </a:lnTo>
              </a:path>
            </a:pathLst>
          </a:custGeom>
          <a:noFill/>
          <a:ln w="38100">
            <a:solidFill>
              <a:srgbClr val="FFFF00"/>
            </a:solidFill>
            <a:round/>
            <a:headEnd/>
            <a:tailEnd/>
          </a:ln>
        </p:spPr>
        <p:txBody>
          <a:bodyPr/>
          <a:lstStyle/>
          <a:p>
            <a:endParaRPr lang="en-US"/>
          </a:p>
        </p:txBody>
      </p:sp>
      <p:sp>
        <p:nvSpPr>
          <p:cNvPr id="88112" name="Text Box 48"/>
          <p:cNvSpPr txBox="1">
            <a:spLocks noChangeArrowheads="1"/>
          </p:cNvSpPr>
          <p:nvPr/>
        </p:nvSpPr>
        <p:spPr bwMode="auto">
          <a:xfrm>
            <a:off x="5600030" y="4021139"/>
            <a:ext cx="887166" cy="646331"/>
          </a:xfrm>
          <a:prstGeom prst="rect">
            <a:avLst/>
          </a:prstGeom>
          <a:noFill/>
          <a:ln w="9525">
            <a:noFill/>
            <a:miter lim="800000"/>
            <a:headEnd/>
            <a:tailEnd/>
          </a:ln>
        </p:spPr>
        <p:txBody>
          <a:bodyPr wrap="none">
            <a:spAutoFit/>
          </a:bodyPr>
          <a:lstStyle/>
          <a:p>
            <a:pPr algn="ctr"/>
            <a:r>
              <a:rPr lang="en-US"/>
              <a:t>Folding</a:t>
            </a:r>
          </a:p>
          <a:p>
            <a:pPr algn="ctr"/>
            <a:r>
              <a:rPr lang="en-US"/>
              <a:t>line</a:t>
            </a:r>
            <a:endParaRPr lang="th-TH"/>
          </a:p>
        </p:txBody>
      </p:sp>
      <p:sp>
        <p:nvSpPr>
          <p:cNvPr id="88113" name="Freeform 49"/>
          <p:cNvSpPr>
            <a:spLocks/>
          </p:cNvSpPr>
          <p:nvPr/>
        </p:nvSpPr>
        <p:spPr bwMode="auto">
          <a:xfrm>
            <a:off x="4940300" y="4279900"/>
            <a:ext cx="622300" cy="406400"/>
          </a:xfrm>
          <a:custGeom>
            <a:avLst/>
            <a:gdLst>
              <a:gd name="T0" fmla="*/ 622300 w 392"/>
              <a:gd name="T1" fmla="*/ 0 h 256"/>
              <a:gd name="T2" fmla="*/ 228600 w 392"/>
              <a:gd name="T3" fmla="*/ 127000 h 256"/>
              <a:gd name="T4" fmla="*/ 0 w 392"/>
              <a:gd name="T5" fmla="*/ 406400 h 256"/>
              <a:gd name="T6" fmla="*/ 0 60000 65536"/>
              <a:gd name="T7" fmla="*/ 0 60000 65536"/>
              <a:gd name="T8" fmla="*/ 0 60000 65536"/>
              <a:gd name="T9" fmla="*/ 0 w 392"/>
              <a:gd name="T10" fmla="*/ 0 h 256"/>
              <a:gd name="T11" fmla="*/ 392 w 392"/>
              <a:gd name="T12" fmla="*/ 256 h 256"/>
            </a:gdLst>
            <a:ahLst/>
            <a:cxnLst>
              <a:cxn ang="T6">
                <a:pos x="T0" y="T1"/>
              </a:cxn>
              <a:cxn ang="T7">
                <a:pos x="T2" y="T3"/>
              </a:cxn>
              <a:cxn ang="T8">
                <a:pos x="T4" y="T5"/>
              </a:cxn>
            </a:cxnLst>
            <a:rect l="T9" t="T10" r="T11" b="T12"/>
            <a:pathLst>
              <a:path w="392" h="256">
                <a:moveTo>
                  <a:pt x="392" y="0"/>
                </a:moveTo>
                <a:cubicBezTo>
                  <a:pt x="300" y="18"/>
                  <a:pt x="209" y="37"/>
                  <a:pt x="144" y="80"/>
                </a:cubicBezTo>
                <a:cubicBezTo>
                  <a:pt x="79" y="123"/>
                  <a:pt x="39" y="189"/>
                  <a:pt x="0" y="256"/>
                </a:cubicBezTo>
              </a:path>
            </a:pathLst>
          </a:custGeom>
          <a:noFill/>
          <a:ln w="19050">
            <a:solidFill>
              <a:schemeClr val="accent1"/>
            </a:solidFill>
            <a:round/>
            <a:headEnd/>
            <a:tailEnd type="stealth" w="lg" len="lg"/>
          </a:ln>
        </p:spPr>
        <p:txBody>
          <a:bodyPr/>
          <a:lstStyle/>
          <a:p>
            <a:endParaRPr lang="en-US"/>
          </a:p>
        </p:txBody>
      </p:sp>
      <p:sp>
        <p:nvSpPr>
          <p:cNvPr id="88114" name="Freeform 50"/>
          <p:cNvSpPr>
            <a:spLocks/>
          </p:cNvSpPr>
          <p:nvPr/>
        </p:nvSpPr>
        <p:spPr bwMode="auto">
          <a:xfrm rot="18000000" flipV="1">
            <a:off x="3784600" y="2349500"/>
            <a:ext cx="622300" cy="406400"/>
          </a:xfrm>
          <a:custGeom>
            <a:avLst/>
            <a:gdLst>
              <a:gd name="T0" fmla="*/ 622300 w 392"/>
              <a:gd name="T1" fmla="*/ 0 h 256"/>
              <a:gd name="T2" fmla="*/ 228600 w 392"/>
              <a:gd name="T3" fmla="*/ 127000 h 256"/>
              <a:gd name="T4" fmla="*/ 0 w 392"/>
              <a:gd name="T5" fmla="*/ 406400 h 256"/>
              <a:gd name="T6" fmla="*/ 0 60000 65536"/>
              <a:gd name="T7" fmla="*/ 0 60000 65536"/>
              <a:gd name="T8" fmla="*/ 0 60000 65536"/>
              <a:gd name="T9" fmla="*/ 0 w 392"/>
              <a:gd name="T10" fmla="*/ 0 h 256"/>
              <a:gd name="T11" fmla="*/ 392 w 392"/>
              <a:gd name="T12" fmla="*/ 256 h 256"/>
            </a:gdLst>
            <a:ahLst/>
            <a:cxnLst>
              <a:cxn ang="T6">
                <a:pos x="T0" y="T1"/>
              </a:cxn>
              <a:cxn ang="T7">
                <a:pos x="T2" y="T3"/>
              </a:cxn>
              <a:cxn ang="T8">
                <a:pos x="T4" y="T5"/>
              </a:cxn>
            </a:cxnLst>
            <a:rect l="T9" t="T10" r="T11" b="T12"/>
            <a:pathLst>
              <a:path w="392" h="256">
                <a:moveTo>
                  <a:pt x="392" y="0"/>
                </a:moveTo>
                <a:cubicBezTo>
                  <a:pt x="300" y="18"/>
                  <a:pt x="209" y="37"/>
                  <a:pt x="144" y="80"/>
                </a:cubicBezTo>
                <a:cubicBezTo>
                  <a:pt x="79" y="123"/>
                  <a:pt x="39" y="189"/>
                  <a:pt x="0" y="256"/>
                </a:cubicBezTo>
              </a:path>
            </a:pathLst>
          </a:custGeom>
          <a:noFill/>
          <a:ln w="19050">
            <a:solidFill>
              <a:schemeClr val="accent1"/>
            </a:solidFill>
            <a:round/>
            <a:headEnd/>
            <a:tailEnd type="stealth" w="lg" len="lg"/>
          </a:ln>
        </p:spPr>
        <p:txBody>
          <a:bodyPr/>
          <a:lstStyle/>
          <a:p>
            <a:endParaRPr lang="en-US"/>
          </a:p>
        </p:txBody>
      </p:sp>
      <p:sp>
        <p:nvSpPr>
          <p:cNvPr id="88115" name="Text Box 51"/>
          <p:cNvSpPr txBox="1">
            <a:spLocks noChangeArrowheads="1"/>
          </p:cNvSpPr>
          <p:nvPr/>
        </p:nvSpPr>
        <p:spPr bwMode="auto">
          <a:xfrm>
            <a:off x="4380830" y="1874839"/>
            <a:ext cx="887166" cy="646331"/>
          </a:xfrm>
          <a:prstGeom prst="rect">
            <a:avLst/>
          </a:prstGeom>
          <a:noFill/>
          <a:ln w="9525">
            <a:noFill/>
            <a:miter lim="800000"/>
            <a:headEnd/>
            <a:tailEnd/>
          </a:ln>
        </p:spPr>
        <p:txBody>
          <a:bodyPr wrap="none">
            <a:spAutoFit/>
          </a:bodyPr>
          <a:lstStyle/>
          <a:p>
            <a:pPr algn="ctr"/>
            <a:r>
              <a:rPr lang="en-US"/>
              <a:t>Folding</a:t>
            </a:r>
          </a:p>
          <a:p>
            <a:pPr algn="ctr"/>
            <a:r>
              <a:rPr lang="en-US"/>
              <a:t>line</a:t>
            </a:r>
            <a:endParaRPr lang="th-TH"/>
          </a:p>
        </p:txBody>
      </p:sp>
      <p:grpSp>
        <p:nvGrpSpPr>
          <p:cNvPr id="16" name="Group 52"/>
          <p:cNvGrpSpPr>
            <a:grpSpLocks/>
          </p:cNvGrpSpPr>
          <p:nvPr/>
        </p:nvGrpSpPr>
        <p:grpSpPr bwMode="auto">
          <a:xfrm>
            <a:off x="6880225" y="1203326"/>
            <a:ext cx="1612900" cy="2797175"/>
            <a:chOff x="3374" y="798"/>
            <a:chExt cx="1016" cy="1762"/>
          </a:xfrm>
        </p:grpSpPr>
        <p:sp>
          <p:nvSpPr>
            <p:cNvPr id="28708" name="Freeform 53"/>
            <p:cNvSpPr>
              <a:spLocks/>
            </p:cNvSpPr>
            <p:nvPr/>
          </p:nvSpPr>
          <p:spPr bwMode="auto">
            <a:xfrm>
              <a:off x="3374" y="798"/>
              <a:ext cx="1016" cy="1762"/>
            </a:xfrm>
            <a:custGeom>
              <a:avLst/>
              <a:gdLst>
                <a:gd name="T0" fmla="*/ 1 w 1354"/>
                <a:gd name="T1" fmla="*/ 0 h 2349"/>
                <a:gd name="T2" fmla="*/ 1015 w 1354"/>
                <a:gd name="T3" fmla="*/ 582 h 2349"/>
                <a:gd name="T4" fmla="*/ 1016 w 1354"/>
                <a:gd name="T5" fmla="*/ 1762 h 2349"/>
                <a:gd name="T6" fmla="*/ 0 w 1354"/>
                <a:gd name="T7" fmla="*/ 1177 h 2349"/>
                <a:gd name="T8" fmla="*/ 1 w 1354"/>
                <a:gd name="T9" fmla="*/ 0 h 2349"/>
                <a:gd name="T10" fmla="*/ 0 60000 65536"/>
                <a:gd name="T11" fmla="*/ 0 60000 65536"/>
                <a:gd name="T12" fmla="*/ 0 60000 65536"/>
                <a:gd name="T13" fmla="*/ 0 60000 65536"/>
                <a:gd name="T14" fmla="*/ 0 60000 65536"/>
                <a:gd name="T15" fmla="*/ 0 w 1354"/>
                <a:gd name="T16" fmla="*/ 0 h 2349"/>
                <a:gd name="T17" fmla="*/ 1354 w 1354"/>
                <a:gd name="T18" fmla="*/ 2349 h 2349"/>
              </a:gdLst>
              <a:ahLst/>
              <a:cxnLst>
                <a:cxn ang="T10">
                  <a:pos x="T0" y="T1"/>
                </a:cxn>
                <a:cxn ang="T11">
                  <a:pos x="T2" y="T3"/>
                </a:cxn>
                <a:cxn ang="T12">
                  <a:pos x="T4" y="T5"/>
                </a:cxn>
                <a:cxn ang="T13">
                  <a:pos x="T6" y="T7"/>
                </a:cxn>
                <a:cxn ang="T14">
                  <a:pos x="T8" y="T9"/>
                </a:cxn>
              </a:cxnLst>
              <a:rect l="T15" t="T16" r="T17" b="T18"/>
              <a:pathLst>
                <a:path w="1354" h="2349">
                  <a:moveTo>
                    <a:pt x="1" y="0"/>
                  </a:moveTo>
                  <a:lnTo>
                    <a:pt x="1353" y="776"/>
                  </a:lnTo>
                  <a:lnTo>
                    <a:pt x="1354" y="2349"/>
                  </a:lnTo>
                  <a:lnTo>
                    <a:pt x="0" y="1569"/>
                  </a:lnTo>
                  <a:lnTo>
                    <a:pt x="1" y="0"/>
                  </a:lnTo>
                  <a:close/>
                </a:path>
              </a:pathLst>
            </a:custGeom>
            <a:solidFill>
              <a:srgbClr val="333399">
                <a:alpha val="39999"/>
              </a:srgbClr>
            </a:solidFill>
            <a:ln w="12700">
              <a:noFill/>
              <a:round/>
              <a:headEnd/>
              <a:tailEnd/>
            </a:ln>
          </p:spPr>
          <p:txBody>
            <a:bodyPr/>
            <a:lstStyle/>
            <a:p>
              <a:endParaRPr lang="en-US"/>
            </a:p>
          </p:txBody>
        </p:sp>
        <p:grpSp>
          <p:nvGrpSpPr>
            <p:cNvPr id="17" name="Group 54"/>
            <p:cNvGrpSpPr>
              <a:grpSpLocks/>
            </p:cNvGrpSpPr>
            <p:nvPr/>
          </p:nvGrpSpPr>
          <p:grpSpPr bwMode="auto">
            <a:xfrm>
              <a:off x="3640" y="1140"/>
              <a:ext cx="496" cy="1052"/>
              <a:chOff x="1516" y="2964"/>
              <a:chExt cx="496" cy="1052"/>
            </a:xfrm>
          </p:grpSpPr>
          <p:sp>
            <p:nvSpPr>
              <p:cNvPr id="28710" name="Freeform 55"/>
              <p:cNvSpPr>
                <a:spLocks/>
              </p:cNvSpPr>
              <p:nvPr/>
            </p:nvSpPr>
            <p:spPr bwMode="auto">
              <a:xfrm>
                <a:off x="1516" y="2964"/>
                <a:ext cx="496" cy="1052"/>
              </a:xfrm>
              <a:custGeom>
                <a:avLst/>
                <a:gdLst>
                  <a:gd name="T0" fmla="*/ 8 w 496"/>
                  <a:gd name="T1" fmla="*/ 0 h 1052"/>
                  <a:gd name="T2" fmla="*/ 496 w 496"/>
                  <a:gd name="T3" fmla="*/ 282 h 1052"/>
                  <a:gd name="T4" fmla="*/ 496 w 496"/>
                  <a:gd name="T5" fmla="*/ 1052 h 1052"/>
                  <a:gd name="T6" fmla="*/ 198 w 496"/>
                  <a:gd name="T7" fmla="*/ 880 h 1052"/>
                  <a:gd name="T8" fmla="*/ 198 w 496"/>
                  <a:gd name="T9" fmla="*/ 644 h 1052"/>
                  <a:gd name="T10" fmla="*/ 0 w 496"/>
                  <a:gd name="T11" fmla="*/ 528 h 1052"/>
                  <a:gd name="T12" fmla="*/ 8 w 496"/>
                  <a:gd name="T13" fmla="*/ 0 h 1052"/>
                  <a:gd name="T14" fmla="*/ 0 60000 65536"/>
                  <a:gd name="T15" fmla="*/ 0 60000 65536"/>
                  <a:gd name="T16" fmla="*/ 0 60000 65536"/>
                  <a:gd name="T17" fmla="*/ 0 60000 65536"/>
                  <a:gd name="T18" fmla="*/ 0 60000 65536"/>
                  <a:gd name="T19" fmla="*/ 0 60000 65536"/>
                  <a:gd name="T20" fmla="*/ 0 60000 65536"/>
                  <a:gd name="T21" fmla="*/ 0 w 496"/>
                  <a:gd name="T22" fmla="*/ 0 h 1052"/>
                  <a:gd name="T23" fmla="*/ 496 w 496"/>
                  <a:gd name="T24" fmla="*/ 1052 h 105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96" h="1052">
                    <a:moveTo>
                      <a:pt x="8" y="0"/>
                    </a:moveTo>
                    <a:lnTo>
                      <a:pt x="496" y="282"/>
                    </a:lnTo>
                    <a:lnTo>
                      <a:pt x="496" y="1052"/>
                    </a:lnTo>
                    <a:lnTo>
                      <a:pt x="198" y="880"/>
                    </a:lnTo>
                    <a:lnTo>
                      <a:pt x="198" y="644"/>
                    </a:lnTo>
                    <a:lnTo>
                      <a:pt x="0" y="528"/>
                    </a:lnTo>
                    <a:lnTo>
                      <a:pt x="8" y="0"/>
                    </a:lnTo>
                    <a:close/>
                  </a:path>
                </a:pathLst>
              </a:custGeom>
              <a:noFill/>
              <a:ln w="28575">
                <a:solidFill>
                  <a:schemeClr val="tx1"/>
                </a:solidFill>
                <a:round/>
                <a:headEnd/>
                <a:tailEnd/>
              </a:ln>
            </p:spPr>
            <p:txBody>
              <a:bodyPr/>
              <a:lstStyle/>
              <a:p>
                <a:endParaRPr lang="en-US"/>
              </a:p>
            </p:txBody>
          </p:sp>
          <p:sp>
            <p:nvSpPr>
              <p:cNvPr id="28711" name="Line 56"/>
              <p:cNvSpPr>
                <a:spLocks noChangeShapeType="1"/>
              </p:cNvSpPr>
              <p:nvPr/>
            </p:nvSpPr>
            <p:spPr bwMode="auto">
              <a:xfrm flipH="1" flipV="1">
                <a:off x="1520" y="3162"/>
                <a:ext cx="488" cy="281"/>
              </a:xfrm>
              <a:prstGeom prst="line">
                <a:avLst/>
              </a:prstGeom>
              <a:noFill/>
              <a:ln w="28575">
                <a:solidFill>
                  <a:schemeClr val="tx1"/>
                </a:solidFill>
                <a:round/>
                <a:headEnd/>
                <a:tailEnd/>
              </a:ln>
            </p:spPr>
            <p:txBody>
              <a:bodyPr/>
              <a:lstStyle/>
              <a:p>
                <a:endParaRPr lang="en-US"/>
              </a:p>
            </p:txBody>
          </p:sp>
        </p:grpSp>
      </p:grpSp>
      <p:grpSp>
        <p:nvGrpSpPr>
          <p:cNvPr id="18" name="Group 57"/>
          <p:cNvGrpSpPr>
            <a:grpSpLocks/>
          </p:cNvGrpSpPr>
          <p:nvPr/>
        </p:nvGrpSpPr>
        <p:grpSpPr bwMode="auto">
          <a:xfrm>
            <a:off x="8489950" y="4016376"/>
            <a:ext cx="1612900" cy="2797175"/>
            <a:chOff x="4388" y="2570"/>
            <a:chExt cx="1016" cy="1762"/>
          </a:xfrm>
        </p:grpSpPr>
        <p:sp>
          <p:nvSpPr>
            <p:cNvPr id="28703" name="Freeform 58"/>
            <p:cNvSpPr>
              <a:spLocks/>
            </p:cNvSpPr>
            <p:nvPr/>
          </p:nvSpPr>
          <p:spPr bwMode="auto">
            <a:xfrm>
              <a:off x="4388" y="2570"/>
              <a:ext cx="1016" cy="1762"/>
            </a:xfrm>
            <a:custGeom>
              <a:avLst/>
              <a:gdLst>
                <a:gd name="T0" fmla="*/ 1 w 1354"/>
                <a:gd name="T1" fmla="*/ 0 h 2349"/>
                <a:gd name="T2" fmla="*/ 1015 w 1354"/>
                <a:gd name="T3" fmla="*/ 582 h 2349"/>
                <a:gd name="T4" fmla="*/ 1016 w 1354"/>
                <a:gd name="T5" fmla="*/ 1762 h 2349"/>
                <a:gd name="T6" fmla="*/ 0 w 1354"/>
                <a:gd name="T7" fmla="*/ 1177 h 2349"/>
                <a:gd name="T8" fmla="*/ 1 w 1354"/>
                <a:gd name="T9" fmla="*/ 0 h 2349"/>
                <a:gd name="T10" fmla="*/ 0 60000 65536"/>
                <a:gd name="T11" fmla="*/ 0 60000 65536"/>
                <a:gd name="T12" fmla="*/ 0 60000 65536"/>
                <a:gd name="T13" fmla="*/ 0 60000 65536"/>
                <a:gd name="T14" fmla="*/ 0 60000 65536"/>
                <a:gd name="T15" fmla="*/ 0 w 1354"/>
                <a:gd name="T16" fmla="*/ 0 h 2349"/>
                <a:gd name="T17" fmla="*/ 1354 w 1354"/>
                <a:gd name="T18" fmla="*/ 2349 h 2349"/>
              </a:gdLst>
              <a:ahLst/>
              <a:cxnLst>
                <a:cxn ang="T10">
                  <a:pos x="T0" y="T1"/>
                </a:cxn>
                <a:cxn ang="T11">
                  <a:pos x="T2" y="T3"/>
                </a:cxn>
                <a:cxn ang="T12">
                  <a:pos x="T4" y="T5"/>
                </a:cxn>
                <a:cxn ang="T13">
                  <a:pos x="T6" y="T7"/>
                </a:cxn>
                <a:cxn ang="T14">
                  <a:pos x="T8" y="T9"/>
                </a:cxn>
              </a:cxnLst>
              <a:rect l="T15" t="T16" r="T17" b="T18"/>
              <a:pathLst>
                <a:path w="1354" h="2349">
                  <a:moveTo>
                    <a:pt x="1" y="0"/>
                  </a:moveTo>
                  <a:lnTo>
                    <a:pt x="1353" y="776"/>
                  </a:lnTo>
                  <a:lnTo>
                    <a:pt x="1354" y="2349"/>
                  </a:lnTo>
                  <a:lnTo>
                    <a:pt x="0" y="1569"/>
                  </a:lnTo>
                  <a:lnTo>
                    <a:pt x="1" y="0"/>
                  </a:lnTo>
                  <a:close/>
                </a:path>
              </a:pathLst>
            </a:custGeom>
            <a:solidFill>
              <a:srgbClr val="CC6600">
                <a:alpha val="39999"/>
              </a:srgbClr>
            </a:solidFill>
            <a:ln w="12700">
              <a:noFill/>
              <a:round/>
              <a:headEnd/>
              <a:tailEnd/>
            </a:ln>
          </p:spPr>
          <p:txBody>
            <a:bodyPr/>
            <a:lstStyle/>
            <a:p>
              <a:endParaRPr lang="en-US"/>
            </a:p>
          </p:txBody>
        </p:sp>
        <p:grpSp>
          <p:nvGrpSpPr>
            <p:cNvPr id="19" name="Group 59"/>
            <p:cNvGrpSpPr>
              <a:grpSpLocks/>
            </p:cNvGrpSpPr>
            <p:nvPr/>
          </p:nvGrpSpPr>
          <p:grpSpPr bwMode="auto">
            <a:xfrm>
              <a:off x="4576" y="3282"/>
              <a:ext cx="658" cy="544"/>
              <a:chOff x="460" y="1476"/>
              <a:chExt cx="658" cy="544"/>
            </a:xfrm>
          </p:grpSpPr>
          <p:sp>
            <p:nvSpPr>
              <p:cNvPr id="28705" name="Line 60"/>
              <p:cNvSpPr>
                <a:spLocks noChangeShapeType="1"/>
              </p:cNvSpPr>
              <p:nvPr/>
            </p:nvSpPr>
            <p:spPr bwMode="auto">
              <a:xfrm>
                <a:off x="652" y="1728"/>
                <a:ext cx="0" cy="24"/>
              </a:xfrm>
              <a:prstGeom prst="line">
                <a:avLst/>
              </a:prstGeom>
              <a:noFill/>
              <a:ln w="19050">
                <a:solidFill>
                  <a:schemeClr val="tx1"/>
                </a:solidFill>
                <a:round/>
                <a:headEnd/>
                <a:tailEnd/>
              </a:ln>
            </p:spPr>
            <p:txBody>
              <a:bodyPr/>
              <a:lstStyle/>
              <a:p>
                <a:endParaRPr lang="en-US"/>
              </a:p>
            </p:txBody>
          </p:sp>
          <p:sp>
            <p:nvSpPr>
              <p:cNvPr id="28706" name="Freeform 61"/>
              <p:cNvSpPr>
                <a:spLocks/>
              </p:cNvSpPr>
              <p:nvPr/>
            </p:nvSpPr>
            <p:spPr bwMode="auto">
              <a:xfrm>
                <a:off x="460" y="1476"/>
                <a:ext cx="658" cy="544"/>
              </a:xfrm>
              <a:custGeom>
                <a:avLst/>
                <a:gdLst>
                  <a:gd name="T0" fmla="*/ 0 w 658"/>
                  <a:gd name="T1" fmla="*/ 0 h 544"/>
                  <a:gd name="T2" fmla="*/ 0 w 658"/>
                  <a:gd name="T3" fmla="*/ 164 h 544"/>
                  <a:gd name="T4" fmla="*/ 658 w 658"/>
                  <a:gd name="T5" fmla="*/ 544 h 544"/>
                  <a:gd name="T6" fmla="*/ 658 w 658"/>
                  <a:gd name="T7" fmla="*/ 172 h 544"/>
                  <a:gd name="T8" fmla="*/ 492 w 658"/>
                  <a:gd name="T9" fmla="*/ 76 h 544"/>
                  <a:gd name="T10" fmla="*/ 492 w 658"/>
                  <a:gd name="T11" fmla="*/ 280 h 544"/>
                  <a:gd name="T12" fmla="*/ 0 w 658"/>
                  <a:gd name="T13" fmla="*/ 0 h 544"/>
                  <a:gd name="T14" fmla="*/ 0 60000 65536"/>
                  <a:gd name="T15" fmla="*/ 0 60000 65536"/>
                  <a:gd name="T16" fmla="*/ 0 60000 65536"/>
                  <a:gd name="T17" fmla="*/ 0 60000 65536"/>
                  <a:gd name="T18" fmla="*/ 0 60000 65536"/>
                  <a:gd name="T19" fmla="*/ 0 60000 65536"/>
                  <a:gd name="T20" fmla="*/ 0 60000 65536"/>
                  <a:gd name="T21" fmla="*/ 0 w 658"/>
                  <a:gd name="T22" fmla="*/ 0 h 544"/>
                  <a:gd name="T23" fmla="*/ 658 w 658"/>
                  <a:gd name="T24" fmla="*/ 544 h 54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58" h="544">
                    <a:moveTo>
                      <a:pt x="0" y="0"/>
                    </a:moveTo>
                    <a:lnTo>
                      <a:pt x="0" y="164"/>
                    </a:lnTo>
                    <a:lnTo>
                      <a:pt x="658" y="544"/>
                    </a:lnTo>
                    <a:lnTo>
                      <a:pt x="658" y="172"/>
                    </a:lnTo>
                    <a:lnTo>
                      <a:pt x="492" y="76"/>
                    </a:lnTo>
                    <a:lnTo>
                      <a:pt x="492" y="280"/>
                    </a:lnTo>
                    <a:lnTo>
                      <a:pt x="0" y="0"/>
                    </a:lnTo>
                    <a:close/>
                  </a:path>
                </a:pathLst>
              </a:custGeom>
              <a:noFill/>
              <a:ln w="28575">
                <a:solidFill>
                  <a:schemeClr val="tx1"/>
                </a:solidFill>
                <a:round/>
                <a:headEnd/>
                <a:tailEnd/>
              </a:ln>
            </p:spPr>
            <p:txBody>
              <a:bodyPr/>
              <a:lstStyle/>
              <a:p>
                <a:endParaRPr lang="en-US"/>
              </a:p>
            </p:txBody>
          </p:sp>
          <p:sp>
            <p:nvSpPr>
              <p:cNvPr id="28707" name="Line 62"/>
              <p:cNvSpPr>
                <a:spLocks noChangeShapeType="1"/>
              </p:cNvSpPr>
              <p:nvPr/>
            </p:nvSpPr>
            <p:spPr bwMode="auto">
              <a:xfrm>
                <a:off x="652" y="1580"/>
                <a:ext cx="0" cy="116"/>
              </a:xfrm>
              <a:prstGeom prst="line">
                <a:avLst/>
              </a:prstGeom>
              <a:noFill/>
              <a:ln w="19050">
                <a:solidFill>
                  <a:schemeClr val="tx1"/>
                </a:solidFill>
                <a:prstDash val="dash"/>
                <a:round/>
                <a:headEnd/>
                <a:tailEnd/>
              </a:ln>
            </p:spPr>
            <p:txBody>
              <a:bodyPr/>
              <a:lstStyle/>
              <a:p>
                <a:endParaRPr lang="en-US"/>
              </a:p>
            </p:txBody>
          </p:sp>
        </p:grpSp>
      </p:grpSp>
      <p:sp>
        <p:nvSpPr>
          <p:cNvPr id="88127" name="Text Box 63"/>
          <p:cNvSpPr txBox="1">
            <a:spLocks noChangeArrowheads="1"/>
          </p:cNvSpPr>
          <p:nvPr/>
        </p:nvSpPr>
        <p:spPr bwMode="auto">
          <a:xfrm>
            <a:off x="5790530" y="3405189"/>
            <a:ext cx="887166" cy="646331"/>
          </a:xfrm>
          <a:prstGeom prst="rect">
            <a:avLst/>
          </a:prstGeom>
          <a:noFill/>
          <a:ln w="9525">
            <a:noFill/>
            <a:miter lim="800000"/>
            <a:headEnd/>
            <a:tailEnd/>
          </a:ln>
        </p:spPr>
        <p:txBody>
          <a:bodyPr wrap="none">
            <a:spAutoFit/>
          </a:bodyPr>
          <a:lstStyle/>
          <a:p>
            <a:pPr algn="ctr"/>
            <a:r>
              <a:rPr lang="en-US">
                <a:solidFill>
                  <a:srgbClr val="0000FF"/>
                </a:solidFill>
              </a:rPr>
              <a:t>Folding</a:t>
            </a:r>
          </a:p>
          <a:p>
            <a:pPr algn="ctr"/>
            <a:r>
              <a:rPr lang="en-US">
                <a:solidFill>
                  <a:srgbClr val="0000FF"/>
                </a:solidFill>
              </a:rPr>
              <a:t>line</a:t>
            </a:r>
            <a:endParaRPr lang="th-TH">
              <a:solidFill>
                <a:srgbClr val="0000FF"/>
              </a:solidFill>
            </a:endParaRPr>
          </a:p>
        </p:txBody>
      </p:sp>
      <p:sp>
        <p:nvSpPr>
          <p:cNvPr id="88128" name="Freeform 64"/>
          <p:cNvSpPr>
            <a:spLocks/>
          </p:cNvSpPr>
          <p:nvPr/>
        </p:nvSpPr>
        <p:spPr bwMode="auto">
          <a:xfrm rot="10494251">
            <a:off x="6645275" y="3340100"/>
            <a:ext cx="622300" cy="406400"/>
          </a:xfrm>
          <a:custGeom>
            <a:avLst/>
            <a:gdLst>
              <a:gd name="T0" fmla="*/ 622300 w 392"/>
              <a:gd name="T1" fmla="*/ 0 h 256"/>
              <a:gd name="T2" fmla="*/ 228600 w 392"/>
              <a:gd name="T3" fmla="*/ 127000 h 256"/>
              <a:gd name="T4" fmla="*/ 0 w 392"/>
              <a:gd name="T5" fmla="*/ 406400 h 256"/>
              <a:gd name="T6" fmla="*/ 0 60000 65536"/>
              <a:gd name="T7" fmla="*/ 0 60000 65536"/>
              <a:gd name="T8" fmla="*/ 0 60000 65536"/>
              <a:gd name="T9" fmla="*/ 0 w 392"/>
              <a:gd name="T10" fmla="*/ 0 h 256"/>
              <a:gd name="T11" fmla="*/ 392 w 392"/>
              <a:gd name="T12" fmla="*/ 256 h 256"/>
            </a:gdLst>
            <a:ahLst/>
            <a:cxnLst>
              <a:cxn ang="T6">
                <a:pos x="T0" y="T1"/>
              </a:cxn>
              <a:cxn ang="T7">
                <a:pos x="T2" y="T3"/>
              </a:cxn>
              <a:cxn ang="T8">
                <a:pos x="T4" y="T5"/>
              </a:cxn>
            </a:cxnLst>
            <a:rect l="T9" t="T10" r="T11" b="T12"/>
            <a:pathLst>
              <a:path w="392" h="256">
                <a:moveTo>
                  <a:pt x="392" y="0"/>
                </a:moveTo>
                <a:cubicBezTo>
                  <a:pt x="300" y="18"/>
                  <a:pt x="209" y="37"/>
                  <a:pt x="144" y="80"/>
                </a:cubicBezTo>
                <a:cubicBezTo>
                  <a:pt x="79" y="123"/>
                  <a:pt x="39" y="189"/>
                  <a:pt x="0" y="256"/>
                </a:cubicBezTo>
              </a:path>
            </a:pathLst>
          </a:custGeom>
          <a:noFill/>
          <a:ln w="19050">
            <a:solidFill>
              <a:srgbClr val="0000FF"/>
            </a:solidFill>
            <a:round/>
            <a:headEnd/>
            <a:tailEnd type="stealth" w="lg" len="lg"/>
          </a:ln>
        </p:spPr>
        <p:txBody>
          <a:bodyPr/>
          <a:lstStyle/>
          <a:p>
            <a:endParaRPr lang="en-US"/>
          </a:p>
        </p:txBody>
      </p:sp>
      <p:sp>
        <p:nvSpPr>
          <p:cNvPr id="88129" name="Text Box 65"/>
          <p:cNvSpPr txBox="1">
            <a:spLocks noChangeArrowheads="1"/>
          </p:cNvSpPr>
          <p:nvPr/>
        </p:nvSpPr>
        <p:spPr bwMode="auto">
          <a:xfrm>
            <a:off x="7457405" y="5719764"/>
            <a:ext cx="887166" cy="646331"/>
          </a:xfrm>
          <a:prstGeom prst="rect">
            <a:avLst/>
          </a:prstGeom>
          <a:noFill/>
          <a:ln w="9525">
            <a:noFill/>
            <a:miter lim="800000"/>
            <a:headEnd/>
            <a:tailEnd/>
          </a:ln>
        </p:spPr>
        <p:txBody>
          <a:bodyPr wrap="none">
            <a:spAutoFit/>
          </a:bodyPr>
          <a:lstStyle/>
          <a:p>
            <a:pPr algn="ctr"/>
            <a:r>
              <a:rPr lang="en-US">
                <a:solidFill>
                  <a:srgbClr val="0000FF"/>
                </a:solidFill>
              </a:rPr>
              <a:t>Folding</a:t>
            </a:r>
          </a:p>
          <a:p>
            <a:pPr algn="ctr"/>
            <a:r>
              <a:rPr lang="en-US">
                <a:solidFill>
                  <a:srgbClr val="0000FF"/>
                </a:solidFill>
              </a:rPr>
              <a:t>line</a:t>
            </a:r>
            <a:endParaRPr lang="th-TH">
              <a:solidFill>
                <a:srgbClr val="0000FF"/>
              </a:solidFill>
            </a:endParaRPr>
          </a:p>
        </p:txBody>
      </p:sp>
      <p:sp>
        <p:nvSpPr>
          <p:cNvPr id="88130" name="Freeform 66"/>
          <p:cNvSpPr>
            <a:spLocks/>
          </p:cNvSpPr>
          <p:nvPr/>
        </p:nvSpPr>
        <p:spPr bwMode="auto">
          <a:xfrm rot="6011497" flipV="1">
            <a:off x="7893050" y="5283200"/>
            <a:ext cx="622300" cy="406400"/>
          </a:xfrm>
          <a:custGeom>
            <a:avLst/>
            <a:gdLst>
              <a:gd name="T0" fmla="*/ 622300 w 392"/>
              <a:gd name="T1" fmla="*/ 0 h 256"/>
              <a:gd name="T2" fmla="*/ 228600 w 392"/>
              <a:gd name="T3" fmla="*/ 127000 h 256"/>
              <a:gd name="T4" fmla="*/ 0 w 392"/>
              <a:gd name="T5" fmla="*/ 406400 h 256"/>
              <a:gd name="T6" fmla="*/ 0 60000 65536"/>
              <a:gd name="T7" fmla="*/ 0 60000 65536"/>
              <a:gd name="T8" fmla="*/ 0 60000 65536"/>
              <a:gd name="T9" fmla="*/ 0 w 392"/>
              <a:gd name="T10" fmla="*/ 0 h 256"/>
              <a:gd name="T11" fmla="*/ 392 w 392"/>
              <a:gd name="T12" fmla="*/ 256 h 256"/>
            </a:gdLst>
            <a:ahLst/>
            <a:cxnLst>
              <a:cxn ang="T6">
                <a:pos x="T0" y="T1"/>
              </a:cxn>
              <a:cxn ang="T7">
                <a:pos x="T2" y="T3"/>
              </a:cxn>
              <a:cxn ang="T8">
                <a:pos x="T4" y="T5"/>
              </a:cxn>
            </a:cxnLst>
            <a:rect l="T9" t="T10" r="T11" b="T12"/>
            <a:pathLst>
              <a:path w="392" h="256">
                <a:moveTo>
                  <a:pt x="392" y="0"/>
                </a:moveTo>
                <a:cubicBezTo>
                  <a:pt x="300" y="18"/>
                  <a:pt x="209" y="37"/>
                  <a:pt x="144" y="80"/>
                </a:cubicBezTo>
                <a:cubicBezTo>
                  <a:pt x="79" y="123"/>
                  <a:pt x="39" y="189"/>
                  <a:pt x="0" y="256"/>
                </a:cubicBezTo>
              </a:path>
            </a:pathLst>
          </a:custGeom>
          <a:noFill/>
          <a:ln w="19050">
            <a:solidFill>
              <a:srgbClr val="0000FF"/>
            </a:solidFill>
            <a:round/>
            <a:headEnd/>
            <a:tailEnd type="stealth" w="lg" len="lg"/>
          </a:ln>
        </p:spPr>
        <p:txBody>
          <a:bodyPr/>
          <a:lstStyle/>
          <a:p>
            <a:endParaRPr lang="en-US"/>
          </a:p>
        </p:txBody>
      </p:sp>
      <p:sp>
        <p:nvSpPr>
          <p:cNvPr id="88132" name="Line 68"/>
          <p:cNvSpPr>
            <a:spLocks noChangeShapeType="1"/>
          </p:cNvSpPr>
          <p:nvPr/>
        </p:nvSpPr>
        <p:spPr bwMode="auto">
          <a:xfrm flipH="1">
            <a:off x="2085976" y="4029075"/>
            <a:ext cx="1647825" cy="952500"/>
          </a:xfrm>
          <a:prstGeom prst="line">
            <a:avLst/>
          </a:prstGeom>
          <a:noFill/>
          <a:ln w="38100">
            <a:solidFill>
              <a:srgbClr val="00CC00"/>
            </a:solidFill>
            <a:round/>
            <a:headEnd/>
            <a:tailEnd/>
          </a:ln>
        </p:spPr>
        <p:txBody>
          <a:bodyPr/>
          <a:lstStyle/>
          <a:p>
            <a:endParaRPr lang="en-US"/>
          </a:p>
        </p:txBody>
      </p:sp>
      <p:sp>
        <p:nvSpPr>
          <p:cNvPr id="88135" name="Text Box 71"/>
          <p:cNvSpPr txBox="1">
            <a:spLocks noChangeArrowheads="1"/>
          </p:cNvSpPr>
          <p:nvPr/>
        </p:nvSpPr>
        <p:spPr bwMode="auto">
          <a:xfrm rot="-2354017">
            <a:off x="1524001" y="4811713"/>
            <a:ext cx="646113" cy="519112"/>
          </a:xfrm>
          <a:prstGeom prst="rect">
            <a:avLst/>
          </a:prstGeom>
          <a:noFill/>
          <a:ln w="9525">
            <a:noFill/>
            <a:miter lim="800000"/>
            <a:headEnd/>
            <a:tailEnd/>
          </a:ln>
        </p:spPr>
        <p:txBody>
          <a:bodyPr wrap="none">
            <a:spAutoFit/>
          </a:bodyPr>
          <a:lstStyle/>
          <a:p>
            <a:r>
              <a:rPr lang="en-US" sz="2800">
                <a:sym typeface="Wingdings" pitchFamily="2" charset="2"/>
              </a:rPr>
              <a:t></a:t>
            </a:r>
          </a:p>
        </p:txBody>
      </p:sp>
      <p:sp>
        <p:nvSpPr>
          <p:cNvPr id="88137" name="Line 73"/>
          <p:cNvSpPr>
            <a:spLocks noChangeShapeType="1"/>
          </p:cNvSpPr>
          <p:nvPr/>
        </p:nvSpPr>
        <p:spPr bwMode="auto">
          <a:xfrm flipV="1">
            <a:off x="8458200" y="3048000"/>
            <a:ext cx="1689100" cy="952500"/>
          </a:xfrm>
          <a:prstGeom prst="line">
            <a:avLst/>
          </a:prstGeom>
          <a:noFill/>
          <a:ln w="38100">
            <a:solidFill>
              <a:srgbClr val="00CC00"/>
            </a:solidFill>
            <a:round/>
            <a:headEnd/>
            <a:tailEnd/>
          </a:ln>
        </p:spPr>
        <p:txBody>
          <a:bodyPr/>
          <a:lstStyle/>
          <a:p>
            <a:endParaRPr lang="en-US"/>
          </a:p>
        </p:txBody>
      </p:sp>
      <p:sp>
        <p:nvSpPr>
          <p:cNvPr id="88136" name="Text Box 72"/>
          <p:cNvSpPr txBox="1">
            <a:spLocks noChangeArrowheads="1"/>
          </p:cNvSpPr>
          <p:nvPr/>
        </p:nvSpPr>
        <p:spPr bwMode="auto">
          <a:xfrm rot="7678260" flipH="1">
            <a:off x="10148095" y="2609057"/>
            <a:ext cx="568325" cy="519113"/>
          </a:xfrm>
          <a:prstGeom prst="rect">
            <a:avLst/>
          </a:prstGeom>
          <a:noFill/>
          <a:ln w="9525">
            <a:noFill/>
            <a:miter lim="800000"/>
            <a:headEnd/>
            <a:tailEnd/>
          </a:ln>
        </p:spPr>
        <p:txBody>
          <a:bodyPr>
            <a:spAutoFit/>
          </a:bodyPr>
          <a:lstStyle/>
          <a:p>
            <a:r>
              <a:rPr lang="en-US" sz="2800">
                <a:sym typeface="Wingdings" pitchFamily="2" charset="2"/>
              </a:rPr>
              <a:t></a:t>
            </a:r>
          </a:p>
        </p:txBody>
      </p:sp>
      <p:sp>
        <p:nvSpPr>
          <p:cNvPr id="28700" name="Rectangle 74"/>
          <p:cNvSpPr>
            <a:spLocks noChangeArrowheads="1"/>
          </p:cNvSpPr>
          <p:nvPr/>
        </p:nvSpPr>
        <p:spPr bwMode="auto">
          <a:xfrm>
            <a:off x="2551113" y="1092201"/>
            <a:ext cx="2301784" cy="461665"/>
          </a:xfrm>
          <a:prstGeom prst="rect">
            <a:avLst/>
          </a:prstGeom>
          <a:noFill/>
          <a:ln w="9525">
            <a:noFill/>
            <a:miter lim="800000"/>
            <a:headEnd/>
            <a:tailEnd/>
          </a:ln>
        </p:spPr>
        <p:txBody>
          <a:bodyPr wrap="none">
            <a:spAutoFit/>
          </a:bodyPr>
          <a:lstStyle/>
          <a:p>
            <a:r>
              <a:rPr lang="en-US" sz="2400" b="1"/>
              <a:t>1</a:t>
            </a:r>
            <a:r>
              <a:rPr lang="en-US" sz="2400" b="1" baseline="30000"/>
              <a:t>st</a:t>
            </a:r>
            <a:r>
              <a:rPr lang="en-US" sz="2400" b="1">
                <a:solidFill>
                  <a:srgbClr val="FF3300"/>
                </a:solidFill>
              </a:rPr>
              <a:t> </a:t>
            </a:r>
            <a:r>
              <a:rPr lang="en-US" sz="2400" b="1"/>
              <a:t>angle system</a:t>
            </a:r>
            <a:endParaRPr lang="th-TH" sz="2400" b="1"/>
          </a:p>
        </p:txBody>
      </p:sp>
      <p:sp>
        <p:nvSpPr>
          <p:cNvPr id="28701" name="Rectangle 75"/>
          <p:cNvSpPr>
            <a:spLocks noChangeArrowheads="1"/>
          </p:cNvSpPr>
          <p:nvPr/>
        </p:nvSpPr>
        <p:spPr bwMode="auto">
          <a:xfrm>
            <a:off x="7135814" y="1079501"/>
            <a:ext cx="2319289" cy="461665"/>
          </a:xfrm>
          <a:prstGeom prst="rect">
            <a:avLst/>
          </a:prstGeom>
          <a:noFill/>
          <a:ln w="9525">
            <a:noFill/>
            <a:miter lim="800000"/>
            <a:headEnd/>
            <a:tailEnd/>
          </a:ln>
        </p:spPr>
        <p:txBody>
          <a:bodyPr wrap="none">
            <a:spAutoFit/>
          </a:bodyPr>
          <a:lstStyle/>
          <a:p>
            <a:r>
              <a:rPr lang="en-US" sz="2400" b="1"/>
              <a:t>3</a:t>
            </a:r>
            <a:r>
              <a:rPr lang="en-US" sz="2400" b="1" baseline="30000"/>
              <a:t>rd</a:t>
            </a:r>
            <a:r>
              <a:rPr lang="en-US" sz="2400" b="1"/>
              <a:t> angle system</a:t>
            </a:r>
            <a:endParaRPr lang="th-TH" sz="2400" b="1"/>
          </a:p>
        </p:txBody>
      </p:sp>
      <p:sp>
        <p:nvSpPr>
          <p:cNvPr id="28702" name="Text Box 76"/>
          <p:cNvSpPr txBox="1">
            <a:spLocks noChangeArrowheads="1"/>
          </p:cNvSpPr>
          <p:nvPr/>
        </p:nvSpPr>
        <p:spPr bwMode="auto">
          <a:xfrm>
            <a:off x="1524000" y="185739"/>
            <a:ext cx="9144000" cy="701675"/>
          </a:xfrm>
          <a:prstGeom prst="rect">
            <a:avLst/>
          </a:prstGeom>
          <a:noFill/>
          <a:ln w="9525">
            <a:noFill/>
            <a:miter lim="800000"/>
            <a:headEnd/>
            <a:tailEnd/>
          </a:ln>
        </p:spPr>
        <p:txBody>
          <a:bodyPr>
            <a:spAutoFit/>
          </a:bodyPr>
          <a:lstStyle/>
          <a:p>
            <a:pPr algn="ctr"/>
            <a:r>
              <a:rPr lang="en-US" sz="4000" b="1" dirty="0">
                <a:latin typeface="Andalus" panose="02020603050405020304" pitchFamily="18" charset="-78"/>
                <a:cs typeface="Andalus" panose="02020603050405020304" pitchFamily="18" charset="-78"/>
              </a:rPr>
              <a:t>Orthographic views</a:t>
            </a:r>
          </a:p>
        </p:txBody>
      </p:sp>
    </p:spTree>
    <p:extLst>
      <p:ext uri="{BB962C8B-B14F-4D97-AF65-F5344CB8AC3E}">
        <p14:creationId xmlns:p14="http://schemas.microsoft.com/office/powerpoint/2010/main" val="262081646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8095"/>
                                        </p:tgtEl>
                                        <p:attrNameLst>
                                          <p:attrName>style.visibility</p:attrName>
                                        </p:attrNameLst>
                                      </p:cBhvr>
                                      <p:to>
                                        <p:strVal val="visible"/>
                                      </p:to>
                                    </p:set>
                                    <p:animEffect transition="in" filter="fade">
                                      <p:cBhvr>
                                        <p:cTn id="7" dur="1000"/>
                                        <p:tgtEl>
                                          <p:spTgt spid="88095"/>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88115"/>
                                        </p:tgtEl>
                                        <p:attrNameLst>
                                          <p:attrName>style.visibility</p:attrName>
                                        </p:attrNameLst>
                                      </p:cBhvr>
                                      <p:to>
                                        <p:strVal val="visible"/>
                                      </p:to>
                                    </p:set>
                                    <p:animEffect transition="in" filter="fade">
                                      <p:cBhvr>
                                        <p:cTn id="11" dur="1000"/>
                                        <p:tgtEl>
                                          <p:spTgt spid="88115"/>
                                        </p:tgtEl>
                                      </p:cBhvr>
                                    </p:animEffect>
                                  </p:childTnLst>
                                </p:cTn>
                              </p:par>
                            </p:childTnLst>
                          </p:cTn>
                        </p:par>
                        <p:par>
                          <p:cTn id="12" fill="hold">
                            <p:stCondLst>
                              <p:cond delay="2000"/>
                            </p:stCondLst>
                            <p:childTnLst>
                              <p:par>
                                <p:cTn id="13" presetID="22" presetClass="entr" presetSubtype="2" fill="hold" grpId="0" nodeType="afterEffect">
                                  <p:stCondLst>
                                    <p:cond delay="0"/>
                                  </p:stCondLst>
                                  <p:childTnLst>
                                    <p:set>
                                      <p:cBhvr>
                                        <p:cTn id="14" dur="1" fill="hold">
                                          <p:stCondLst>
                                            <p:cond delay="0"/>
                                          </p:stCondLst>
                                        </p:cTn>
                                        <p:tgtEl>
                                          <p:spTgt spid="88114"/>
                                        </p:tgtEl>
                                        <p:attrNameLst>
                                          <p:attrName>style.visibility</p:attrName>
                                        </p:attrNameLst>
                                      </p:cBhvr>
                                      <p:to>
                                        <p:strVal val="visible"/>
                                      </p:to>
                                    </p:set>
                                    <p:animEffect transition="in" filter="wipe(right)">
                                      <p:cBhvr>
                                        <p:cTn id="15" dur="1000"/>
                                        <p:tgtEl>
                                          <p:spTgt spid="88114"/>
                                        </p:tgtEl>
                                      </p:cBhvr>
                                    </p:animEffect>
                                  </p:childTnLst>
                                </p:cTn>
                              </p:par>
                            </p:childTnLst>
                          </p:cTn>
                        </p:par>
                        <p:par>
                          <p:cTn id="16" fill="hold">
                            <p:stCondLst>
                              <p:cond delay="3000"/>
                            </p:stCondLst>
                            <p:childTnLst>
                              <p:par>
                                <p:cTn id="17" presetID="10" presetClass="entr" presetSubtype="0" fill="hold" grpId="0" nodeType="afterEffect">
                                  <p:stCondLst>
                                    <p:cond delay="0"/>
                                  </p:stCondLst>
                                  <p:childTnLst>
                                    <p:set>
                                      <p:cBhvr>
                                        <p:cTn id="18" dur="1" fill="hold">
                                          <p:stCondLst>
                                            <p:cond delay="0"/>
                                          </p:stCondLst>
                                        </p:cTn>
                                        <p:tgtEl>
                                          <p:spTgt spid="88112"/>
                                        </p:tgtEl>
                                        <p:attrNameLst>
                                          <p:attrName>style.visibility</p:attrName>
                                        </p:attrNameLst>
                                      </p:cBhvr>
                                      <p:to>
                                        <p:strVal val="visible"/>
                                      </p:to>
                                    </p:set>
                                    <p:animEffect transition="in" filter="fade">
                                      <p:cBhvr>
                                        <p:cTn id="19" dur="1000"/>
                                        <p:tgtEl>
                                          <p:spTgt spid="88112"/>
                                        </p:tgtEl>
                                      </p:cBhvr>
                                    </p:animEffect>
                                  </p:childTnLst>
                                </p:cTn>
                              </p:par>
                            </p:childTnLst>
                          </p:cTn>
                        </p:par>
                        <p:par>
                          <p:cTn id="20" fill="hold">
                            <p:stCondLst>
                              <p:cond delay="4000"/>
                            </p:stCondLst>
                            <p:childTnLst>
                              <p:par>
                                <p:cTn id="21" presetID="22" presetClass="entr" presetSubtype="2" fill="hold" grpId="0" nodeType="afterEffect">
                                  <p:stCondLst>
                                    <p:cond delay="0"/>
                                  </p:stCondLst>
                                  <p:childTnLst>
                                    <p:set>
                                      <p:cBhvr>
                                        <p:cTn id="22" dur="1" fill="hold">
                                          <p:stCondLst>
                                            <p:cond delay="0"/>
                                          </p:stCondLst>
                                        </p:cTn>
                                        <p:tgtEl>
                                          <p:spTgt spid="88113"/>
                                        </p:tgtEl>
                                        <p:attrNameLst>
                                          <p:attrName>style.visibility</p:attrName>
                                        </p:attrNameLst>
                                      </p:cBhvr>
                                      <p:to>
                                        <p:strVal val="visible"/>
                                      </p:to>
                                    </p:set>
                                    <p:animEffect transition="in" filter="wipe(right)">
                                      <p:cBhvr>
                                        <p:cTn id="23" dur="1000"/>
                                        <p:tgtEl>
                                          <p:spTgt spid="88113"/>
                                        </p:tgtEl>
                                      </p:cBhvr>
                                    </p:animEffect>
                                  </p:childTnLst>
                                </p:cTn>
                              </p:par>
                            </p:childTnLst>
                          </p:cTn>
                        </p:par>
                        <p:par>
                          <p:cTn id="24" fill="hold">
                            <p:stCondLst>
                              <p:cond delay="5000"/>
                            </p:stCondLst>
                            <p:childTnLst>
                              <p:par>
                                <p:cTn id="25" presetID="22" presetClass="entr" presetSubtype="2" fill="hold" grpId="0" nodeType="afterEffect">
                                  <p:stCondLst>
                                    <p:cond delay="0"/>
                                  </p:stCondLst>
                                  <p:childTnLst>
                                    <p:set>
                                      <p:cBhvr>
                                        <p:cTn id="26" dur="1" fill="hold">
                                          <p:stCondLst>
                                            <p:cond delay="0"/>
                                          </p:stCondLst>
                                        </p:cTn>
                                        <p:tgtEl>
                                          <p:spTgt spid="88132"/>
                                        </p:tgtEl>
                                        <p:attrNameLst>
                                          <p:attrName>style.visibility</p:attrName>
                                        </p:attrNameLst>
                                      </p:cBhvr>
                                      <p:to>
                                        <p:strVal val="visible"/>
                                      </p:to>
                                    </p:set>
                                    <p:animEffect transition="in" filter="wipe(right)">
                                      <p:cBhvr>
                                        <p:cTn id="27" dur="1000"/>
                                        <p:tgtEl>
                                          <p:spTgt spid="88132"/>
                                        </p:tgtEl>
                                      </p:cBhvr>
                                    </p:animEffect>
                                  </p:childTnLst>
                                </p:cTn>
                              </p:par>
                            </p:childTnLst>
                          </p:cTn>
                        </p:par>
                        <p:par>
                          <p:cTn id="28" fill="hold">
                            <p:stCondLst>
                              <p:cond delay="6000"/>
                            </p:stCondLst>
                            <p:childTnLst>
                              <p:par>
                                <p:cTn id="29" presetID="12" presetClass="entr" presetSubtype="8" fill="hold" grpId="0" nodeType="afterEffect">
                                  <p:stCondLst>
                                    <p:cond delay="0"/>
                                  </p:stCondLst>
                                  <p:childTnLst>
                                    <p:set>
                                      <p:cBhvr>
                                        <p:cTn id="30" dur="1" fill="hold">
                                          <p:stCondLst>
                                            <p:cond delay="0"/>
                                          </p:stCondLst>
                                        </p:cTn>
                                        <p:tgtEl>
                                          <p:spTgt spid="88135"/>
                                        </p:tgtEl>
                                        <p:attrNameLst>
                                          <p:attrName>style.visibility</p:attrName>
                                        </p:attrNameLst>
                                      </p:cBhvr>
                                      <p:to>
                                        <p:strVal val="visible"/>
                                      </p:to>
                                    </p:set>
                                    <p:animEffect transition="in" filter="slide(fromLeft)">
                                      <p:cBhvr>
                                        <p:cTn id="31" dur="1000"/>
                                        <p:tgtEl>
                                          <p:spTgt spid="88135"/>
                                        </p:tgtEl>
                                      </p:cBhvr>
                                    </p:animEffect>
                                  </p:childTnLst>
                                </p:cTn>
                              </p:par>
                            </p:childTnLst>
                          </p:cTn>
                        </p:par>
                      </p:childTnLst>
                    </p:cTn>
                  </p:par>
                  <p:par>
                    <p:cTn id="32" fill="hold">
                      <p:stCondLst>
                        <p:cond delay="indefinite"/>
                      </p:stCondLst>
                      <p:childTnLst>
                        <p:par>
                          <p:cTn id="33" fill="hold">
                            <p:stCondLst>
                              <p:cond delay="0"/>
                            </p:stCondLst>
                            <p:childTnLst>
                              <p:par>
                                <p:cTn id="34" presetID="56" presetClass="path" presetSubtype="0" fill="hold" grpId="1" nodeType="clickEffect">
                                  <p:stCondLst>
                                    <p:cond delay="0"/>
                                  </p:stCondLst>
                                  <p:childTnLst>
                                    <p:animMotion origin="layout" path="M -3.05556E-6 0.00417 L 0.20521 -0.15278 " pathEditMode="relative" rAng="0" ptsTypes="AA">
                                      <p:cBhvr>
                                        <p:cTn id="35" dur="1000" fill="hold"/>
                                        <p:tgtEl>
                                          <p:spTgt spid="88135"/>
                                        </p:tgtEl>
                                        <p:attrNameLst>
                                          <p:attrName>ppt_x</p:attrName>
                                          <p:attrName>ppt_y</p:attrName>
                                        </p:attrNameLst>
                                      </p:cBhvr>
                                      <p:rCtr x="10300" y="-7800"/>
                                    </p:animMotion>
                                  </p:childTnLst>
                                </p:cTn>
                              </p:par>
                              <p:par>
                                <p:cTn id="36" presetID="3" presetClass="emph" presetSubtype="2" fill="hold" grpId="2" nodeType="withEffect">
                                  <p:stCondLst>
                                    <p:cond delay="0"/>
                                  </p:stCondLst>
                                  <p:childTnLst>
                                    <p:animClr clrSpc="rgb" dir="cw">
                                      <p:cBhvr override="childStyle">
                                        <p:cTn id="37" dur="1000" fill="hold"/>
                                        <p:tgtEl>
                                          <p:spTgt spid="88135"/>
                                        </p:tgtEl>
                                        <p:attrNameLst>
                                          <p:attrName>style.color</p:attrName>
                                        </p:attrNameLst>
                                      </p:cBhvr>
                                      <p:to>
                                        <a:schemeClr val="bg1"/>
                                      </p:to>
                                    </p:animClr>
                                  </p:childTnLst>
                                </p:cTn>
                              </p:par>
                              <p:par>
                                <p:cTn id="38" presetID="7" presetClass="emph" presetSubtype="2" fill="hold" nodeType="withEffect">
                                  <p:stCondLst>
                                    <p:cond delay="0"/>
                                  </p:stCondLst>
                                  <p:childTnLst>
                                    <p:animClr clrSpc="rgb" dir="cw">
                                      <p:cBhvr>
                                        <p:cTn id="39" dur="1000" fill="hold"/>
                                        <p:tgtEl>
                                          <p:spTgt spid="88132"/>
                                        </p:tgtEl>
                                        <p:attrNameLst>
                                          <p:attrName>stroke.color</p:attrName>
                                        </p:attrNameLst>
                                      </p:cBhvr>
                                      <p:to>
                                        <a:schemeClr val="bg1"/>
                                      </p:to>
                                    </p:animClr>
                                    <p:set>
                                      <p:cBhvr>
                                        <p:cTn id="40" dur="1000" fill="hold"/>
                                        <p:tgtEl>
                                          <p:spTgt spid="88132"/>
                                        </p:tgtEl>
                                        <p:attrNameLst>
                                          <p:attrName>stroke.on</p:attrName>
                                        </p:attrNameLst>
                                      </p:cBhvr>
                                      <p:to>
                                        <p:strVal val="true"/>
                                      </p:to>
                                    </p:set>
                                  </p:childTnLst>
                                </p:cTn>
                              </p:par>
                            </p:childTnLst>
                          </p:cTn>
                        </p:par>
                        <p:par>
                          <p:cTn id="41" fill="hold">
                            <p:stCondLst>
                              <p:cond delay="1000"/>
                            </p:stCondLst>
                            <p:childTnLst>
                              <p:par>
                                <p:cTn id="42" presetID="10" presetClass="exit" presetSubtype="0" fill="hold" grpId="3" nodeType="afterEffect">
                                  <p:stCondLst>
                                    <p:cond delay="0"/>
                                  </p:stCondLst>
                                  <p:childTnLst>
                                    <p:animEffect transition="out" filter="fade">
                                      <p:cBhvr>
                                        <p:cTn id="43" dur="1000"/>
                                        <p:tgtEl>
                                          <p:spTgt spid="88135"/>
                                        </p:tgtEl>
                                      </p:cBhvr>
                                    </p:animEffect>
                                    <p:set>
                                      <p:cBhvr>
                                        <p:cTn id="44" dur="1" fill="hold">
                                          <p:stCondLst>
                                            <p:cond delay="999"/>
                                          </p:stCondLst>
                                        </p:cTn>
                                        <p:tgtEl>
                                          <p:spTgt spid="88135"/>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0" presetClass="exit" presetSubtype="0" fill="hold" grpId="1" nodeType="clickEffect">
                                  <p:stCondLst>
                                    <p:cond delay="0"/>
                                  </p:stCondLst>
                                  <p:childTnLst>
                                    <p:animEffect transition="out" filter="fade">
                                      <p:cBhvr>
                                        <p:cTn id="48" dur="1000"/>
                                        <p:tgtEl>
                                          <p:spTgt spid="88115"/>
                                        </p:tgtEl>
                                      </p:cBhvr>
                                    </p:animEffect>
                                    <p:set>
                                      <p:cBhvr>
                                        <p:cTn id="49" dur="1" fill="hold">
                                          <p:stCondLst>
                                            <p:cond delay="999"/>
                                          </p:stCondLst>
                                        </p:cTn>
                                        <p:tgtEl>
                                          <p:spTgt spid="88115"/>
                                        </p:tgtEl>
                                        <p:attrNameLst>
                                          <p:attrName>style.visibility</p:attrName>
                                        </p:attrNameLst>
                                      </p:cBhvr>
                                      <p:to>
                                        <p:strVal val="hidden"/>
                                      </p:to>
                                    </p:set>
                                  </p:childTnLst>
                                </p:cTn>
                              </p:par>
                              <p:par>
                                <p:cTn id="50" presetID="10" presetClass="exit" presetSubtype="0" fill="hold" grpId="1" nodeType="withEffect">
                                  <p:stCondLst>
                                    <p:cond delay="0"/>
                                  </p:stCondLst>
                                  <p:childTnLst>
                                    <p:animEffect transition="out" filter="fade">
                                      <p:cBhvr>
                                        <p:cTn id="51" dur="1000"/>
                                        <p:tgtEl>
                                          <p:spTgt spid="88114"/>
                                        </p:tgtEl>
                                      </p:cBhvr>
                                    </p:animEffect>
                                    <p:set>
                                      <p:cBhvr>
                                        <p:cTn id="52" dur="1" fill="hold">
                                          <p:stCondLst>
                                            <p:cond delay="999"/>
                                          </p:stCondLst>
                                        </p:cTn>
                                        <p:tgtEl>
                                          <p:spTgt spid="88114"/>
                                        </p:tgtEl>
                                        <p:attrNameLst>
                                          <p:attrName>style.visibility</p:attrName>
                                        </p:attrNameLst>
                                      </p:cBhvr>
                                      <p:to>
                                        <p:strVal val="hidden"/>
                                      </p:to>
                                    </p:set>
                                  </p:childTnLst>
                                </p:cTn>
                              </p:par>
                              <p:par>
                                <p:cTn id="53" presetID="10" presetClass="exit" presetSubtype="0" fill="hold" grpId="1" nodeType="withEffect">
                                  <p:stCondLst>
                                    <p:cond delay="0"/>
                                  </p:stCondLst>
                                  <p:childTnLst>
                                    <p:animEffect transition="out" filter="fade">
                                      <p:cBhvr>
                                        <p:cTn id="54" dur="1000"/>
                                        <p:tgtEl>
                                          <p:spTgt spid="88113"/>
                                        </p:tgtEl>
                                      </p:cBhvr>
                                    </p:animEffect>
                                    <p:set>
                                      <p:cBhvr>
                                        <p:cTn id="55" dur="1" fill="hold">
                                          <p:stCondLst>
                                            <p:cond delay="999"/>
                                          </p:stCondLst>
                                        </p:cTn>
                                        <p:tgtEl>
                                          <p:spTgt spid="88113"/>
                                        </p:tgtEl>
                                        <p:attrNameLst>
                                          <p:attrName>style.visibility</p:attrName>
                                        </p:attrNameLst>
                                      </p:cBhvr>
                                      <p:to>
                                        <p:strVal val="hidden"/>
                                      </p:to>
                                    </p:set>
                                  </p:childTnLst>
                                </p:cTn>
                              </p:par>
                              <p:par>
                                <p:cTn id="56" presetID="10" presetClass="exit" presetSubtype="0" fill="hold" grpId="1" nodeType="withEffect">
                                  <p:stCondLst>
                                    <p:cond delay="0"/>
                                  </p:stCondLst>
                                  <p:childTnLst>
                                    <p:animEffect transition="out" filter="fade">
                                      <p:cBhvr>
                                        <p:cTn id="57" dur="1000"/>
                                        <p:tgtEl>
                                          <p:spTgt spid="88112"/>
                                        </p:tgtEl>
                                      </p:cBhvr>
                                    </p:animEffect>
                                    <p:set>
                                      <p:cBhvr>
                                        <p:cTn id="58" dur="1" fill="hold">
                                          <p:stCondLst>
                                            <p:cond delay="999"/>
                                          </p:stCondLst>
                                        </p:cTn>
                                        <p:tgtEl>
                                          <p:spTgt spid="88112"/>
                                        </p:tgtEl>
                                        <p:attrNameLst>
                                          <p:attrName>style.visibility</p:attrName>
                                        </p:attrNameLst>
                                      </p:cBhvr>
                                      <p:to>
                                        <p:strVal val="hidden"/>
                                      </p:to>
                                    </p:set>
                                  </p:childTnLst>
                                </p:cTn>
                              </p:par>
                            </p:childTnLst>
                          </p:cTn>
                        </p:par>
                        <p:par>
                          <p:cTn id="59" fill="hold">
                            <p:stCondLst>
                              <p:cond delay="1000"/>
                            </p:stCondLst>
                            <p:childTnLst>
                              <p:par>
                                <p:cTn id="60" presetID="10" presetClass="exit" presetSubtype="0" fill="hold" nodeType="afterEffect">
                                  <p:stCondLst>
                                    <p:cond delay="0"/>
                                  </p:stCondLst>
                                  <p:childTnLst>
                                    <p:animEffect transition="out" filter="fade">
                                      <p:cBhvr>
                                        <p:cTn id="61" dur="1000"/>
                                        <p:tgtEl>
                                          <p:spTgt spid="7"/>
                                        </p:tgtEl>
                                      </p:cBhvr>
                                    </p:animEffect>
                                    <p:set>
                                      <p:cBhvr>
                                        <p:cTn id="62" dur="1" fill="hold">
                                          <p:stCondLst>
                                            <p:cond delay="999"/>
                                          </p:stCondLst>
                                        </p:cTn>
                                        <p:tgtEl>
                                          <p:spTgt spid="7"/>
                                        </p:tgtEl>
                                        <p:attrNameLst>
                                          <p:attrName>style.visibility</p:attrName>
                                        </p:attrNameLst>
                                      </p:cBhvr>
                                      <p:to>
                                        <p:strVal val="hidden"/>
                                      </p:to>
                                    </p:set>
                                  </p:childTnLst>
                                </p:cTn>
                              </p:par>
                              <p:par>
                                <p:cTn id="63" presetID="10" presetClass="entr" presetSubtype="0" fill="hold" nodeType="withEffect">
                                  <p:stCondLst>
                                    <p:cond delay="0"/>
                                  </p:stCondLst>
                                  <p:childTnLst>
                                    <p:set>
                                      <p:cBhvr>
                                        <p:cTn id="64" dur="1" fill="hold">
                                          <p:stCondLst>
                                            <p:cond delay="0"/>
                                          </p:stCondLst>
                                        </p:cTn>
                                        <p:tgtEl>
                                          <p:spTgt spid="4"/>
                                        </p:tgtEl>
                                        <p:attrNameLst>
                                          <p:attrName>style.visibility</p:attrName>
                                        </p:attrNameLst>
                                      </p:cBhvr>
                                      <p:to>
                                        <p:strVal val="visible"/>
                                      </p:to>
                                    </p:set>
                                    <p:animEffect transition="in" filter="fade">
                                      <p:cBhvr>
                                        <p:cTn id="65" dur="1000"/>
                                        <p:tgtEl>
                                          <p:spTgt spid="4"/>
                                        </p:tgtEl>
                                      </p:cBhvr>
                                    </p:animEffect>
                                  </p:childTnLst>
                                </p:cTn>
                              </p:par>
                              <p:par>
                                <p:cTn id="66" presetID="10" presetClass="exit" presetSubtype="0" fill="hold" nodeType="withEffect">
                                  <p:stCondLst>
                                    <p:cond delay="500"/>
                                  </p:stCondLst>
                                  <p:childTnLst>
                                    <p:animEffect transition="out" filter="fade">
                                      <p:cBhvr>
                                        <p:cTn id="67" dur="1000"/>
                                        <p:tgtEl>
                                          <p:spTgt spid="9"/>
                                        </p:tgtEl>
                                      </p:cBhvr>
                                    </p:animEffect>
                                    <p:set>
                                      <p:cBhvr>
                                        <p:cTn id="68" dur="1" fill="hold">
                                          <p:stCondLst>
                                            <p:cond delay="999"/>
                                          </p:stCondLst>
                                        </p:cTn>
                                        <p:tgtEl>
                                          <p:spTgt spid="9"/>
                                        </p:tgtEl>
                                        <p:attrNameLst>
                                          <p:attrName>style.visibility</p:attrName>
                                        </p:attrNameLst>
                                      </p:cBhvr>
                                      <p:to>
                                        <p:strVal val="hidden"/>
                                      </p:to>
                                    </p:set>
                                  </p:childTnLst>
                                </p:cTn>
                              </p:par>
                              <p:par>
                                <p:cTn id="69" presetID="10" presetClass="entr" presetSubtype="0" fill="hold" nodeType="withEffect">
                                  <p:stCondLst>
                                    <p:cond delay="0"/>
                                  </p:stCondLst>
                                  <p:childTnLst>
                                    <p:set>
                                      <p:cBhvr>
                                        <p:cTn id="70" dur="1" fill="hold">
                                          <p:stCondLst>
                                            <p:cond delay="0"/>
                                          </p:stCondLst>
                                        </p:cTn>
                                        <p:tgtEl>
                                          <p:spTgt spid="2"/>
                                        </p:tgtEl>
                                        <p:attrNameLst>
                                          <p:attrName>style.visibility</p:attrName>
                                        </p:attrNameLst>
                                      </p:cBhvr>
                                      <p:to>
                                        <p:strVal val="visible"/>
                                      </p:to>
                                    </p:set>
                                    <p:animEffect transition="in" filter="fade">
                                      <p:cBhvr>
                                        <p:cTn id="71" dur="1000"/>
                                        <p:tgtEl>
                                          <p:spTgt spid="2"/>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grpId="0" nodeType="clickEffect">
                                  <p:stCondLst>
                                    <p:cond delay="0"/>
                                  </p:stCondLst>
                                  <p:childTnLst>
                                    <p:set>
                                      <p:cBhvr>
                                        <p:cTn id="75" dur="1" fill="hold">
                                          <p:stCondLst>
                                            <p:cond delay="0"/>
                                          </p:stCondLst>
                                        </p:cTn>
                                        <p:tgtEl>
                                          <p:spTgt spid="88111"/>
                                        </p:tgtEl>
                                        <p:attrNameLst>
                                          <p:attrName>style.visibility</p:attrName>
                                        </p:attrNameLst>
                                      </p:cBhvr>
                                      <p:to>
                                        <p:strVal val="visible"/>
                                      </p:to>
                                    </p:set>
                                    <p:animEffect transition="in" filter="fade">
                                      <p:cBhvr>
                                        <p:cTn id="76" dur="1000"/>
                                        <p:tgtEl>
                                          <p:spTgt spid="88111"/>
                                        </p:tgtEl>
                                      </p:cBhvr>
                                    </p:animEffect>
                                  </p:childTnLst>
                                </p:cTn>
                              </p:par>
                            </p:childTnLst>
                          </p:cTn>
                        </p:par>
                        <p:par>
                          <p:cTn id="77" fill="hold">
                            <p:stCondLst>
                              <p:cond delay="1000"/>
                            </p:stCondLst>
                            <p:childTnLst>
                              <p:par>
                                <p:cTn id="78" presetID="10" presetClass="entr" presetSubtype="0" fill="hold" grpId="0" nodeType="afterEffect">
                                  <p:stCondLst>
                                    <p:cond delay="0"/>
                                  </p:stCondLst>
                                  <p:childTnLst>
                                    <p:set>
                                      <p:cBhvr>
                                        <p:cTn id="79" dur="1" fill="hold">
                                          <p:stCondLst>
                                            <p:cond delay="0"/>
                                          </p:stCondLst>
                                        </p:cTn>
                                        <p:tgtEl>
                                          <p:spTgt spid="88127"/>
                                        </p:tgtEl>
                                        <p:attrNameLst>
                                          <p:attrName>style.visibility</p:attrName>
                                        </p:attrNameLst>
                                      </p:cBhvr>
                                      <p:to>
                                        <p:strVal val="visible"/>
                                      </p:to>
                                    </p:set>
                                    <p:animEffect transition="in" filter="fade">
                                      <p:cBhvr>
                                        <p:cTn id="80" dur="1000"/>
                                        <p:tgtEl>
                                          <p:spTgt spid="88127"/>
                                        </p:tgtEl>
                                      </p:cBhvr>
                                    </p:animEffect>
                                  </p:childTnLst>
                                </p:cTn>
                              </p:par>
                            </p:childTnLst>
                          </p:cTn>
                        </p:par>
                        <p:par>
                          <p:cTn id="81" fill="hold">
                            <p:stCondLst>
                              <p:cond delay="2000"/>
                            </p:stCondLst>
                            <p:childTnLst>
                              <p:par>
                                <p:cTn id="82" presetID="22" presetClass="entr" presetSubtype="8" fill="hold" grpId="0" nodeType="afterEffect">
                                  <p:stCondLst>
                                    <p:cond delay="0"/>
                                  </p:stCondLst>
                                  <p:childTnLst>
                                    <p:set>
                                      <p:cBhvr>
                                        <p:cTn id="83" dur="1" fill="hold">
                                          <p:stCondLst>
                                            <p:cond delay="0"/>
                                          </p:stCondLst>
                                        </p:cTn>
                                        <p:tgtEl>
                                          <p:spTgt spid="88128"/>
                                        </p:tgtEl>
                                        <p:attrNameLst>
                                          <p:attrName>style.visibility</p:attrName>
                                        </p:attrNameLst>
                                      </p:cBhvr>
                                      <p:to>
                                        <p:strVal val="visible"/>
                                      </p:to>
                                    </p:set>
                                    <p:animEffect transition="in" filter="wipe(left)">
                                      <p:cBhvr>
                                        <p:cTn id="84" dur="1000"/>
                                        <p:tgtEl>
                                          <p:spTgt spid="88128"/>
                                        </p:tgtEl>
                                      </p:cBhvr>
                                    </p:animEffect>
                                  </p:childTnLst>
                                </p:cTn>
                              </p:par>
                            </p:childTnLst>
                          </p:cTn>
                        </p:par>
                        <p:par>
                          <p:cTn id="85" fill="hold">
                            <p:stCondLst>
                              <p:cond delay="3000"/>
                            </p:stCondLst>
                            <p:childTnLst>
                              <p:par>
                                <p:cTn id="86" presetID="10" presetClass="entr" presetSubtype="0" fill="hold" grpId="0" nodeType="afterEffect">
                                  <p:stCondLst>
                                    <p:cond delay="0"/>
                                  </p:stCondLst>
                                  <p:childTnLst>
                                    <p:set>
                                      <p:cBhvr>
                                        <p:cTn id="87" dur="1" fill="hold">
                                          <p:stCondLst>
                                            <p:cond delay="0"/>
                                          </p:stCondLst>
                                        </p:cTn>
                                        <p:tgtEl>
                                          <p:spTgt spid="88129"/>
                                        </p:tgtEl>
                                        <p:attrNameLst>
                                          <p:attrName>style.visibility</p:attrName>
                                        </p:attrNameLst>
                                      </p:cBhvr>
                                      <p:to>
                                        <p:strVal val="visible"/>
                                      </p:to>
                                    </p:set>
                                    <p:animEffect transition="in" filter="fade">
                                      <p:cBhvr>
                                        <p:cTn id="88" dur="1000"/>
                                        <p:tgtEl>
                                          <p:spTgt spid="88129"/>
                                        </p:tgtEl>
                                      </p:cBhvr>
                                    </p:animEffect>
                                  </p:childTnLst>
                                </p:cTn>
                              </p:par>
                            </p:childTnLst>
                          </p:cTn>
                        </p:par>
                        <p:par>
                          <p:cTn id="89" fill="hold">
                            <p:stCondLst>
                              <p:cond delay="4000"/>
                            </p:stCondLst>
                            <p:childTnLst>
                              <p:par>
                                <p:cTn id="90" presetID="22" presetClass="entr" presetSubtype="8" fill="hold" grpId="0" nodeType="afterEffect">
                                  <p:stCondLst>
                                    <p:cond delay="0"/>
                                  </p:stCondLst>
                                  <p:childTnLst>
                                    <p:set>
                                      <p:cBhvr>
                                        <p:cTn id="91" dur="1" fill="hold">
                                          <p:stCondLst>
                                            <p:cond delay="0"/>
                                          </p:stCondLst>
                                        </p:cTn>
                                        <p:tgtEl>
                                          <p:spTgt spid="88130"/>
                                        </p:tgtEl>
                                        <p:attrNameLst>
                                          <p:attrName>style.visibility</p:attrName>
                                        </p:attrNameLst>
                                      </p:cBhvr>
                                      <p:to>
                                        <p:strVal val="visible"/>
                                      </p:to>
                                    </p:set>
                                    <p:animEffect transition="in" filter="wipe(left)">
                                      <p:cBhvr>
                                        <p:cTn id="92" dur="1000"/>
                                        <p:tgtEl>
                                          <p:spTgt spid="88130"/>
                                        </p:tgtEl>
                                      </p:cBhvr>
                                    </p:animEffect>
                                  </p:childTnLst>
                                </p:cTn>
                              </p:par>
                            </p:childTnLst>
                          </p:cTn>
                        </p:par>
                        <p:par>
                          <p:cTn id="93" fill="hold">
                            <p:stCondLst>
                              <p:cond delay="5000"/>
                            </p:stCondLst>
                            <p:childTnLst>
                              <p:par>
                                <p:cTn id="94" presetID="22" presetClass="entr" presetSubtype="8" fill="hold" grpId="0" nodeType="afterEffect">
                                  <p:stCondLst>
                                    <p:cond delay="0"/>
                                  </p:stCondLst>
                                  <p:childTnLst>
                                    <p:set>
                                      <p:cBhvr>
                                        <p:cTn id="95" dur="1" fill="hold">
                                          <p:stCondLst>
                                            <p:cond delay="0"/>
                                          </p:stCondLst>
                                        </p:cTn>
                                        <p:tgtEl>
                                          <p:spTgt spid="88137"/>
                                        </p:tgtEl>
                                        <p:attrNameLst>
                                          <p:attrName>style.visibility</p:attrName>
                                        </p:attrNameLst>
                                      </p:cBhvr>
                                      <p:to>
                                        <p:strVal val="visible"/>
                                      </p:to>
                                    </p:set>
                                    <p:animEffect transition="in" filter="wipe(left)">
                                      <p:cBhvr>
                                        <p:cTn id="96" dur="1000"/>
                                        <p:tgtEl>
                                          <p:spTgt spid="88137"/>
                                        </p:tgtEl>
                                      </p:cBhvr>
                                    </p:animEffect>
                                  </p:childTnLst>
                                </p:cTn>
                              </p:par>
                            </p:childTnLst>
                          </p:cTn>
                        </p:par>
                        <p:par>
                          <p:cTn id="97" fill="hold">
                            <p:stCondLst>
                              <p:cond delay="6000"/>
                            </p:stCondLst>
                            <p:childTnLst>
                              <p:par>
                                <p:cTn id="98" presetID="12" presetClass="entr" presetSubtype="2" fill="hold" grpId="0" nodeType="afterEffect">
                                  <p:stCondLst>
                                    <p:cond delay="0"/>
                                  </p:stCondLst>
                                  <p:childTnLst>
                                    <p:set>
                                      <p:cBhvr>
                                        <p:cTn id="99" dur="1" fill="hold">
                                          <p:stCondLst>
                                            <p:cond delay="0"/>
                                          </p:stCondLst>
                                        </p:cTn>
                                        <p:tgtEl>
                                          <p:spTgt spid="88136"/>
                                        </p:tgtEl>
                                        <p:attrNameLst>
                                          <p:attrName>style.visibility</p:attrName>
                                        </p:attrNameLst>
                                      </p:cBhvr>
                                      <p:to>
                                        <p:strVal val="visible"/>
                                      </p:to>
                                    </p:set>
                                    <p:animEffect transition="in" filter="slide(fromRight)">
                                      <p:cBhvr>
                                        <p:cTn id="100" dur="1000"/>
                                        <p:tgtEl>
                                          <p:spTgt spid="88136"/>
                                        </p:tgtEl>
                                      </p:cBhvr>
                                    </p:animEffect>
                                  </p:childTnLst>
                                </p:cTn>
                              </p:par>
                            </p:childTnLst>
                          </p:cTn>
                        </p:par>
                      </p:childTnLst>
                    </p:cTn>
                  </p:par>
                  <p:par>
                    <p:cTn id="101" fill="hold">
                      <p:stCondLst>
                        <p:cond delay="indefinite"/>
                      </p:stCondLst>
                      <p:childTnLst>
                        <p:par>
                          <p:cTn id="102" fill="hold">
                            <p:stCondLst>
                              <p:cond delay="0"/>
                            </p:stCondLst>
                            <p:childTnLst>
                              <p:par>
                                <p:cTn id="103" presetID="56" presetClass="path" presetSubtype="0" fill="hold" grpId="1" nodeType="clickEffect">
                                  <p:stCondLst>
                                    <p:cond delay="0"/>
                                  </p:stCondLst>
                                  <p:childTnLst>
                                    <p:animMotion origin="layout" path="M -0.00139 0.0037 L -0.21285 0.16713 " pathEditMode="relative" rAng="0" ptsTypes="AA">
                                      <p:cBhvr>
                                        <p:cTn id="104" dur="1000" fill="hold"/>
                                        <p:tgtEl>
                                          <p:spTgt spid="88136"/>
                                        </p:tgtEl>
                                        <p:attrNameLst>
                                          <p:attrName>ppt_x</p:attrName>
                                          <p:attrName>ppt_y</p:attrName>
                                        </p:attrNameLst>
                                      </p:cBhvr>
                                      <p:rCtr x="-10600" y="8200"/>
                                    </p:animMotion>
                                  </p:childTnLst>
                                </p:cTn>
                              </p:par>
                              <p:par>
                                <p:cTn id="105" presetID="3" presetClass="emph" presetSubtype="2" fill="hold" grpId="2" nodeType="withEffect">
                                  <p:stCondLst>
                                    <p:cond delay="0"/>
                                  </p:stCondLst>
                                  <p:childTnLst>
                                    <p:animClr clrSpc="rgb" dir="cw">
                                      <p:cBhvr override="childStyle">
                                        <p:cTn id="106" dur="1000" fill="hold"/>
                                        <p:tgtEl>
                                          <p:spTgt spid="88136"/>
                                        </p:tgtEl>
                                        <p:attrNameLst>
                                          <p:attrName>style.color</p:attrName>
                                        </p:attrNameLst>
                                      </p:cBhvr>
                                      <p:to>
                                        <a:schemeClr val="bg1"/>
                                      </p:to>
                                    </p:animClr>
                                  </p:childTnLst>
                                </p:cTn>
                              </p:par>
                              <p:par>
                                <p:cTn id="107" presetID="7" presetClass="emph" presetSubtype="2" fill="hold" nodeType="withEffect">
                                  <p:stCondLst>
                                    <p:cond delay="0"/>
                                  </p:stCondLst>
                                  <p:childTnLst>
                                    <p:animClr clrSpc="rgb" dir="cw">
                                      <p:cBhvr>
                                        <p:cTn id="108" dur="1000" fill="hold"/>
                                        <p:tgtEl>
                                          <p:spTgt spid="88137"/>
                                        </p:tgtEl>
                                        <p:attrNameLst>
                                          <p:attrName>stroke.color</p:attrName>
                                        </p:attrNameLst>
                                      </p:cBhvr>
                                      <p:to>
                                        <a:schemeClr val="bg1"/>
                                      </p:to>
                                    </p:animClr>
                                    <p:set>
                                      <p:cBhvr>
                                        <p:cTn id="109" dur="1000" fill="hold"/>
                                        <p:tgtEl>
                                          <p:spTgt spid="88137"/>
                                        </p:tgtEl>
                                        <p:attrNameLst>
                                          <p:attrName>stroke.on</p:attrName>
                                        </p:attrNameLst>
                                      </p:cBhvr>
                                      <p:to>
                                        <p:strVal val="true"/>
                                      </p:to>
                                    </p:set>
                                  </p:childTnLst>
                                </p:cTn>
                              </p:par>
                            </p:childTnLst>
                          </p:cTn>
                        </p:par>
                        <p:par>
                          <p:cTn id="110" fill="hold">
                            <p:stCondLst>
                              <p:cond delay="1000"/>
                            </p:stCondLst>
                            <p:childTnLst>
                              <p:par>
                                <p:cTn id="111" presetID="10" presetClass="exit" presetSubtype="0" fill="hold" grpId="3" nodeType="afterEffect">
                                  <p:stCondLst>
                                    <p:cond delay="0"/>
                                  </p:stCondLst>
                                  <p:childTnLst>
                                    <p:animEffect transition="out" filter="fade">
                                      <p:cBhvr>
                                        <p:cTn id="112" dur="1000"/>
                                        <p:tgtEl>
                                          <p:spTgt spid="88136"/>
                                        </p:tgtEl>
                                      </p:cBhvr>
                                    </p:animEffect>
                                    <p:set>
                                      <p:cBhvr>
                                        <p:cTn id="113" dur="1" fill="hold">
                                          <p:stCondLst>
                                            <p:cond delay="999"/>
                                          </p:stCondLst>
                                        </p:cTn>
                                        <p:tgtEl>
                                          <p:spTgt spid="88136"/>
                                        </p:tgtEl>
                                        <p:attrNameLst>
                                          <p:attrName>style.visibility</p:attrName>
                                        </p:attrNameLst>
                                      </p:cBhvr>
                                      <p:to>
                                        <p:strVal val="hidden"/>
                                      </p:to>
                                    </p:set>
                                  </p:childTnLst>
                                </p:cTn>
                              </p:par>
                            </p:childTnLst>
                          </p:cTn>
                        </p:par>
                      </p:childTnLst>
                    </p:cTn>
                  </p:par>
                  <p:par>
                    <p:cTn id="114" fill="hold">
                      <p:stCondLst>
                        <p:cond delay="indefinite"/>
                      </p:stCondLst>
                      <p:childTnLst>
                        <p:par>
                          <p:cTn id="115" fill="hold">
                            <p:stCondLst>
                              <p:cond delay="0"/>
                            </p:stCondLst>
                            <p:childTnLst>
                              <p:par>
                                <p:cTn id="116" presetID="10" presetClass="exit" presetSubtype="0" fill="hold" grpId="1" nodeType="clickEffect">
                                  <p:stCondLst>
                                    <p:cond delay="0"/>
                                  </p:stCondLst>
                                  <p:childTnLst>
                                    <p:animEffect transition="out" filter="fade">
                                      <p:cBhvr>
                                        <p:cTn id="117" dur="1000"/>
                                        <p:tgtEl>
                                          <p:spTgt spid="88128"/>
                                        </p:tgtEl>
                                      </p:cBhvr>
                                    </p:animEffect>
                                    <p:set>
                                      <p:cBhvr>
                                        <p:cTn id="118" dur="1" fill="hold">
                                          <p:stCondLst>
                                            <p:cond delay="999"/>
                                          </p:stCondLst>
                                        </p:cTn>
                                        <p:tgtEl>
                                          <p:spTgt spid="88128"/>
                                        </p:tgtEl>
                                        <p:attrNameLst>
                                          <p:attrName>style.visibility</p:attrName>
                                        </p:attrNameLst>
                                      </p:cBhvr>
                                      <p:to>
                                        <p:strVal val="hidden"/>
                                      </p:to>
                                    </p:set>
                                  </p:childTnLst>
                                </p:cTn>
                              </p:par>
                              <p:par>
                                <p:cTn id="119" presetID="10" presetClass="exit" presetSubtype="0" fill="hold" grpId="1" nodeType="withEffect">
                                  <p:stCondLst>
                                    <p:cond delay="0"/>
                                  </p:stCondLst>
                                  <p:childTnLst>
                                    <p:animEffect transition="out" filter="fade">
                                      <p:cBhvr>
                                        <p:cTn id="120" dur="1000"/>
                                        <p:tgtEl>
                                          <p:spTgt spid="88127"/>
                                        </p:tgtEl>
                                      </p:cBhvr>
                                    </p:animEffect>
                                    <p:set>
                                      <p:cBhvr>
                                        <p:cTn id="121" dur="1" fill="hold">
                                          <p:stCondLst>
                                            <p:cond delay="999"/>
                                          </p:stCondLst>
                                        </p:cTn>
                                        <p:tgtEl>
                                          <p:spTgt spid="88127"/>
                                        </p:tgtEl>
                                        <p:attrNameLst>
                                          <p:attrName>style.visibility</p:attrName>
                                        </p:attrNameLst>
                                      </p:cBhvr>
                                      <p:to>
                                        <p:strVal val="hidden"/>
                                      </p:to>
                                    </p:set>
                                  </p:childTnLst>
                                </p:cTn>
                              </p:par>
                              <p:par>
                                <p:cTn id="122" presetID="10" presetClass="exit" presetSubtype="0" fill="hold" grpId="1" nodeType="withEffect">
                                  <p:stCondLst>
                                    <p:cond delay="0"/>
                                  </p:stCondLst>
                                  <p:childTnLst>
                                    <p:animEffect transition="out" filter="fade">
                                      <p:cBhvr>
                                        <p:cTn id="123" dur="1000"/>
                                        <p:tgtEl>
                                          <p:spTgt spid="88130"/>
                                        </p:tgtEl>
                                      </p:cBhvr>
                                    </p:animEffect>
                                    <p:set>
                                      <p:cBhvr>
                                        <p:cTn id="124" dur="1" fill="hold">
                                          <p:stCondLst>
                                            <p:cond delay="999"/>
                                          </p:stCondLst>
                                        </p:cTn>
                                        <p:tgtEl>
                                          <p:spTgt spid="88130"/>
                                        </p:tgtEl>
                                        <p:attrNameLst>
                                          <p:attrName>style.visibility</p:attrName>
                                        </p:attrNameLst>
                                      </p:cBhvr>
                                      <p:to>
                                        <p:strVal val="hidden"/>
                                      </p:to>
                                    </p:set>
                                  </p:childTnLst>
                                </p:cTn>
                              </p:par>
                              <p:par>
                                <p:cTn id="125" presetID="10" presetClass="exit" presetSubtype="0" fill="hold" grpId="1" nodeType="withEffect">
                                  <p:stCondLst>
                                    <p:cond delay="0"/>
                                  </p:stCondLst>
                                  <p:childTnLst>
                                    <p:animEffect transition="out" filter="fade">
                                      <p:cBhvr>
                                        <p:cTn id="126" dur="1000"/>
                                        <p:tgtEl>
                                          <p:spTgt spid="88129"/>
                                        </p:tgtEl>
                                      </p:cBhvr>
                                    </p:animEffect>
                                    <p:set>
                                      <p:cBhvr>
                                        <p:cTn id="127" dur="1" fill="hold">
                                          <p:stCondLst>
                                            <p:cond delay="999"/>
                                          </p:stCondLst>
                                        </p:cTn>
                                        <p:tgtEl>
                                          <p:spTgt spid="88129"/>
                                        </p:tgtEl>
                                        <p:attrNameLst>
                                          <p:attrName>style.visibility</p:attrName>
                                        </p:attrNameLst>
                                      </p:cBhvr>
                                      <p:to>
                                        <p:strVal val="hidden"/>
                                      </p:to>
                                    </p:set>
                                  </p:childTnLst>
                                </p:cTn>
                              </p:par>
                            </p:childTnLst>
                          </p:cTn>
                        </p:par>
                      </p:childTnLst>
                    </p:cTn>
                  </p:par>
                  <p:par>
                    <p:cTn id="128" fill="hold">
                      <p:stCondLst>
                        <p:cond delay="indefinite"/>
                      </p:stCondLst>
                      <p:childTnLst>
                        <p:par>
                          <p:cTn id="129" fill="hold">
                            <p:stCondLst>
                              <p:cond delay="0"/>
                            </p:stCondLst>
                            <p:childTnLst>
                              <p:par>
                                <p:cTn id="130" presetID="10" presetClass="exit" presetSubtype="0" fill="hold" nodeType="clickEffect">
                                  <p:stCondLst>
                                    <p:cond delay="0"/>
                                  </p:stCondLst>
                                  <p:childTnLst>
                                    <p:animEffect transition="out" filter="fade">
                                      <p:cBhvr>
                                        <p:cTn id="131" dur="1000"/>
                                        <p:tgtEl>
                                          <p:spTgt spid="13"/>
                                        </p:tgtEl>
                                      </p:cBhvr>
                                    </p:animEffect>
                                    <p:set>
                                      <p:cBhvr>
                                        <p:cTn id="132" dur="1" fill="hold">
                                          <p:stCondLst>
                                            <p:cond delay="999"/>
                                          </p:stCondLst>
                                        </p:cTn>
                                        <p:tgtEl>
                                          <p:spTgt spid="13"/>
                                        </p:tgtEl>
                                        <p:attrNameLst>
                                          <p:attrName>style.visibility</p:attrName>
                                        </p:attrNameLst>
                                      </p:cBhvr>
                                      <p:to>
                                        <p:strVal val="hidden"/>
                                      </p:to>
                                    </p:set>
                                  </p:childTnLst>
                                </p:cTn>
                              </p:par>
                              <p:par>
                                <p:cTn id="133" presetID="10" presetClass="entr" presetSubtype="0" fill="hold" nodeType="withEffect">
                                  <p:stCondLst>
                                    <p:cond delay="0"/>
                                  </p:stCondLst>
                                  <p:childTnLst>
                                    <p:set>
                                      <p:cBhvr>
                                        <p:cTn id="134" dur="1" fill="hold">
                                          <p:stCondLst>
                                            <p:cond delay="0"/>
                                          </p:stCondLst>
                                        </p:cTn>
                                        <p:tgtEl>
                                          <p:spTgt spid="16"/>
                                        </p:tgtEl>
                                        <p:attrNameLst>
                                          <p:attrName>style.visibility</p:attrName>
                                        </p:attrNameLst>
                                      </p:cBhvr>
                                      <p:to>
                                        <p:strVal val="visible"/>
                                      </p:to>
                                    </p:set>
                                    <p:animEffect transition="in" filter="fade">
                                      <p:cBhvr>
                                        <p:cTn id="135" dur="1000"/>
                                        <p:tgtEl>
                                          <p:spTgt spid="16"/>
                                        </p:tgtEl>
                                      </p:cBhvr>
                                    </p:animEffect>
                                  </p:childTnLst>
                                </p:cTn>
                              </p:par>
                              <p:par>
                                <p:cTn id="136" presetID="10" presetClass="exit" presetSubtype="0" fill="hold" nodeType="withEffect">
                                  <p:stCondLst>
                                    <p:cond delay="0"/>
                                  </p:stCondLst>
                                  <p:childTnLst>
                                    <p:animEffect transition="out" filter="fade">
                                      <p:cBhvr>
                                        <p:cTn id="137" dur="1000"/>
                                        <p:tgtEl>
                                          <p:spTgt spid="11"/>
                                        </p:tgtEl>
                                      </p:cBhvr>
                                    </p:animEffect>
                                    <p:set>
                                      <p:cBhvr>
                                        <p:cTn id="138" dur="1" fill="hold">
                                          <p:stCondLst>
                                            <p:cond delay="999"/>
                                          </p:stCondLst>
                                        </p:cTn>
                                        <p:tgtEl>
                                          <p:spTgt spid="11"/>
                                        </p:tgtEl>
                                        <p:attrNameLst>
                                          <p:attrName>style.visibility</p:attrName>
                                        </p:attrNameLst>
                                      </p:cBhvr>
                                      <p:to>
                                        <p:strVal val="hidden"/>
                                      </p:to>
                                    </p:set>
                                  </p:childTnLst>
                                </p:cTn>
                              </p:par>
                              <p:par>
                                <p:cTn id="139" presetID="10" presetClass="entr" presetSubtype="0" fill="hold" nodeType="withEffect">
                                  <p:stCondLst>
                                    <p:cond delay="0"/>
                                  </p:stCondLst>
                                  <p:childTnLst>
                                    <p:set>
                                      <p:cBhvr>
                                        <p:cTn id="140" dur="1" fill="hold">
                                          <p:stCondLst>
                                            <p:cond delay="0"/>
                                          </p:stCondLst>
                                        </p:cTn>
                                        <p:tgtEl>
                                          <p:spTgt spid="18"/>
                                        </p:tgtEl>
                                        <p:attrNameLst>
                                          <p:attrName>style.visibility</p:attrName>
                                        </p:attrNameLst>
                                      </p:cBhvr>
                                      <p:to>
                                        <p:strVal val="visible"/>
                                      </p:to>
                                    </p:set>
                                    <p:animEffect transition="in" filter="fade">
                                      <p:cBhvr>
                                        <p:cTn id="141"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095" grpId="0" animBg="1"/>
      <p:bldP spid="88111" grpId="0" animBg="1"/>
      <p:bldP spid="88112" grpId="0"/>
      <p:bldP spid="88112" grpId="1"/>
      <p:bldP spid="88113" grpId="0" animBg="1"/>
      <p:bldP spid="88113" grpId="1" animBg="1"/>
      <p:bldP spid="88114" grpId="0" animBg="1"/>
      <p:bldP spid="88114" grpId="1" animBg="1"/>
      <p:bldP spid="88115" grpId="0"/>
      <p:bldP spid="88115" grpId="1"/>
      <p:bldP spid="88127" grpId="0"/>
      <p:bldP spid="88127" grpId="1"/>
      <p:bldP spid="88128" grpId="0" animBg="1"/>
      <p:bldP spid="88128" grpId="1" animBg="1"/>
      <p:bldP spid="88129" grpId="0"/>
      <p:bldP spid="88129" grpId="1"/>
      <p:bldP spid="88130" grpId="0" animBg="1"/>
      <p:bldP spid="88130" grpId="1" animBg="1"/>
      <p:bldP spid="88132" grpId="0" animBg="1"/>
      <p:bldP spid="88135" grpId="0"/>
      <p:bldP spid="88135" grpId="1"/>
      <p:bldP spid="88135" grpId="2"/>
      <p:bldP spid="88135" grpId="3"/>
      <p:bldP spid="88137" grpId="0" animBg="1"/>
      <p:bldP spid="88136" grpId="0"/>
      <p:bldP spid="88136" grpId="1"/>
      <p:bldP spid="88136" grpId="2"/>
      <p:bldP spid="88136" grpId="3"/>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5"/>
          <p:cNvSpPr>
            <a:spLocks noChangeArrowheads="1"/>
          </p:cNvSpPr>
          <p:nvPr/>
        </p:nvSpPr>
        <p:spPr bwMode="auto">
          <a:xfrm>
            <a:off x="2805113" y="1066801"/>
            <a:ext cx="2301784" cy="461665"/>
          </a:xfrm>
          <a:prstGeom prst="rect">
            <a:avLst/>
          </a:prstGeom>
          <a:noFill/>
          <a:ln w="9525">
            <a:noFill/>
            <a:miter lim="800000"/>
            <a:headEnd/>
            <a:tailEnd/>
          </a:ln>
        </p:spPr>
        <p:txBody>
          <a:bodyPr wrap="none">
            <a:spAutoFit/>
          </a:bodyPr>
          <a:lstStyle/>
          <a:p>
            <a:r>
              <a:rPr lang="en-US" sz="2400" b="1"/>
              <a:t>1</a:t>
            </a:r>
            <a:r>
              <a:rPr lang="en-US" sz="2400" b="1" baseline="30000"/>
              <a:t>st</a:t>
            </a:r>
            <a:r>
              <a:rPr lang="en-US" sz="2400" b="1">
                <a:solidFill>
                  <a:srgbClr val="FF3300"/>
                </a:solidFill>
              </a:rPr>
              <a:t> </a:t>
            </a:r>
            <a:r>
              <a:rPr lang="en-US" sz="2400" b="1"/>
              <a:t>angle system</a:t>
            </a:r>
            <a:endParaRPr lang="th-TH" sz="2400" b="1"/>
          </a:p>
        </p:txBody>
      </p:sp>
      <p:sp>
        <p:nvSpPr>
          <p:cNvPr id="29699" name="Rectangle 6"/>
          <p:cNvSpPr>
            <a:spLocks noChangeArrowheads="1"/>
          </p:cNvSpPr>
          <p:nvPr/>
        </p:nvSpPr>
        <p:spPr bwMode="auto">
          <a:xfrm>
            <a:off x="6672264" y="1054101"/>
            <a:ext cx="2319289" cy="461665"/>
          </a:xfrm>
          <a:prstGeom prst="rect">
            <a:avLst/>
          </a:prstGeom>
          <a:noFill/>
          <a:ln w="9525">
            <a:noFill/>
            <a:miter lim="800000"/>
            <a:headEnd/>
            <a:tailEnd/>
          </a:ln>
        </p:spPr>
        <p:txBody>
          <a:bodyPr wrap="none">
            <a:spAutoFit/>
          </a:bodyPr>
          <a:lstStyle/>
          <a:p>
            <a:r>
              <a:rPr lang="en-US" sz="2400" b="1"/>
              <a:t>3</a:t>
            </a:r>
            <a:r>
              <a:rPr lang="en-US" sz="2400" b="1" baseline="30000"/>
              <a:t>rd</a:t>
            </a:r>
            <a:r>
              <a:rPr lang="en-US" sz="2400" b="1"/>
              <a:t> angle system</a:t>
            </a:r>
            <a:endParaRPr lang="th-TH" sz="2400" b="1"/>
          </a:p>
        </p:txBody>
      </p:sp>
      <p:sp>
        <p:nvSpPr>
          <p:cNvPr id="29700" name="Rectangle 9"/>
          <p:cNvSpPr>
            <a:spLocks noChangeArrowheads="1"/>
          </p:cNvSpPr>
          <p:nvPr/>
        </p:nvSpPr>
        <p:spPr bwMode="auto">
          <a:xfrm>
            <a:off x="4127500" y="3200400"/>
            <a:ext cx="1671638" cy="1625600"/>
          </a:xfrm>
          <a:prstGeom prst="rect">
            <a:avLst/>
          </a:prstGeom>
          <a:solidFill>
            <a:schemeClr val="hlink"/>
          </a:solidFill>
          <a:ln w="9525">
            <a:noFill/>
            <a:miter lim="800000"/>
            <a:headEnd/>
            <a:tailEnd/>
          </a:ln>
        </p:spPr>
        <p:txBody>
          <a:bodyPr wrap="none" anchor="ctr"/>
          <a:lstStyle/>
          <a:p>
            <a:endParaRPr lang="en-US"/>
          </a:p>
        </p:txBody>
      </p:sp>
      <p:sp>
        <p:nvSpPr>
          <p:cNvPr id="29701" name="Rectangle 10"/>
          <p:cNvSpPr>
            <a:spLocks noChangeArrowheads="1"/>
          </p:cNvSpPr>
          <p:nvPr/>
        </p:nvSpPr>
        <p:spPr bwMode="auto">
          <a:xfrm>
            <a:off x="2451100" y="3200401"/>
            <a:ext cx="1676400" cy="1630363"/>
          </a:xfrm>
          <a:prstGeom prst="rect">
            <a:avLst/>
          </a:prstGeom>
          <a:solidFill>
            <a:srgbClr val="CC3300"/>
          </a:solidFill>
          <a:ln w="9525">
            <a:noFill/>
            <a:miter lim="800000"/>
            <a:headEnd/>
            <a:tailEnd/>
          </a:ln>
        </p:spPr>
        <p:txBody>
          <a:bodyPr wrap="none" anchor="ctr"/>
          <a:lstStyle/>
          <a:p>
            <a:endParaRPr lang="en-US"/>
          </a:p>
        </p:txBody>
      </p:sp>
      <p:sp>
        <p:nvSpPr>
          <p:cNvPr id="29702" name="Rectangle 11"/>
          <p:cNvSpPr>
            <a:spLocks noChangeArrowheads="1"/>
          </p:cNvSpPr>
          <p:nvPr/>
        </p:nvSpPr>
        <p:spPr bwMode="auto">
          <a:xfrm>
            <a:off x="4127500" y="4826000"/>
            <a:ext cx="1670050" cy="1625600"/>
          </a:xfrm>
          <a:prstGeom prst="rect">
            <a:avLst/>
          </a:prstGeom>
          <a:solidFill>
            <a:schemeClr val="accent2"/>
          </a:solidFill>
          <a:ln w="9525">
            <a:noFill/>
            <a:miter lim="800000"/>
            <a:headEnd/>
            <a:tailEnd/>
          </a:ln>
        </p:spPr>
        <p:txBody>
          <a:bodyPr wrap="none" anchor="ctr"/>
          <a:lstStyle/>
          <a:p>
            <a:endParaRPr lang="en-US"/>
          </a:p>
        </p:txBody>
      </p:sp>
      <p:sp>
        <p:nvSpPr>
          <p:cNvPr id="29703" name="Rectangle 23"/>
          <p:cNvSpPr>
            <a:spLocks noChangeArrowheads="1"/>
          </p:cNvSpPr>
          <p:nvPr/>
        </p:nvSpPr>
        <p:spPr bwMode="auto">
          <a:xfrm>
            <a:off x="6362701" y="3225800"/>
            <a:ext cx="1624013" cy="1612900"/>
          </a:xfrm>
          <a:prstGeom prst="rect">
            <a:avLst/>
          </a:prstGeom>
          <a:solidFill>
            <a:schemeClr val="accent1"/>
          </a:solidFill>
          <a:ln w="9525">
            <a:noFill/>
            <a:miter lim="800000"/>
            <a:headEnd/>
            <a:tailEnd/>
          </a:ln>
        </p:spPr>
        <p:txBody>
          <a:bodyPr wrap="none" anchor="ctr"/>
          <a:lstStyle/>
          <a:p>
            <a:endParaRPr lang="en-US"/>
          </a:p>
        </p:txBody>
      </p:sp>
      <p:sp>
        <p:nvSpPr>
          <p:cNvPr id="29704" name="Rectangle 24"/>
          <p:cNvSpPr>
            <a:spLocks noChangeArrowheads="1"/>
          </p:cNvSpPr>
          <p:nvPr/>
        </p:nvSpPr>
        <p:spPr bwMode="auto">
          <a:xfrm>
            <a:off x="7988301" y="3225800"/>
            <a:ext cx="1624013" cy="1612900"/>
          </a:xfrm>
          <a:prstGeom prst="rect">
            <a:avLst/>
          </a:prstGeom>
          <a:solidFill>
            <a:srgbClr val="CC6600">
              <a:alpha val="39999"/>
            </a:srgbClr>
          </a:solidFill>
          <a:ln w="9525">
            <a:noFill/>
            <a:miter lim="800000"/>
            <a:headEnd/>
            <a:tailEnd/>
          </a:ln>
        </p:spPr>
        <p:txBody>
          <a:bodyPr wrap="none" anchor="ctr"/>
          <a:lstStyle/>
          <a:p>
            <a:endParaRPr lang="en-US"/>
          </a:p>
        </p:txBody>
      </p:sp>
      <p:sp>
        <p:nvSpPr>
          <p:cNvPr id="29705" name="Rectangle 25"/>
          <p:cNvSpPr>
            <a:spLocks noChangeArrowheads="1"/>
          </p:cNvSpPr>
          <p:nvPr/>
        </p:nvSpPr>
        <p:spPr bwMode="auto">
          <a:xfrm>
            <a:off x="6362701" y="1600200"/>
            <a:ext cx="1636713" cy="1625600"/>
          </a:xfrm>
          <a:prstGeom prst="rect">
            <a:avLst/>
          </a:prstGeom>
          <a:solidFill>
            <a:srgbClr val="333399">
              <a:alpha val="39999"/>
            </a:srgbClr>
          </a:solidFill>
          <a:ln w="9525">
            <a:noFill/>
            <a:miter lim="800000"/>
            <a:headEnd/>
            <a:tailEnd/>
          </a:ln>
        </p:spPr>
        <p:txBody>
          <a:bodyPr wrap="none" anchor="ctr"/>
          <a:lstStyle/>
          <a:p>
            <a:endParaRPr lang="en-US"/>
          </a:p>
        </p:txBody>
      </p:sp>
      <p:grpSp>
        <p:nvGrpSpPr>
          <p:cNvPr id="2" name="Group 88"/>
          <p:cNvGrpSpPr>
            <a:grpSpLocks/>
          </p:cNvGrpSpPr>
          <p:nvPr/>
        </p:nvGrpSpPr>
        <p:grpSpPr bwMode="auto">
          <a:xfrm>
            <a:off x="4514850" y="3981450"/>
            <a:ext cx="882650" cy="609600"/>
            <a:chOff x="1508" y="1876"/>
            <a:chExt cx="556" cy="384"/>
          </a:xfrm>
        </p:grpSpPr>
        <p:sp>
          <p:nvSpPr>
            <p:cNvPr id="29749" name="Freeform 55"/>
            <p:cNvSpPr>
              <a:spLocks/>
            </p:cNvSpPr>
            <p:nvPr/>
          </p:nvSpPr>
          <p:spPr bwMode="auto">
            <a:xfrm>
              <a:off x="1508" y="1876"/>
              <a:ext cx="556" cy="384"/>
            </a:xfrm>
            <a:custGeom>
              <a:avLst/>
              <a:gdLst>
                <a:gd name="T0" fmla="*/ 0 w 556"/>
                <a:gd name="T1" fmla="*/ 0 h 384"/>
                <a:gd name="T2" fmla="*/ 0 w 556"/>
                <a:gd name="T3" fmla="*/ 384 h 384"/>
                <a:gd name="T4" fmla="*/ 556 w 556"/>
                <a:gd name="T5" fmla="*/ 384 h 384"/>
                <a:gd name="T6" fmla="*/ 556 w 556"/>
                <a:gd name="T7" fmla="*/ 0 h 384"/>
                <a:gd name="T8" fmla="*/ 0 w 556"/>
                <a:gd name="T9" fmla="*/ 0 h 384"/>
                <a:gd name="T10" fmla="*/ 0 60000 65536"/>
                <a:gd name="T11" fmla="*/ 0 60000 65536"/>
                <a:gd name="T12" fmla="*/ 0 60000 65536"/>
                <a:gd name="T13" fmla="*/ 0 60000 65536"/>
                <a:gd name="T14" fmla="*/ 0 60000 65536"/>
                <a:gd name="T15" fmla="*/ 0 w 556"/>
                <a:gd name="T16" fmla="*/ 0 h 384"/>
                <a:gd name="T17" fmla="*/ 556 w 556"/>
                <a:gd name="T18" fmla="*/ 384 h 384"/>
              </a:gdLst>
              <a:ahLst/>
              <a:cxnLst>
                <a:cxn ang="T10">
                  <a:pos x="T0" y="T1"/>
                </a:cxn>
                <a:cxn ang="T11">
                  <a:pos x="T2" y="T3"/>
                </a:cxn>
                <a:cxn ang="T12">
                  <a:pos x="T4" y="T5"/>
                </a:cxn>
                <a:cxn ang="T13">
                  <a:pos x="T6" y="T7"/>
                </a:cxn>
                <a:cxn ang="T14">
                  <a:pos x="T8" y="T9"/>
                </a:cxn>
              </a:cxnLst>
              <a:rect l="T15" t="T16" r="T17" b="T18"/>
              <a:pathLst>
                <a:path w="556" h="384">
                  <a:moveTo>
                    <a:pt x="0" y="0"/>
                  </a:moveTo>
                  <a:lnTo>
                    <a:pt x="0" y="384"/>
                  </a:lnTo>
                  <a:lnTo>
                    <a:pt x="556" y="384"/>
                  </a:lnTo>
                  <a:lnTo>
                    <a:pt x="556" y="0"/>
                  </a:lnTo>
                  <a:lnTo>
                    <a:pt x="0" y="0"/>
                  </a:lnTo>
                  <a:close/>
                </a:path>
              </a:pathLst>
            </a:custGeom>
            <a:noFill/>
            <a:ln w="28575">
              <a:solidFill>
                <a:srgbClr val="FFFF00"/>
              </a:solidFill>
              <a:round/>
              <a:headEnd/>
              <a:tailEnd/>
            </a:ln>
          </p:spPr>
          <p:txBody>
            <a:bodyPr/>
            <a:lstStyle/>
            <a:p>
              <a:endParaRPr lang="en-US"/>
            </a:p>
          </p:txBody>
        </p:sp>
        <p:sp>
          <p:nvSpPr>
            <p:cNvPr id="29750" name="Line 56"/>
            <p:cNvSpPr>
              <a:spLocks noChangeShapeType="1"/>
            </p:cNvSpPr>
            <p:nvPr/>
          </p:nvSpPr>
          <p:spPr bwMode="auto">
            <a:xfrm>
              <a:off x="1508" y="2112"/>
              <a:ext cx="556" cy="0"/>
            </a:xfrm>
            <a:prstGeom prst="line">
              <a:avLst/>
            </a:prstGeom>
            <a:noFill/>
            <a:ln w="28575">
              <a:solidFill>
                <a:srgbClr val="FFFF00"/>
              </a:solidFill>
              <a:round/>
              <a:headEnd/>
              <a:tailEnd/>
            </a:ln>
          </p:spPr>
          <p:txBody>
            <a:bodyPr/>
            <a:lstStyle/>
            <a:p>
              <a:endParaRPr lang="en-US"/>
            </a:p>
          </p:txBody>
        </p:sp>
        <p:sp>
          <p:nvSpPr>
            <p:cNvPr id="29751" name="Line 58"/>
            <p:cNvSpPr>
              <a:spLocks noChangeShapeType="1"/>
            </p:cNvSpPr>
            <p:nvPr/>
          </p:nvSpPr>
          <p:spPr bwMode="auto">
            <a:xfrm flipV="1">
              <a:off x="1704" y="2108"/>
              <a:ext cx="0" cy="152"/>
            </a:xfrm>
            <a:prstGeom prst="line">
              <a:avLst/>
            </a:prstGeom>
            <a:noFill/>
            <a:ln w="28575">
              <a:solidFill>
                <a:srgbClr val="FFFF00"/>
              </a:solidFill>
              <a:round/>
              <a:headEnd/>
              <a:tailEnd/>
            </a:ln>
          </p:spPr>
          <p:txBody>
            <a:bodyPr/>
            <a:lstStyle/>
            <a:p>
              <a:endParaRPr lang="en-US"/>
            </a:p>
          </p:txBody>
        </p:sp>
      </p:grpSp>
      <p:sp>
        <p:nvSpPr>
          <p:cNvPr id="29707" name="Line 66"/>
          <p:cNvSpPr>
            <a:spLocks noChangeShapeType="1"/>
          </p:cNvSpPr>
          <p:nvPr/>
        </p:nvSpPr>
        <p:spPr bwMode="auto">
          <a:xfrm rot="-1800000" flipH="1" flipV="1">
            <a:off x="2757488" y="4281488"/>
            <a:ext cx="1052512" cy="608012"/>
          </a:xfrm>
          <a:prstGeom prst="line">
            <a:avLst/>
          </a:prstGeom>
          <a:noFill/>
          <a:ln w="19050">
            <a:solidFill>
              <a:srgbClr val="FFFF00"/>
            </a:solidFill>
            <a:round/>
            <a:headEnd/>
            <a:tailEnd/>
          </a:ln>
        </p:spPr>
        <p:txBody>
          <a:bodyPr/>
          <a:lstStyle/>
          <a:p>
            <a:endParaRPr lang="en-US"/>
          </a:p>
        </p:txBody>
      </p:sp>
      <p:sp>
        <p:nvSpPr>
          <p:cNvPr id="29708" name="Freeform 70"/>
          <p:cNvSpPr>
            <a:spLocks/>
          </p:cNvSpPr>
          <p:nvPr/>
        </p:nvSpPr>
        <p:spPr bwMode="auto">
          <a:xfrm>
            <a:off x="2679700" y="3987800"/>
            <a:ext cx="1200150" cy="603250"/>
          </a:xfrm>
          <a:custGeom>
            <a:avLst/>
            <a:gdLst>
              <a:gd name="T0" fmla="*/ 939800 w 756"/>
              <a:gd name="T1" fmla="*/ 0 h 380"/>
              <a:gd name="T2" fmla="*/ 1200150 w 756"/>
              <a:gd name="T3" fmla="*/ 0 h 380"/>
              <a:gd name="T4" fmla="*/ 1200150 w 756"/>
              <a:gd name="T5" fmla="*/ 603250 h 380"/>
              <a:gd name="T6" fmla="*/ 0 w 756"/>
              <a:gd name="T7" fmla="*/ 603250 h 380"/>
              <a:gd name="T8" fmla="*/ 0 w 756"/>
              <a:gd name="T9" fmla="*/ 361950 h 380"/>
              <a:gd name="T10" fmla="*/ 939800 w 756"/>
              <a:gd name="T11" fmla="*/ 361950 h 380"/>
              <a:gd name="T12" fmla="*/ 939800 w 756"/>
              <a:gd name="T13" fmla="*/ 0 h 380"/>
              <a:gd name="T14" fmla="*/ 0 60000 65536"/>
              <a:gd name="T15" fmla="*/ 0 60000 65536"/>
              <a:gd name="T16" fmla="*/ 0 60000 65536"/>
              <a:gd name="T17" fmla="*/ 0 60000 65536"/>
              <a:gd name="T18" fmla="*/ 0 60000 65536"/>
              <a:gd name="T19" fmla="*/ 0 60000 65536"/>
              <a:gd name="T20" fmla="*/ 0 60000 65536"/>
              <a:gd name="T21" fmla="*/ 0 w 756"/>
              <a:gd name="T22" fmla="*/ 0 h 380"/>
              <a:gd name="T23" fmla="*/ 756 w 756"/>
              <a:gd name="T24" fmla="*/ 380 h 38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6" h="380">
                <a:moveTo>
                  <a:pt x="592" y="0"/>
                </a:moveTo>
                <a:lnTo>
                  <a:pt x="756" y="0"/>
                </a:lnTo>
                <a:lnTo>
                  <a:pt x="756" y="380"/>
                </a:lnTo>
                <a:lnTo>
                  <a:pt x="0" y="380"/>
                </a:lnTo>
                <a:lnTo>
                  <a:pt x="0" y="228"/>
                </a:lnTo>
                <a:lnTo>
                  <a:pt x="592" y="228"/>
                </a:lnTo>
                <a:lnTo>
                  <a:pt x="592" y="0"/>
                </a:lnTo>
                <a:close/>
              </a:path>
            </a:pathLst>
          </a:custGeom>
          <a:noFill/>
          <a:ln w="28575">
            <a:solidFill>
              <a:srgbClr val="FFFF00"/>
            </a:solidFill>
            <a:round/>
            <a:headEnd/>
            <a:tailEnd/>
          </a:ln>
        </p:spPr>
        <p:txBody>
          <a:bodyPr/>
          <a:lstStyle/>
          <a:p>
            <a:endParaRPr lang="en-US"/>
          </a:p>
        </p:txBody>
      </p:sp>
      <p:sp>
        <p:nvSpPr>
          <p:cNvPr id="29709" name="Freeform 81"/>
          <p:cNvSpPr>
            <a:spLocks/>
          </p:cNvSpPr>
          <p:nvPr/>
        </p:nvSpPr>
        <p:spPr bwMode="auto">
          <a:xfrm>
            <a:off x="4514850" y="5168900"/>
            <a:ext cx="908050" cy="1219200"/>
          </a:xfrm>
          <a:custGeom>
            <a:avLst/>
            <a:gdLst>
              <a:gd name="T0" fmla="*/ 908050 w 572"/>
              <a:gd name="T1" fmla="*/ 1219200 h 768"/>
              <a:gd name="T2" fmla="*/ 361950 w 572"/>
              <a:gd name="T3" fmla="*/ 1219200 h 768"/>
              <a:gd name="T4" fmla="*/ 361950 w 572"/>
              <a:gd name="T5" fmla="*/ 838200 h 768"/>
              <a:gd name="T6" fmla="*/ 0 w 572"/>
              <a:gd name="T7" fmla="*/ 838200 h 768"/>
              <a:gd name="T8" fmla="*/ 0 w 572"/>
              <a:gd name="T9" fmla="*/ 0 h 768"/>
              <a:gd name="T10" fmla="*/ 908050 w 572"/>
              <a:gd name="T11" fmla="*/ 0 h 768"/>
              <a:gd name="T12" fmla="*/ 908050 w 572"/>
              <a:gd name="T13" fmla="*/ 1219200 h 768"/>
              <a:gd name="T14" fmla="*/ 0 60000 65536"/>
              <a:gd name="T15" fmla="*/ 0 60000 65536"/>
              <a:gd name="T16" fmla="*/ 0 60000 65536"/>
              <a:gd name="T17" fmla="*/ 0 60000 65536"/>
              <a:gd name="T18" fmla="*/ 0 60000 65536"/>
              <a:gd name="T19" fmla="*/ 0 60000 65536"/>
              <a:gd name="T20" fmla="*/ 0 60000 65536"/>
              <a:gd name="T21" fmla="*/ 0 w 572"/>
              <a:gd name="T22" fmla="*/ 0 h 768"/>
              <a:gd name="T23" fmla="*/ 572 w 572"/>
              <a:gd name="T24" fmla="*/ 768 h 76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72" h="768">
                <a:moveTo>
                  <a:pt x="572" y="768"/>
                </a:moveTo>
                <a:lnTo>
                  <a:pt x="228" y="768"/>
                </a:lnTo>
                <a:lnTo>
                  <a:pt x="228" y="528"/>
                </a:lnTo>
                <a:lnTo>
                  <a:pt x="0" y="528"/>
                </a:lnTo>
                <a:lnTo>
                  <a:pt x="0" y="0"/>
                </a:lnTo>
                <a:lnTo>
                  <a:pt x="572" y="0"/>
                </a:lnTo>
                <a:lnTo>
                  <a:pt x="572" y="768"/>
                </a:lnTo>
                <a:close/>
              </a:path>
            </a:pathLst>
          </a:custGeom>
          <a:noFill/>
          <a:ln w="28575">
            <a:solidFill>
              <a:srgbClr val="FFFF00"/>
            </a:solidFill>
            <a:round/>
            <a:headEnd/>
            <a:tailEnd/>
          </a:ln>
        </p:spPr>
        <p:txBody>
          <a:bodyPr/>
          <a:lstStyle/>
          <a:p>
            <a:endParaRPr lang="en-US"/>
          </a:p>
        </p:txBody>
      </p:sp>
      <p:sp>
        <p:nvSpPr>
          <p:cNvPr id="29710" name="Line 82"/>
          <p:cNvSpPr>
            <a:spLocks noChangeShapeType="1"/>
          </p:cNvSpPr>
          <p:nvPr/>
        </p:nvSpPr>
        <p:spPr bwMode="auto">
          <a:xfrm>
            <a:off x="4508500" y="5492750"/>
            <a:ext cx="914400" cy="0"/>
          </a:xfrm>
          <a:prstGeom prst="line">
            <a:avLst/>
          </a:prstGeom>
          <a:noFill/>
          <a:ln w="28575">
            <a:solidFill>
              <a:srgbClr val="FFFF00"/>
            </a:solidFill>
            <a:round/>
            <a:headEnd/>
            <a:tailEnd/>
          </a:ln>
        </p:spPr>
        <p:txBody>
          <a:bodyPr/>
          <a:lstStyle/>
          <a:p>
            <a:endParaRPr lang="en-US"/>
          </a:p>
        </p:txBody>
      </p:sp>
      <p:grpSp>
        <p:nvGrpSpPr>
          <p:cNvPr id="3" name="Group 89"/>
          <p:cNvGrpSpPr>
            <a:grpSpLocks/>
          </p:cNvGrpSpPr>
          <p:nvPr/>
        </p:nvGrpSpPr>
        <p:grpSpPr bwMode="auto">
          <a:xfrm>
            <a:off x="6807200" y="3968750"/>
            <a:ext cx="882650" cy="609600"/>
            <a:chOff x="1508" y="1876"/>
            <a:chExt cx="556" cy="384"/>
          </a:xfrm>
        </p:grpSpPr>
        <p:sp>
          <p:nvSpPr>
            <p:cNvPr id="29746" name="Freeform 90"/>
            <p:cNvSpPr>
              <a:spLocks/>
            </p:cNvSpPr>
            <p:nvPr/>
          </p:nvSpPr>
          <p:spPr bwMode="auto">
            <a:xfrm>
              <a:off x="1508" y="1876"/>
              <a:ext cx="556" cy="384"/>
            </a:xfrm>
            <a:custGeom>
              <a:avLst/>
              <a:gdLst>
                <a:gd name="T0" fmla="*/ 0 w 556"/>
                <a:gd name="T1" fmla="*/ 0 h 384"/>
                <a:gd name="T2" fmla="*/ 0 w 556"/>
                <a:gd name="T3" fmla="*/ 384 h 384"/>
                <a:gd name="T4" fmla="*/ 556 w 556"/>
                <a:gd name="T5" fmla="*/ 384 h 384"/>
                <a:gd name="T6" fmla="*/ 556 w 556"/>
                <a:gd name="T7" fmla="*/ 0 h 384"/>
                <a:gd name="T8" fmla="*/ 0 w 556"/>
                <a:gd name="T9" fmla="*/ 0 h 384"/>
                <a:gd name="T10" fmla="*/ 0 60000 65536"/>
                <a:gd name="T11" fmla="*/ 0 60000 65536"/>
                <a:gd name="T12" fmla="*/ 0 60000 65536"/>
                <a:gd name="T13" fmla="*/ 0 60000 65536"/>
                <a:gd name="T14" fmla="*/ 0 60000 65536"/>
                <a:gd name="T15" fmla="*/ 0 w 556"/>
                <a:gd name="T16" fmla="*/ 0 h 384"/>
                <a:gd name="T17" fmla="*/ 556 w 556"/>
                <a:gd name="T18" fmla="*/ 384 h 384"/>
              </a:gdLst>
              <a:ahLst/>
              <a:cxnLst>
                <a:cxn ang="T10">
                  <a:pos x="T0" y="T1"/>
                </a:cxn>
                <a:cxn ang="T11">
                  <a:pos x="T2" y="T3"/>
                </a:cxn>
                <a:cxn ang="T12">
                  <a:pos x="T4" y="T5"/>
                </a:cxn>
                <a:cxn ang="T13">
                  <a:pos x="T6" y="T7"/>
                </a:cxn>
                <a:cxn ang="T14">
                  <a:pos x="T8" y="T9"/>
                </a:cxn>
              </a:cxnLst>
              <a:rect l="T15" t="T16" r="T17" b="T18"/>
              <a:pathLst>
                <a:path w="556" h="384">
                  <a:moveTo>
                    <a:pt x="0" y="0"/>
                  </a:moveTo>
                  <a:lnTo>
                    <a:pt x="0" y="384"/>
                  </a:lnTo>
                  <a:lnTo>
                    <a:pt x="556" y="384"/>
                  </a:lnTo>
                  <a:lnTo>
                    <a:pt x="556" y="0"/>
                  </a:lnTo>
                  <a:lnTo>
                    <a:pt x="0" y="0"/>
                  </a:lnTo>
                  <a:close/>
                </a:path>
              </a:pathLst>
            </a:custGeom>
            <a:noFill/>
            <a:ln w="28575">
              <a:solidFill>
                <a:schemeClr val="tx1"/>
              </a:solidFill>
              <a:round/>
              <a:headEnd/>
              <a:tailEnd/>
            </a:ln>
          </p:spPr>
          <p:txBody>
            <a:bodyPr/>
            <a:lstStyle/>
            <a:p>
              <a:endParaRPr lang="en-US"/>
            </a:p>
          </p:txBody>
        </p:sp>
        <p:sp>
          <p:nvSpPr>
            <p:cNvPr id="29747" name="Line 91"/>
            <p:cNvSpPr>
              <a:spLocks noChangeShapeType="1"/>
            </p:cNvSpPr>
            <p:nvPr/>
          </p:nvSpPr>
          <p:spPr bwMode="auto">
            <a:xfrm>
              <a:off x="1508" y="2112"/>
              <a:ext cx="556" cy="0"/>
            </a:xfrm>
            <a:prstGeom prst="line">
              <a:avLst/>
            </a:prstGeom>
            <a:noFill/>
            <a:ln w="28575">
              <a:solidFill>
                <a:schemeClr val="tx1"/>
              </a:solidFill>
              <a:round/>
              <a:headEnd/>
              <a:tailEnd/>
            </a:ln>
          </p:spPr>
          <p:txBody>
            <a:bodyPr/>
            <a:lstStyle/>
            <a:p>
              <a:endParaRPr lang="en-US"/>
            </a:p>
          </p:txBody>
        </p:sp>
        <p:sp>
          <p:nvSpPr>
            <p:cNvPr id="29748" name="Line 92"/>
            <p:cNvSpPr>
              <a:spLocks noChangeShapeType="1"/>
            </p:cNvSpPr>
            <p:nvPr/>
          </p:nvSpPr>
          <p:spPr bwMode="auto">
            <a:xfrm flipV="1">
              <a:off x="1704" y="2108"/>
              <a:ext cx="0" cy="152"/>
            </a:xfrm>
            <a:prstGeom prst="line">
              <a:avLst/>
            </a:prstGeom>
            <a:noFill/>
            <a:ln w="28575">
              <a:solidFill>
                <a:schemeClr val="tx1"/>
              </a:solidFill>
              <a:round/>
              <a:headEnd/>
              <a:tailEnd/>
            </a:ln>
          </p:spPr>
          <p:txBody>
            <a:bodyPr/>
            <a:lstStyle/>
            <a:p>
              <a:endParaRPr lang="en-US"/>
            </a:p>
          </p:txBody>
        </p:sp>
      </p:grpSp>
      <p:sp>
        <p:nvSpPr>
          <p:cNvPr id="29712" name="Freeform 93"/>
          <p:cNvSpPr>
            <a:spLocks/>
          </p:cNvSpPr>
          <p:nvPr/>
        </p:nvSpPr>
        <p:spPr bwMode="auto">
          <a:xfrm>
            <a:off x="6781800" y="1936750"/>
            <a:ext cx="908050" cy="1219200"/>
          </a:xfrm>
          <a:custGeom>
            <a:avLst/>
            <a:gdLst>
              <a:gd name="T0" fmla="*/ 908050 w 572"/>
              <a:gd name="T1" fmla="*/ 1219200 h 768"/>
              <a:gd name="T2" fmla="*/ 361950 w 572"/>
              <a:gd name="T3" fmla="*/ 1219200 h 768"/>
              <a:gd name="T4" fmla="*/ 361950 w 572"/>
              <a:gd name="T5" fmla="*/ 838200 h 768"/>
              <a:gd name="T6" fmla="*/ 0 w 572"/>
              <a:gd name="T7" fmla="*/ 838200 h 768"/>
              <a:gd name="T8" fmla="*/ 0 w 572"/>
              <a:gd name="T9" fmla="*/ 0 h 768"/>
              <a:gd name="T10" fmla="*/ 908050 w 572"/>
              <a:gd name="T11" fmla="*/ 0 h 768"/>
              <a:gd name="T12" fmla="*/ 908050 w 572"/>
              <a:gd name="T13" fmla="*/ 1219200 h 768"/>
              <a:gd name="T14" fmla="*/ 0 60000 65536"/>
              <a:gd name="T15" fmla="*/ 0 60000 65536"/>
              <a:gd name="T16" fmla="*/ 0 60000 65536"/>
              <a:gd name="T17" fmla="*/ 0 60000 65536"/>
              <a:gd name="T18" fmla="*/ 0 60000 65536"/>
              <a:gd name="T19" fmla="*/ 0 60000 65536"/>
              <a:gd name="T20" fmla="*/ 0 60000 65536"/>
              <a:gd name="T21" fmla="*/ 0 w 572"/>
              <a:gd name="T22" fmla="*/ 0 h 768"/>
              <a:gd name="T23" fmla="*/ 572 w 572"/>
              <a:gd name="T24" fmla="*/ 768 h 76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72" h="768">
                <a:moveTo>
                  <a:pt x="572" y="768"/>
                </a:moveTo>
                <a:lnTo>
                  <a:pt x="228" y="768"/>
                </a:lnTo>
                <a:lnTo>
                  <a:pt x="228" y="528"/>
                </a:lnTo>
                <a:lnTo>
                  <a:pt x="0" y="528"/>
                </a:lnTo>
                <a:lnTo>
                  <a:pt x="0" y="0"/>
                </a:lnTo>
                <a:lnTo>
                  <a:pt x="572" y="0"/>
                </a:lnTo>
                <a:lnTo>
                  <a:pt x="572" y="768"/>
                </a:lnTo>
                <a:close/>
              </a:path>
            </a:pathLst>
          </a:custGeom>
          <a:noFill/>
          <a:ln w="28575">
            <a:solidFill>
              <a:schemeClr val="tx1"/>
            </a:solidFill>
            <a:round/>
            <a:headEnd/>
            <a:tailEnd/>
          </a:ln>
        </p:spPr>
        <p:txBody>
          <a:bodyPr/>
          <a:lstStyle/>
          <a:p>
            <a:endParaRPr lang="en-US"/>
          </a:p>
        </p:txBody>
      </p:sp>
      <p:sp>
        <p:nvSpPr>
          <p:cNvPr id="29713" name="Line 94"/>
          <p:cNvSpPr>
            <a:spLocks noChangeShapeType="1"/>
          </p:cNvSpPr>
          <p:nvPr/>
        </p:nvSpPr>
        <p:spPr bwMode="auto">
          <a:xfrm>
            <a:off x="6775450" y="2260600"/>
            <a:ext cx="914400" cy="0"/>
          </a:xfrm>
          <a:prstGeom prst="line">
            <a:avLst/>
          </a:prstGeom>
          <a:noFill/>
          <a:ln w="28575">
            <a:solidFill>
              <a:schemeClr val="tx1"/>
            </a:solidFill>
            <a:round/>
            <a:headEnd/>
            <a:tailEnd/>
          </a:ln>
        </p:spPr>
        <p:txBody>
          <a:bodyPr/>
          <a:lstStyle/>
          <a:p>
            <a:endParaRPr lang="en-US"/>
          </a:p>
        </p:txBody>
      </p:sp>
      <p:sp>
        <p:nvSpPr>
          <p:cNvPr id="29714" name="Freeform 113"/>
          <p:cNvSpPr>
            <a:spLocks/>
          </p:cNvSpPr>
          <p:nvPr/>
        </p:nvSpPr>
        <p:spPr bwMode="auto">
          <a:xfrm>
            <a:off x="8197850" y="3975100"/>
            <a:ext cx="1200150" cy="603250"/>
          </a:xfrm>
          <a:custGeom>
            <a:avLst/>
            <a:gdLst>
              <a:gd name="T0" fmla="*/ 939800 w 756"/>
              <a:gd name="T1" fmla="*/ 0 h 380"/>
              <a:gd name="T2" fmla="*/ 1200150 w 756"/>
              <a:gd name="T3" fmla="*/ 0 h 380"/>
              <a:gd name="T4" fmla="*/ 1200150 w 756"/>
              <a:gd name="T5" fmla="*/ 603250 h 380"/>
              <a:gd name="T6" fmla="*/ 0 w 756"/>
              <a:gd name="T7" fmla="*/ 603250 h 380"/>
              <a:gd name="T8" fmla="*/ 0 w 756"/>
              <a:gd name="T9" fmla="*/ 361950 h 380"/>
              <a:gd name="T10" fmla="*/ 939800 w 756"/>
              <a:gd name="T11" fmla="*/ 361950 h 380"/>
              <a:gd name="T12" fmla="*/ 939800 w 756"/>
              <a:gd name="T13" fmla="*/ 0 h 380"/>
              <a:gd name="T14" fmla="*/ 0 60000 65536"/>
              <a:gd name="T15" fmla="*/ 0 60000 65536"/>
              <a:gd name="T16" fmla="*/ 0 60000 65536"/>
              <a:gd name="T17" fmla="*/ 0 60000 65536"/>
              <a:gd name="T18" fmla="*/ 0 60000 65536"/>
              <a:gd name="T19" fmla="*/ 0 60000 65536"/>
              <a:gd name="T20" fmla="*/ 0 60000 65536"/>
              <a:gd name="T21" fmla="*/ 0 w 756"/>
              <a:gd name="T22" fmla="*/ 0 h 380"/>
              <a:gd name="T23" fmla="*/ 756 w 756"/>
              <a:gd name="T24" fmla="*/ 380 h 38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6" h="380">
                <a:moveTo>
                  <a:pt x="592" y="0"/>
                </a:moveTo>
                <a:lnTo>
                  <a:pt x="756" y="0"/>
                </a:lnTo>
                <a:lnTo>
                  <a:pt x="756" y="380"/>
                </a:lnTo>
                <a:lnTo>
                  <a:pt x="0" y="380"/>
                </a:lnTo>
                <a:lnTo>
                  <a:pt x="0" y="228"/>
                </a:lnTo>
                <a:lnTo>
                  <a:pt x="592" y="228"/>
                </a:lnTo>
                <a:lnTo>
                  <a:pt x="592" y="0"/>
                </a:lnTo>
                <a:close/>
              </a:path>
            </a:pathLst>
          </a:custGeom>
          <a:noFill/>
          <a:ln w="28575">
            <a:solidFill>
              <a:schemeClr val="tx1"/>
            </a:solidFill>
            <a:round/>
            <a:headEnd/>
            <a:tailEnd/>
          </a:ln>
        </p:spPr>
        <p:txBody>
          <a:bodyPr/>
          <a:lstStyle/>
          <a:p>
            <a:endParaRPr lang="en-US"/>
          </a:p>
        </p:txBody>
      </p:sp>
      <p:grpSp>
        <p:nvGrpSpPr>
          <p:cNvPr id="4" name="Group 12"/>
          <p:cNvGrpSpPr>
            <a:grpSpLocks/>
          </p:cNvGrpSpPr>
          <p:nvPr/>
        </p:nvGrpSpPr>
        <p:grpSpPr bwMode="auto">
          <a:xfrm>
            <a:off x="2724151" y="4941888"/>
            <a:ext cx="1344613" cy="1439862"/>
            <a:chOff x="1917" y="136"/>
            <a:chExt cx="957" cy="1026"/>
          </a:xfrm>
        </p:grpSpPr>
        <p:sp>
          <p:nvSpPr>
            <p:cNvPr id="29740" name="Freeform 13"/>
            <p:cNvSpPr>
              <a:spLocks/>
            </p:cNvSpPr>
            <p:nvPr/>
          </p:nvSpPr>
          <p:spPr bwMode="auto">
            <a:xfrm>
              <a:off x="1917" y="837"/>
              <a:ext cx="299" cy="325"/>
            </a:xfrm>
            <a:custGeom>
              <a:avLst/>
              <a:gdLst>
                <a:gd name="T0" fmla="*/ 0 w 299"/>
                <a:gd name="T1" fmla="*/ 0 h 325"/>
                <a:gd name="T2" fmla="*/ 0 w 299"/>
                <a:gd name="T3" fmla="*/ 153 h 325"/>
                <a:gd name="T4" fmla="*/ 299 w 299"/>
                <a:gd name="T5" fmla="*/ 325 h 325"/>
                <a:gd name="T6" fmla="*/ 299 w 299"/>
                <a:gd name="T7" fmla="*/ 175 h 325"/>
                <a:gd name="T8" fmla="*/ 0 w 299"/>
                <a:gd name="T9" fmla="*/ 0 h 325"/>
                <a:gd name="T10" fmla="*/ 0 60000 65536"/>
                <a:gd name="T11" fmla="*/ 0 60000 65536"/>
                <a:gd name="T12" fmla="*/ 0 60000 65536"/>
                <a:gd name="T13" fmla="*/ 0 60000 65536"/>
                <a:gd name="T14" fmla="*/ 0 60000 65536"/>
                <a:gd name="T15" fmla="*/ 0 w 299"/>
                <a:gd name="T16" fmla="*/ 0 h 325"/>
                <a:gd name="T17" fmla="*/ 299 w 299"/>
                <a:gd name="T18" fmla="*/ 325 h 325"/>
              </a:gdLst>
              <a:ahLst/>
              <a:cxnLst>
                <a:cxn ang="T10">
                  <a:pos x="T0" y="T1"/>
                </a:cxn>
                <a:cxn ang="T11">
                  <a:pos x="T2" y="T3"/>
                </a:cxn>
                <a:cxn ang="T12">
                  <a:pos x="T4" y="T5"/>
                </a:cxn>
                <a:cxn ang="T13">
                  <a:pos x="T6" y="T7"/>
                </a:cxn>
                <a:cxn ang="T14">
                  <a:pos x="T8" y="T9"/>
                </a:cxn>
              </a:cxnLst>
              <a:rect l="T15" t="T16" r="T17" b="T18"/>
              <a:pathLst>
                <a:path w="299" h="325">
                  <a:moveTo>
                    <a:pt x="0" y="0"/>
                  </a:moveTo>
                  <a:lnTo>
                    <a:pt x="0" y="153"/>
                  </a:lnTo>
                  <a:lnTo>
                    <a:pt x="299" y="325"/>
                  </a:lnTo>
                  <a:lnTo>
                    <a:pt x="299" y="175"/>
                  </a:lnTo>
                  <a:lnTo>
                    <a:pt x="0" y="0"/>
                  </a:lnTo>
                  <a:close/>
                </a:path>
              </a:pathLst>
            </a:custGeom>
            <a:solidFill>
              <a:srgbClr val="66FF66"/>
            </a:solidFill>
            <a:ln w="9525">
              <a:solidFill>
                <a:srgbClr val="009900"/>
              </a:solidFill>
              <a:round/>
              <a:headEnd/>
              <a:tailEnd/>
            </a:ln>
          </p:spPr>
          <p:txBody>
            <a:bodyPr/>
            <a:lstStyle/>
            <a:p>
              <a:endParaRPr lang="en-US"/>
            </a:p>
          </p:txBody>
        </p:sp>
        <p:sp>
          <p:nvSpPr>
            <p:cNvPr id="29741" name="Freeform 14"/>
            <p:cNvSpPr>
              <a:spLocks/>
            </p:cNvSpPr>
            <p:nvPr/>
          </p:nvSpPr>
          <p:spPr bwMode="auto">
            <a:xfrm>
              <a:off x="2216" y="415"/>
              <a:ext cx="655" cy="747"/>
            </a:xfrm>
            <a:custGeom>
              <a:avLst/>
              <a:gdLst>
                <a:gd name="T0" fmla="*/ 0 w 655"/>
                <a:gd name="T1" fmla="*/ 595 h 747"/>
                <a:gd name="T2" fmla="*/ 483 w 655"/>
                <a:gd name="T3" fmla="*/ 321 h 747"/>
                <a:gd name="T4" fmla="*/ 483 w 655"/>
                <a:gd name="T5" fmla="*/ 99 h 747"/>
                <a:gd name="T6" fmla="*/ 655 w 655"/>
                <a:gd name="T7" fmla="*/ 0 h 747"/>
                <a:gd name="T8" fmla="*/ 655 w 655"/>
                <a:gd name="T9" fmla="*/ 369 h 747"/>
                <a:gd name="T10" fmla="*/ 0 w 655"/>
                <a:gd name="T11" fmla="*/ 747 h 747"/>
                <a:gd name="T12" fmla="*/ 0 w 655"/>
                <a:gd name="T13" fmla="*/ 595 h 747"/>
                <a:gd name="T14" fmla="*/ 0 60000 65536"/>
                <a:gd name="T15" fmla="*/ 0 60000 65536"/>
                <a:gd name="T16" fmla="*/ 0 60000 65536"/>
                <a:gd name="T17" fmla="*/ 0 60000 65536"/>
                <a:gd name="T18" fmla="*/ 0 60000 65536"/>
                <a:gd name="T19" fmla="*/ 0 60000 65536"/>
                <a:gd name="T20" fmla="*/ 0 60000 65536"/>
                <a:gd name="T21" fmla="*/ 0 w 655"/>
                <a:gd name="T22" fmla="*/ 0 h 747"/>
                <a:gd name="T23" fmla="*/ 655 w 655"/>
                <a:gd name="T24" fmla="*/ 747 h 74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55" h="747">
                  <a:moveTo>
                    <a:pt x="0" y="595"/>
                  </a:moveTo>
                  <a:lnTo>
                    <a:pt x="483" y="321"/>
                  </a:lnTo>
                  <a:lnTo>
                    <a:pt x="483" y="99"/>
                  </a:lnTo>
                  <a:lnTo>
                    <a:pt x="655" y="0"/>
                  </a:lnTo>
                  <a:lnTo>
                    <a:pt x="655" y="369"/>
                  </a:lnTo>
                  <a:lnTo>
                    <a:pt x="0" y="747"/>
                  </a:lnTo>
                  <a:lnTo>
                    <a:pt x="0" y="595"/>
                  </a:lnTo>
                  <a:close/>
                </a:path>
              </a:pathLst>
            </a:custGeom>
            <a:solidFill>
              <a:srgbClr val="008000"/>
            </a:solidFill>
            <a:ln w="9525">
              <a:solidFill>
                <a:srgbClr val="009900"/>
              </a:solidFill>
              <a:round/>
              <a:headEnd/>
              <a:tailEnd/>
            </a:ln>
          </p:spPr>
          <p:txBody>
            <a:bodyPr/>
            <a:lstStyle/>
            <a:p>
              <a:endParaRPr lang="en-US"/>
            </a:p>
          </p:txBody>
        </p:sp>
        <p:sp>
          <p:nvSpPr>
            <p:cNvPr id="29742" name="Freeform 15"/>
            <p:cNvSpPr>
              <a:spLocks/>
            </p:cNvSpPr>
            <p:nvPr/>
          </p:nvSpPr>
          <p:spPr bwMode="auto">
            <a:xfrm>
              <a:off x="2222" y="136"/>
              <a:ext cx="652" cy="378"/>
            </a:xfrm>
            <a:custGeom>
              <a:avLst/>
              <a:gdLst>
                <a:gd name="T0" fmla="*/ 478 w 652"/>
                <a:gd name="T1" fmla="*/ 378 h 378"/>
                <a:gd name="T2" fmla="*/ 0 w 652"/>
                <a:gd name="T3" fmla="*/ 96 h 378"/>
                <a:gd name="T4" fmla="*/ 170 w 652"/>
                <a:gd name="T5" fmla="*/ 0 h 378"/>
                <a:gd name="T6" fmla="*/ 652 w 652"/>
                <a:gd name="T7" fmla="*/ 278 h 378"/>
                <a:gd name="T8" fmla="*/ 478 w 652"/>
                <a:gd name="T9" fmla="*/ 378 h 378"/>
                <a:gd name="T10" fmla="*/ 0 60000 65536"/>
                <a:gd name="T11" fmla="*/ 0 60000 65536"/>
                <a:gd name="T12" fmla="*/ 0 60000 65536"/>
                <a:gd name="T13" fmla="*/ 0 60000 65536"/>
                <a:gd name="T14" fmla="*/ 0 60000 65536"/>
                <a:gd name="T15" fmla="*/ 0 w 652"/>
                <a:gd name="T16" fmla="*/ 0 h 378"/>
                <a:gd name="T17" fmla="*/ 652 w 652"/>
                <a:gd name="T18" fmla="*/ 378 h 378"/>
              </a:gdLst>
              <a:ahLst/>
              <a:cxnLst>
                <a:cxn ang="T10">
                  <a:pos x="T0" y="T1"/>
                </a:cxn>
                <a:cxn ang="T11">
                  <a:pos x="T2" y="T3"/>
                </a:cxn>
                <a:cxn ang="T12">
                  <a:pos x="T4" y="T5"/>
                </a:cxn>
                <a:cxn ang="T13">
                  <a:pos x="T6" y="T7"/>
                </a:cxn>
                <a:cxn ang="T14">
                  <a:pos x="T8" y="T9"/>
                </a:cxn>
              </a:cxnLst>
              <a:rect l="T15" t="T16" r="T17" b="T18"/>
              <a:pathLst>
                <a:path w="652" h="378">
                  <a:moveTo>
                    <a:pt x="478" y="378"/>
                  </a:moveTo>
                  <a:lnTo>
                    <a:pt x="0" y="96"/>
                  </a:lnTo>
                  <a:lnTo>
                    <a:pt x="170" y="0"/>
                  </a:lnTo>
                  <a:lnTo>
                    <a:pt x="652" y="278"/>
                  </a:lnTo>
                  <a:lnTo>
                    <a:pt x="478" y="378"/>
                  </a:lnTo>
                  <a:close/>
                </a:path>
              </a:pathLst>
            </a:custGeom>
            <a:solidFill>
              <a:srgbClr val="00CC00"/>
            </a:solidFill>
            <a:ln w="9525">
              <a:solidFill>
                <a:srgbClr val="009900"/>
              </a:solidFill>
              <a:round/>
              <a:headEnd/>
              <a:tailEnd/>
            </a:ln>
          </p:spPr>
          <p:txBody>
            <a:bodyPr/>
            <a:lstStyle/>
            <a:p>
              <a:endParaRPr lang="en-US"/>
            </a:p>
          </p:txBody>
        </p:sp>
        <p:sp>
          <p:nvSpPr>
            <p:cNvPr id="29743" name="Freeform 16"/>
            <p:cNvSpPr>
              <a:spLocks/>
            </p:cNvSpPr>
            <p:nvPr/>
          </p:nvSpPr>
          <p:spPr bwMode="auto">
            <a:xfrm>
              <a:off x="2222" y="232"/>
              <a:ext cx="478" cy="502"/>
            </a:xfrm>
            <a:custGeom>
              <a:avLst/>
              <a:gdLst>
                <a:gd name="T0" fmla="*/ 0 w 478"/>
                <a:gd name="T1" fmla="*/ 0 h 502"/>
                <a:gd name="T2" fmla="*/ 0 w 478"/>
                <a:gd name="T3" fmla="*/ 226 h 502"/>
                <a:gd name="T4" fmla="*/ 478 w 478"/>
                <a:gd name="T5" fmla="*/ 502 h 502"/>
                <a:gd name="T6" fmla="*/ 478 w 478"/>
                <a:gd name="T7" fmla="*/ 280 h 502"/>
                <a:gd name="T8" fmla="*/ 0 w 478"/>
                <a:gd name="T9" fmla="*/ 0 h 502"/>
                <a:gd name="T10" fmla="*/ 0 60000 65536"/>
                <a:gd name="T11" fmla="*/ 0 60000 65536"/>
                <a:gd name="T12" fmla="*/ 0 60000 65536"/>
                <a:gd name="T13" fmla="*/ 0 60000 65536"/>
                <a:gd name="T14" fmla="*/ 0 60000 65536"/>
                <a:gd name="T15" fmla="*/ 0 w 478"/>
                <a:gd name="T16" fmla="*/ 0 h 502"/>
                <a:gd name="T17" fmla="*/ 478 w 478"/>
                <a:gd name="T18" fmla="*/ 502 h 502"/>
              </a:gdLst>
              <a:ahLst/>
              <a:cxnLst>
                <a:cxn ang="T10">
                  <a:pos x="T0" y="T1"/>
                </a:cxn>
                <a:cxn ang="T11">
                  <a:pos x="T2" y="T3"/>
                </a:cxn>
                <a:cxn ang="T12">
                  <a:pos x="T4" y="T5"/>
                </a:cxn>
                <a:cxn ang="T13">
                  <a:pos x="T6" y="T7"/>
                </a:cxn>
                <a:cxn ang="T14">
                  <a:pos x="T8" y="T9"/>
                </a:cxn>
              </a:cxnLst>
              <a:rect l="T15" t="T16" r="T17" b="T18"/>
              <a:pathLst>
                <a:path w="478" h="502">
                  <a:moveTo>
                    <a:pt x="0" y="0"/>
                  </a:moveTo>
                  <a:lnTo>
                    <a:pt x="0" y="226"/>
                  </a:lnTo>
                  <a:lnTo>
                    <a:pt x="478" y="502"/>
                  </a:lnTo>
                  <a:lnTo>
                    <a:pt x="478" y="280"/>
                  </a:lnTo>
                  <a:lnTo>
                    <a:pt x="0" y="0"/>
                  </a:lnTo>
                  <a:close/>
                </a:path>
              </a:pathLst>
            </a:custGeom>
            <a:solidFill>
              <a:srgbClr val="66FF66"/>
            </a:solidFill>
            <a:ln w="9525">
              <a:solidFill>
                <a:srgbClr val="009900"/>
              </a:solidFill>
              <a:round/>
              <a:headEnd/>
              <a:tailEnd/>
            </a:ln>
          </p:spPr>
          <p:txBody>
            <a:bodyPr/>
            <a:lstStyle/>
            <a:p>
              <a:endParaRPr lang="en-US"/>
            </a:p>
          </p:txBody>
        </p:sp>
        <p:sp>
          <p:nvSpPr>
            <p:cNvPr id="29744" name="Freeform 17"/>
            <p:cNvSpPr>
              <a:spLocks/>
            </p:cNvSpPr>
            <p:nvPr/>
          </p:nvSpPr>
          <p:spPr bwMode="auto">
            <a:xfrm>
              <a:off x="1920" y="458"/>
              <a:ext cx="782" cy="552"/>
            </a:xfrm>
            <a:custGeom>
              <a:avLst/>
              <a:gdLst>
                <a:gd name="T0" fmla="*/ 0 w 782"/>
                <a:gd name="T1" fmla="*/ 379 h 552"/>
                <a:gd name="T2" fmla="*/ 294 w 782"/>
                <a:gd name="T3" fmla="*/ 552 h 552"/>
                <a:gd name="T4" fmla="*/ 782 w 782"/>
                <a:gd name="T5" fmla="*/ 276 h 552"/>
                <a:gd name="T6" fmla="*/ 303 w 782"/>
                <a:gd name="T7" fmla="*/ 0 h 552"/>
                <a:gd name="T8" fmla="*/ 18 w 782"/>
                <a:gd name="T9" fmla="*/ 157 h 552"/>
                <a:gd name="T10" fmla="*/ 195 w 782"/>
                <a:gd name="T11" fmla="*/ 259 h 552"/>
                <a:gd name="T12" fmla="*/ 0 w 782"/>
                <a:gd name="T13" fmla="*/ 379 h 552"/>
                <a:gd name="T14" fmla="*/ 0 60000 65536"/>
                <a:gd name="T15" fmla="*/ 0 60000 65536"/>
                <a:gd name="T16" fmla="*/ 0 60000 65536"/>
                <a:gd name="T17" fmla="*/ 0 60000 65536"/>
                <a:gd name="T18" fmla="*/ 0 60000 65536"/>
                <a:gd name="T19" fmla="*/ 0 60000 65536"/>
                <a:gd name="T20" fmla="*/ 0 60000 65536"/>
                <a:gd name="T21" fmla="*/ 0 w 782"/>
                <a:gd name="T22" fmla="*/ 0 h 552"/>
                <a:gd name="T23" fmla="*/ 782 w 782"/>
                <a:gd name="T24" fmla="*/ 552 h 55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82" h="552">
                  <a:moveTo>
                    <a:pt x="0" y="379"/>
                  </a:moveTo>
                  <a:lnTo>
                    <a:pt x="294" y="552"/>
                  </a:lnTo>
                  <a:lnTo>
                    <a:pt x="782" y="276"/>
                  </a:lnTo>
                  <a:lnTo>
                    <a:pt x="303" y="0"/>
                  </a:lnTo>
                  <a:lnTo>
                    <a:pt x="18" y="157"/>
                  </a:lnTo>
                  <a:lnTo>
                    <a:pt x="195" y="259"/>
                  </a:lnTo>
                  <a:lnTo>
                    <a:pt x="0" y="379"/>
                  </a:lnTo>
                  <a:close/>
                </a:path>
              </a:pathLst>
            </a:custGeom>
            <a:solidFill>
              <a:srgbClr val="00CC00"/>
            </a:solidFill>
            <a:ln w="9525">
              <a:solidFill>
                <a:srgbClr val="009900"/>
              </a:solidFill>
              <a:round/>
              <a:headEnd/>
              <a:tailEnd/>
            </a:ln>
          </p:spPr>
          <p:txBody>
            <a:bodyPr/>
            <a:lstStyle/>
            <a:p>
              <a:endParaRPr lang="en-US"/>
            </a:p>
          </p:txBody>
        </p:sp>
        <p:sp>
          <p:nvSpPr>
            <p:cNvPr id="29745" name="Freeform 18"/>
            <p:cNvSpPr>
              <a:spLocks/>
            </p:cNvSpPr>
            <p:nvPr/>
          </p:nvSpPr>
          <p:spPr bwMode="auto">
            <a:xfrm>
              <a:off x="1938" y="615"/>
              <a:ext cx="177" cy="180"/>
            </a:xfrm>
            <a:custGeom>
              <a:avLst/>
              <a:gdLst>
                <a:gd name="T0" fmla="*/ 0 w 177"/>
                <a:gd name="T1" fmla="*/ 0 h 180"/>
                <a:gd name="T2" fmla="*/ 0 w 177"/>
                <a:gd name="T3" fmla="*/ 153 h 180"/>
                <a:gd name="T4" fmla="*/ 48 w 177"/>
                <a:gd name="T5" fmla="*/ 180 h 180"/>
                <a:gd name="T6" fmla="*/ 177 w 177"/>
                <a:gd name="T7" fmla="*/ 105 h 180"/>
                <a:gd name="T8" fmla="*/ 0 w 177"/>
                <a:gd name="T9" fmla="*/ 0 h 180"/>
                <a:gd name="T10" fmla="*/ 0 60000 65536"/>
                <a:gd name="T11" fmla="*/ 0 60000 65536"/>
                <a:gd name="T12" fmla="*/ 0 60000 65536"/>
                <a:gd name="T13" fmla="*/ 0 60000 65536"/>
                <a:gd name="T14" fmla="*/ 0 60000 65536"/>
                <a:gd name="T15" fmla="*/ 0 w 177"/>
                <a:gd name="T16" fmla="*/ 0 h 180"/>
                <a:gd name="T17" fmla="*/ 177 w 177"/>
                <a:gd name="T18" fmla="*/ 180 h 180"/>
              </a:gdLst>
              <a:ahLst/>
              <a:cxnLst>
                <a:cxn ang="T10">
                  <a:pos x="T0" y="T1"/>
                </a:cxn>
                <a:cxn ang="T11">
                  <a:pos x="T2" y="T3"/>
                </a:cxn>
                <a:cxn ang="T12">
                  <a:pos x="T4" y="T5"/>
                </a:cxn>
                <a:cxn ang="T13">
                  <a:pos x="T6" y="T7"/>
                </a:cxn>
                <a:cxn ang="T14">
                  <a:pos x="T8" y="T9"/>
                </a:cxn>
              </a:cxnLst>
              <a:rect l="T15" t="T16" r="T17" b="T18"/>
              <a:pathLst>
                <a:path w="177" h="180">
                  <a:moveTo>
                    <a:pt x="0" y="0"/>
                  </a:moveTo>
                  <a:lnTo>
                    <a:pt x="0" y="153"/>
                  </a:lnTo>
                  <a:lnTo>
                    <a:pt x="48" y="180"/>
                  </a:lnTo>
                  <a:lnTo>
                    <a:pt x="177" y="105"/>
                  </a:lnTo>
                  <a:lnTo>
                    <a:pt x="0" y="0"/>
                  </a:lnTo>
                  <a:close/>
                </a:path>
              </a:pathLst>
            </a:custGeom>
            <a:solidFill>
              <a:srgbClr val="66FF66"/>
            </a:solidFill>
            <a:ln w="9525">
              <a:solidFill>
                <a:srgbClr val="009900"/>
              </a:solidFill>
              <a:round/>
              <a:headEnd/>
              <a:tailEnd/>
            </a:ln>
          </p:spPr>
          <p:txBody>
            <a:bodyPr/>
            <a:lstStyle/>
            <a:p>
              <a:endParaRPr lang="en-US"/>
            </a:p>
          </p:txBody>
        </p:sp>
      </p:grpSp>
      <p:grpSp>
        <p:nvGrpSpPr>
          <p:cNvPr id="5" name="Group 127"/>
          <p:cNvGrpSpPr>
            <a:grpSpLocks/>
          </p:cNvGrpSpPr>
          <p:nvPr/>
        </p:nvGrpSpPr>
        <p:grpSpPr bwMode="auto">
          <a:xfrm>
            <a:off x="2438401" y="5418138"/>
            <a:ext cx="506413" cy="715962"/>
            <a:chOff x="96" y="2989"/>
            <a:chExt cx="319" cy="451"/>
          </a:xfrm>
        </p:grpSpPr>
        <p:pic>
          <p:nvPicPr>
            <p:cNvPr id="29738" name="Picture 114" descr="observer"/>
            <p:cNvPicPr>
              <a:picLocks noChangeAspect="1" noChangeArrowheads="1"/>
            </p:cNvPicPr>
            <p:nvPr/>
          </p:nvPicPr>
          <p:blipFill>
            <a:blip r:embed="rId2" cstate="print"/>
            <a:srcRect/>
            <a:stretch>
              <a:fillRect/>
            </a:stretch>
          </p:blipFill>
          <p:spPr bwMode="auto">
            <a:xfrm>
              <a:off x="96" y="3072"/>
              <a:ext cx="133" cy="368"/>
            </a:xfrm>
            <a:prstGeom prst="rect">
              <a:avLst/>
            </a:prstGeom>
            <a:noFill/>
            <a:ln w="9525">
              <a:noFill/>
              <a:miter lim="800000"/>
              <a:headEnd/>
              <a:tailEnd/>
            </a:ln>
          </p:spPr>
        </p:pic>
        <p:sp>
          <p:nvSpPr>
            <p:cNvPr id="29739" name="Line 115"/>
            <p:cNvSpPr>
              <a:spLocks noChangeShapeType="1"/>
            </p:cNvSpPr>
            <p:nvPr/>
          </p:nvSpPr>
          <p:spPr bwMode="auto">
            <a:xfrm flipV="1">
              <a:off x="240" y="2989"/>
              <a:ext cx="175" cy="101"/>
            </a:xfrm>
            <a:prstGeom prst="line">
              <a:avLst/>
            </a:prstGeom>
            <a:noFill/>
            <a:ln w="38100">
              <a:solidFill>
                <a:srgbClr val="3333FF"/>
              </a:solidFill>
              <a:round/>
              <a:headEnd/>
              <a:tailEnd type="triangle" w="med" len="med"/>
            </a:ln>
          </p:spPr>
          <p:txBody>
            <a:bodyPr/>
            <a:lstStyle/>
            <a:p>
              <a:endParaRPr lang="en-US"/>
            </a:p>
          </p:txBody>
        </p:sp>
      </p:grpSp>
      <p:grpSp>
        <p:nvGrpSpPr>
          <p:cNvPr id="6" name="Group 26"/>
          <p:cNvGrpSpPr>
            <a:grpSpLocks/>
          </p:cNvGrpSpPr>
          <p:nvPr/>
        </p:nvGrpSpPr>
        <p:grpSpPr bwMode="auto">
          <a:xfrm>
            <a:off x="8401051" y="1677988"/>
            <a:ext cx="1344613" cy="1439862"/>
            <a:chOff x="1917" y="136"/>
            <a:chExt cx="957" cy="1026"/>
          </a:xfrm>
        </p:grpSpPr>
        <p:sp>
          <p:nvSpPr>
            <p:cNvPr id="29732" name="Freeform 27"/>
            <p:cNvSpPr>
              <a:spLocks/>
            </p:cNvSpPr>
            <p:nvPr/>
          </p:nvSpPr>
          <p:spPr bwMode="auto">
            <a:xfrm>
              <a:off x="1917" y="837"/>
              <a:ext cx="299" cy="325"/>
            </a:xfrm>
            <a:custGeom>
              <a:avLst/>
              <a:gdLst>
                <a:gd name="T0" fmla="*/ 0 w 299"/>
                <a:gd name="T1" fmla="*/ 0 h 325"/>
                <a:gd name="T2" fmla="*/ 0 w 299"/>
                <a:gd name="T3" fmla="*/ 153 h 325"/>
                <a:gd name="T4" fmla="*/ 299 w 299"/>
                <a:gd name="T5" fmla="*/ 325 h 325"/>
                <a:gd name="T6" fmla="*/ 299 w 299"/>
                <a:gd name="T7" fmla="*/ 175 h 325"/>
                <a:gd name="T8" fmla="*/ 0 w 299"/>
                <a:gd name="T9" fmla="*/ 0 h 325"/>
                <a:gd name="T10" fmla="*/ 0 60000 65536"/>
                <a:gd name="T11" fmla="*/ 0 60000 65536"/>
                <a:gd name="T12" fmla="*/ 0 60000 65536"/>
                <a:gd name="T13" fmla="*/ 0 60000 65536"/>
                <a:gd name="T14" fmla="*/ 0 60000 65536"/>
                <a:gd name="T15" fmla="*/ 0 w 299"/>
                <a:gd name="T16" fmla="*/ 0 h 325"/>
                <a:gd name="T17" fmla="*/ 299 w 299"/>
                <a:gd name="T18" fmla="*/ 325 h 325"/>
              </a:gdLst>
              <a:ahLst/>
              <a:cxnLst>
                <a:cxn ang="T10">
                  <a:pos x="T0" y="T1"/>
                </a:cxn>
                <a:cxn ang="T11">
                  <a:pos x="T2" y="T3"/>
                </a:cxn>
                <a:cxn ang="T12">
                  <a:pos x="T4" y="T5"/>
                </a:cxn>
                <a:cxn ang="T13">
                  <a:pos x="T6" y="T7"/>
                </a:cxn>
                <a:cxn ang="T14">
                  <a:pos x="T8" y="T9"/>
                </a:cxn>
              </a:cxnLst>
              <a:rect l="T15" t="T16" r="T17" b="T18"/>
              <a:pathLst>
                <a:path w="299" h="325">
                  <a:moveTo>
                    <a:pt x="0" y="0"/>
                  </a:moveTo>
                  <a:lnTo>
                    <a:pt x="0" y="153"/>
                  </a:lnTo>
                  <a:lnTo>
                    <a:pt x="299" y="325"/>
                  </a:lnTo>
                  <a:lnTo>
                    <a:pt x="299" y="175"/>
                  </a:lnTo>
                  <a:lnTo>
                    <a:pt x="0" y="0"/>
                  </a:lnTo>
                  <a:close/>
                </a:path>
              </a:pathLst>
            </a:custGeom>
            <a:solidFill>
              <a:srgbClr val="66FF66"/>
            </a:solidFill>
            <a:ln w="9525">
              <a:solidFill>
                <a:srgbClr val="009900"/>
              </a:solidFill>
              <a:round/>
              <a:headEnd/>
              <a:tailEnd/>
            </a:ln>
          </p:spPr>
          <p:txBody>
            <a:bodyPr/>
            <a:lstStyle/>
            <a:p>
              <a:endParaRPr lang="en-US"/>
            </a:p>
          </p:txBody>
        </p:sp>
        <p:sp>
          <p:nvSpPr>
            <p:cNvPr id="29733" name="Freeform 28"/>
            <p:cNvSpPr>
              <a:spLocks/>
            </p:cNvSpPr>
            <p:nvPr/>
          </p:nvSpPr>
          <p:spPr bwMode="auto">
            <a:xfrm>
              <a:off x="2216" y="415"/>
              <a:ext cx="655" cy="747"/>
            </a:xfrm>
            <a:custGeom>
              <a:avLst/>
              <a:gdLst>
                <a:gd name="T0" fmla="*/ 0 w 655"/>
                <a:gd name="T1" fmla="*/ 595 h 747"/>
                <a:gd name="T2" fmla="*/ 483 w 655"/>
                <a:gd name="T3" fmla="*/ 321 h 747"/>
                <a:gd name="T4" fmla="*/ 483 w 655"/>
                <a:gd name="T5" fmla="*/ 99 h 747"/>
                <a:gd name="T6" fmla="*/ 655 w 655"/>
                <a:gd name="T7" fmla="*/ 0 h 747"/>
                <a:gd name="T8" fmla="*/ 655 w 655"/>
                <a:gd name="T9" fmla="*/ 369 h 747"/>
                <a:gd name="T10" fmla="*/ 0 w 655"/>
                <a:gd name="T11" fmla="*/ 747 h 747"/>
                <a:gd name="T12" fmla="*/ 0 w 655"/>
                <a:gd name="T13" fmla="*/ 595 h 747"/>
                <a:gd name="T14" fmla="*/ 0 60000 65536"/>
                <a:gd name="T15" fmla="*/ 0 60000 65536"/>
                <a:gd name="T16" fmla="*/ 0 60000 65536"/>
                <a:gd name="T17" fmla="*/ 0 60000 65536"/>
                <a:gd name="T18" fmla="*/ 0 60000 65536"/>
                <a:gd name="T19" fmla="*/ 0 60000 65536"/>
                <a:gd name="T20" fmla="*/ 0 60000 65536"/>
                <a:gd name="T21" fmla="*/ 0 w 655"/>
                <a:gd name="T22" fmla="*/ 0 h 747"/>
                <a:gd name="T23" fmla="*/ 655 w 655"/>
                <a:gd name="T24" fmla="*/ 747 h 74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55" h="747">
                  <a:moveTo>
                    <a:pt x="0" y="595"/>
                  </a:moveTo>
                  <a:lnTo>
                    <a:pt x="483" y="321"/>
                  </a:lnTo>
                  <a:lnTo>
                    <a:pt x="483" y="99"/>
                  </a:lnTo>
                  <a:lnTo>
                    <a:pt x="655" y="0"/>
                  </a:lnTo>
                  <a:lnTo>
                    <a:pt x="655" y="369"/>
                  </a:lnTo>
                  <a:lnTo>
                    <a:pt x="0" y="747"/>
                  </a:lnTo>
                  <a:lnTo>
                    <a:pt x="0" y="595"/>
                  </a:lnTo>
                  <a:close/>
                </a:path>
              </a:pathLst>
            </a:custGeom>
            <a:solidFill>
              <a:srgbClr val="008000"/>
            </a:solidFill>
            <a:ln w="9525">
              <a:solidFill>
                <a:srgbClr val="009900"/>
              </a:solidFill>
              <a:round/>
              <a:headEnd/>
              <a:tailEnd/>
            </a:ln>
          </p:spPr>
          <p:txBody>
            <a:bodyPr/>
            <a:lstStyle/>
            <a:p>
              <a:endParaRPr lang="en-US"/>
            </a:p>
          </p:txBody>
        </p:sp>
        <p:sp>
          <p:nvSpPr>
            <p:cNvPr id="29734" name="Freeform 29"/>
            <p:cNvSpPr>
              <a:spLocks/>
            </p:cNvSpPr>
            <p:nvPr/>
          </p:nvSpPr>
          <p:spPr bwMode="auto">
            <a:xfrm>
              <a:off x="2222" y="136"/>
              <a:ext cx="652" cy="378"/>
            </a:xfrm>
            <a:custGeom>
              <a:avLst/>
              <a:gdLst>
                <a:gd name="T0" fmla="*/ 478 w 652"/>
                <a:gd name="T1" fmla="*/ 378 h 378"/>
                <a:gd name="T2" fmla="*/ 0 w 652"/>
                <a:gd name="T3" fmla="*/ 96 h 378"/>
                <a:gd name="T4" fmla="*/ 170 w 652"/>
                <a:gd name="T5" fmla="*/ 0 h 378"/>
                <a:gd name="T6" fmla="*/ 652 w 652"/>
                <a:gd name="T7" fmla="*/ 278 h 378"/>
                <a:gd name="T8" fmla="*/ 478 w 652"/>
                <a:gd name="T9" fmla="*/ 378 h 378"/>
                <a:gd name="T10" fmla="*/ 0 60000 65536"/>
                <a:gd name="T11" fmla="*/ 0 60000 65536"/>
                <a:gd name="T12" fmla="*/ 0 60000 65536"/>
                <a:gd name="T13" fmla="*/ 0 60000 65536"/>
                <a:gd name="T14" fmla="*/ 0 60000 65536"/>
                <a:gd name="T15" fmla="*/ 0 w 652"/>
                <a:gd name="T16" fmla="*/ 0 h 378"/>
                <a:gd name="T17" fmla="*/ 652 w 652"/>
                <a:gd name="T18" fmla="*/ 378 h 378"/>
              </a:gdLst>
              <a:ahLst/>
              <a:cxnLst>
                <a:cxn ang="T10">
                  <a:pos x="T0" y="T1"/>
                </a:cxn>
                <a:cxn ang="T11">
                  <a:pos x="T2" y="T3"/>
                </a:cxn>
                <a:cxn ang="T12">
                  <a:pos x="T4" y="T5"/>
                </a:cxn>
                <a:cxn ang="T13">
                  <a:pos x="T6" y="T7"/>
                </a:cxn>
                <a:cxn ang="T14">
                  <a:pos x="T8" y="T9"/>
                </a:cxn>
              </a:cxnLst>
              <a:rect l="T15" t="T16" r="T17" b="T18"/>
              <a:pathLst>
                <a:path w="652" h="378">
                  <a:moveTo>
                    <a:pt x="478" y="378"/>
                  </a:moveTo>
                  <a:lnTo>
                    <a:pt x="0" y="96"/>
                  </a:lnTo>
                  <a:lnTo>
                    <a:pt x="170" y="0"/>
                  </a:lnTo>
                  <a:lnTo>
                    <a:pt x="652" y="278"/>
                  </a:lnTo>
                  <a:lnTo>
                    <a:pt x="478" y="378"/>
                  </a:lnTo>
                  <a:close/>
                </a:path>
              </a:pathLst>
            </a:custGeom>
            <a:solidFill>
              <a:srgbClr val="00CC00"/>
            </a:solidFill>
            <a:ln w="9525">
              <a:solidFill>
                <a:srgbClr val="009900"/>
              </a:solidFill>
              <a:round/>
              <a:headEnd/>
              <a:tailEnd/>
            </a:ln>
          </p:spPr>
          <p:txBody>
            <a:bodyPr/>
            <a:lstStyle/>
            <a:p>
              <a:endParaRPr lang="en-US"/>
            </a:p>
          </p:txBody>
        </p:sp>
        <p:sp>
          <p:nvSpPr>
            <p:cNvPr id="29735" name="Freeform 30"/>
            <p:cNvSpPr>
              <a:spLocks/>
            </p:cNvSpPr>
            <p:nvPr/>
          </p:nvSpPr>
          <p:spPr bwMode="auto">
            <a:xfrm>
              <a:off x="2222" y="232"/>
              <a:ext cx="478" cy="502"/>
            </a:xfrm>
            <a:custGeom>
              <a:avLst/>
              <a:gdLst>
                <a:gd name="T0" fmla="*/ 0 w 478"/>
                <a:gd name="T1" fmla="*/ 0 h 502"/>
                <a:gd name="T2" fmla="*/ 0 w 478"/>
                <a:gd name="T3" fmla="*/ 226 h 502"/>
                <a:gd name="T4" fmla="*/ 478 w 478"/>
                <a:gd name="T5" fmla="*/ 502 h 502"/>
                <a:gd name="T6" fmla="*/ 478 w 478"/>
                <a:gd name="T7" fmla="*/ 280 h 502"/>
                <a:gd name="T8" fmla="*/ 0 w 478"/>
                <a:gd name="T9" fmla="*/ 0 h 502"/>
                <a:gd name="T10" fmla="*/ 0 60000 65536"/>
                <a:gd name="T11" fmla="*/ 0 60000 65536"/>
                <a:gd name="T12" fmla="*/ 0 60000 65536"/>
                <a:gd name="T13" fmla="*/ 0 60000 65536"/>
                <a:gd name="T14" fmla="*/ 0 60000 65536"/>
                <a:gd name="T15" fmla="*/ 0 w 478"/>
                <a:gd name="T16" fmla="*/ 0 h 502"/>
                <a:gd name="T17" fmla="*/ 478 w 478"/>
                <a:gd name="T18" fmla="*/ 502 h 502"/>
              </a:gdLst>
              <a:ahLst/>
              <a:cxnLst>
                <a:cxn ang="T10">
                  <a:pos x="T0" y="T1"/>
                </a:cxn>
                <a:cxn ang="T11">
                  <a:pos x="T2" y="T3"/>
                </a:cxn>
                <a:cxn ang="T12">
                  <a:pos x="T4" y="T5"/>
                </a:cxn>
                <a:cxn ang="T13">
                  <a:pos x="T6" y="T7"/>
                </a:cxn>
                <a:cxn ang="T14">
                  <a:pos x="T8" y="T9"/>
                </a:cxn>
              </a:cxnLst>
              <a:rect l="T15" t="T16" r="T17" b="T18"/>
              <a:pathLst>
                <a:path w="478" h="502">
                  <a:moveTo>
                    <a:pt x="0" y="0"/>
                  </a:moveTo>
                  <a:lnTo>
                    <a:pt x="0" y="226"/>
                  </a:lnTo>
                  <a:lnTo>
                    <a:pt x="478" y="502"/>
                  </a:lnTo>
                  <a:lnTo>
                    <a:pt x="478" y="280"/>
                  </a:lnTo>
                  <a:lnTo>
                    <a:pt x="0" y="0"/>
                  </a:lnTo>
                  <a:close/>
                </a:path>
              </a:pathLst>
            </a:custGeom>
            <a:solidFill>
              <a:srgbClr val="66FF66"/>
            </a:solidFill>
            <a:ln w="9525">
              <a:solidFill>
                <a:srgbClr val="009900"/>
              </a:solidFill>
              <a:round/>
              <a:headEnd/>
              <a:tailEnd/>
            </a:ln>
          </p:spPr>
          <p:txBody>
            <a:bodyPr/>
            <a:lstStyle/>
            <a:p>
              <a:endParaRPr lang="en-US"/>
            </a:p>
          </p:txBody>
        </p:sp>
        <p:sp>
          <p:nvSpPr>
            <p:cNvPr id="29736" name="Freeform 31"/>
            <p:cNvSpPr>
              <a:spLocks/>
            </p:cNvSpPr>
            <p:nvPr/>
          </p:nvSpPr>
          <p:spPr bwMode="auto">
            <a:xfrm>
              <a:off x="1920" y="458"/>
              <a:ext cx="782" cy="552"/>
            </a:xfrm>
            <a:custGeom>
              <a:avLst/>
              <a:gdLst>
                <a:gd name="T0" fmla="*/ 0 w 782"/>
                <a:gd name="T1" fmla="*/ 379 h 552"/>
                <a:gd name="T2" fmla="*/ 294 w 782"/>
                <a:gd name="T3" fmla="*/ 552 h 552"/>
                <a:gd name="T4" fmla="*/ 782 w 782"/>
                <a:gd name="T5" fmla="*/ 276 h 552"/>
                <a:gd name="T6" fmla="*/ 303 w 782"/>
                <a:gd name="T7" fmla="*/ 0 h 552"/>
                <a:gd name="T8" fmla="*/ 18 w 782"/>
                <a:gd name="T9" fmla="*/ 157 h 552"/>
                <a:gd name="T10" fmla="*/ 195 w 782"/>
                <a:gd name="T11" fmla="*/ 259 h 552"/>
                <a:gd name="T12" fmla="*/ 0 w 782"/>
                <a:gd name="T13" fmla="*/ 379 h 552"/>
                <a:gd name="T14" fmla="*/ 0 60000 65536"/>
                <a:gd name="T15" fmla="*/ 0 60000 65536"/>
                <a:gd name="T16" fmla="*/ 0 60000 65536"/>
                <a:gd name="T17" fmla="*/ 0 60000 65536"/>
                <a:gd name="T18" fmla="*/ 0 60000 65536"/>
                <a:gd name="T19" fmla="*/ 0 60000 65536"/>
                <a:gd name="T20" fmla="*/ 0 60000 65536"/>
                <a:gd name="T21" fmla="*/ 0 w 782"/>
                <a:gd name="T22" fmla="*/ 0 h 552"/>
                <a:gd name="T23" fmla="*/ 782 w 782"/>
                <a:gd name="T24" fmla="*/ 552 h 55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82" h="552">
                  <a:moveTo>
                    <a:pt x="0" y="379"/>
                  </a:moveTo>
                  <a:lnTo>
                    <a:pt x="294" y="552"/>
                  </a:lnTo>
                  <a:lnTo>
                    <a:pt x="782" y="276"/>
                  </a:lnTo>
                  <a:lnTo>
                    <a:pt x="303" y="0"/>
                  </a:lnTo>
                  <a:lnTo>
                    <a:pt x="18" y="157"/>
                  </a:lnTo>
                  <a:lnTo>
                    <a:pt x="195" y="259"/>
                  </a:lnTo>
                  <a:lnTo>
                    <a:pt x="0" y="379"/>
                  </a:lnTo>
                  <a:close/>
                </a:path>
              </a:pathLst>
            </a:custGeom>
            <a:solidFill>
              <a:srgbClr val="00CC00"/>
            </a:solidFill>
            <a:ln w="9525">
              <a:solidFill>
                <a:srgbClr val="009900"/>
              </a:solidFill>
              <a:round/>
              <a:headEnd/>
              <a:tailEnd/>
            </a:ln>
          </p:spPr>
          <p:txBody>
            <a:bodyPr/>
            <a:lstStyle/>
            <a:p>
              <a:endParaRPr lang="en-US"/>
            </a:p>
          </p:txBody>
        </p:sp>
        <p:sp>
          <p:nvSpPr>
            <p:cNvPr id="29737" name="Freeform 32"/>
            <p:cNvSpPr>
              <a:spLocks/>
            </p:cNvSpPr>
            <p:nvPr/>
          </p:nvSpPr>
          <p:spPr bwMode="auto">
            <a:xfrm>
              <a:off x="1938" y="615"/>
              <a:ext cx="177" cy="180"/>
            </a:xfrm>
            <a:custGeom>
              <a:avLst/>
              <a:gdLst>
                <a:gd name="T0" fmla="*/ 0 w 177"/>
                <a:gd name="T1" fmla="*/ 0 h 180"/>
                <a:gd name="T2" fmla="*/ 0 w 177"/>
                <a:gd name="T3" fmla="*/ 153 h 180"/>
                <a:gd name="T4" fmla="*/ 48 w 177"/>
                <a:gd name="T5" fmla="*/ 180 h 180"/>
                <a:gd name="T6" fmla="*/ 177 w 177"/>
                <a:gd name="T7" fmla="*/ 105 h 180"/>
                <a:gd name="T8" fmla="*/ 0 w 177"/>
                <a:gd name="T9" fmla="*/ 0 h 180"/>
                <a:gd name="T10" fmla="*/ 0 60000 65536"/>
                <a:gd name="T11" fmla="*/ 0 60000 65536"/>
                <a:gd name="T12" fmla="*/ 0 60000 65536"/>
                <a:gd name="T13" fmla="*/ 0 60000 65536"/>
                <a:gd name="T14" fmla="*/ 0 60000 65536"/>
                <a:gd name="T15" fmla="*/ 0 w 177"/>
                <a:gd name="T16" fmla="*/ 0 h 180"/>
                <a:gd name="T17" fmla="*/ 177 w 177"/>
                <a:gd name="T18" fmla="*/ 180 h 180"/>
              </a:gdLst>
              <a:ahLst/>
              <a:cxnLst>
                <a:cxn ang="T10">
                  <a:pos x="T0" y="T1"/>
                </a:cxn>
                <a:cxn ang="T11">
                  <a:pos x="T2" y="T3"/>
                </a:cxn>
                <a:cxn ang="T12">
                  <a:pos x="T4" y="T5"/>
                </a:cxn>
                <a:cxn ang="T13">
                  <a:pos x="T6" y="T7"/>
                </a:cxn>
                <a:cxn ang="T14">
                  <a:pos x="T8" y="T9"/>
                </a:cxn>
              </a:cxnLst>
              <a:rect l="T15" t="T16" r="T17" b="T18"/>
              <a:pathLst>
                <a:path w="177" h="180">
                  <a:moveTo>
                    <a:pt x="0" y="0"/>
                  </a:moveTo>
                  <a:lnTo>
                    <a:pt x="0" y="153"/>
                  </a:lnTo>
                  <a:lnTo>
                    <a:pt x="48" y="180"/>
                  </a:lnTo>
                  <a:lnTo>
                    <a:pt x="177" y="105"/>
                  </a:lnTo>
                  <a:lnTo>
                    <a:pt x="0" y="0"/>
                  </a:lnTo>
                  <a:close/>
                </a:path>
              </a:pathLst>
            </a:custGeom>
            <a:solidFill>
              <a:srgbClr val="66FF66"/>
            </a:solidFill>
            <a:ln w="9525">
              <a:solidFill>
                <a:srgbClr val="009900"/>
              </a:solidFill>
              <a:round/>
              <a:headEnd/>
              <a:tailEnd/>
            </a:ln>
          </p:spPr>
          <p:txBody>
            <a:bodyPr/>
            <a:lstStyle/>
            <a:p>
              <a:endParaRPr lang="en-US"/>
            </a:p>
          </p:txBody>
        </p:sp>
      </p:grpSp>
      <p:grpSp>
        <p:nvGrpSpPr>
          <p:cNvPr id="7" name="Group 128"/>
          <p:cNvGrpSpPr>
            <a:grpSpLocks/>
          </p:cNvGrpSpPr>
          <p:nvPr/>
        </p:nvGrpSpPr>
        <p:grpSpPr bwMode="auto">
          <a:xfrm>
            <a:off x="8115301" y="2128838"/>
            <a:ext cx="506413" cy="715962"/>
            <a:chOff x="4528" y="1725"/>
            <a:chExt cx="319" cy="451"/>
          </a:xfrm>
        </p:grpSpPr>
        <p:pic>
          <p:nvPicPr>
            <p:cNvPr id="29730" name="Picture 116" descr="observer"/>
            <p:cNvPicPr>
              <a:picLocks noChangeAspect="1" noChangeArrowheads="1"/>
            </p:cNvPicPr>
            <p:nvPr/>
          </p:nvPicPr>
          <p:blipFill>
            <a:blip r:embed="rId2" cstate="print"/>
            <a:srcRect/>
            <a:stretch>
              <a:fillRect/>
            </a:stretch>
          </p:blipFill>
          <p:spPr bwMode="auto">
            <a:xfrm>
              <a:off x="4528" y="1808"/>
              <a:ext cx="133" cy="368"/>
            </a:xfrm>
            <a:prstGeom prst="rect">
              <a:avLst/>
            </a:prstGeom>
            <a:noFill/>
            <a:ln w="9525">
              <a:noFill/>
              <a:miter lim="800000"/>
              <a:headEnd/>
              <a:tailEnd/>
            </a:ln>
          </p:spPr>
        </p:pic>
        <p:sp>
          <p:nvSpPr>
            <p:cNvPr id="29731" name="Line 117"/>
            <p:cNvSpPr>
              <a:spLocks noChangeShapeType="1"/>
            </p:cNvSpPr>
            <p:nvPr/>
          </p:nvSpPr>
          <p:spPr bwMode="auto">
            <a:xfrm flipV="1">
              <a:off x="4672" y="1725"/>
              <a:ext cx="175" cy="101"/>
            </a:xfrm>
            <a:prstGeom prst="line">
              <a:avLst/>
            </a:prstGeom>
            <a:noFill/>
            <a:ln w="38100">
              <a:solidFill>
                <a:srgbClr val="3333FF"/>
              </a:solidFill>
              <a:round/>
              <a:headEnd/>
              <a:tailEnd type="triangle" w="med" len="med"/>
            </a:ln>
          </p:spPr>
          <p:txBody>
            <a:bodyPr/>
            <a:lstStyle/>
            <a:p>
              <a:endParaRPr lang="en-US"/>
            </a:p>
          </p:txBody>
        </p:sp>
      </p:grpSp>
      <p:sp>
        <p:nvSpPr>
          <p:cNvPr id="57462" name="Text Box 118"/>
          <p:cNvSpPr txBox="1">
            <a:spLocks noChangeArrowheads="1"/>
          </p:cNvSpPr>
          <p:nvPr/>
        </p:nvSpPr>
        <p:spPr bwMode="auto">
          <a:xfrm>
            <a:off x="4403726" y="3241675"/>
            <a:ext cx="1074525" cy="338554"/>
          </a:xfrm>
          <a:prstGeom prst="rect">
            <a:avLst/>
          </a:prstGeom>
          <a:noFill/>
          <a:ln w="9525">
            <a:noFill/>
            <a:miter lim="800000"/>
            <a:headEnd/>
            <a:tailEnd/>
          </a:ln>
        </p:spPr>
        <p:txBody>
          <a:bodyPr wrap="none">
            <a:spAutoFit/>
          </a:bodyPr>
          <a:lstStyle/>
          <a:p>
            <a:r>
              <a:rPr lang="en-US" sz="1600" b="1">
                <a:solidFill>
                  <a:schemeClr val="bg1"/>
                </a:solidFill>
              </a:rPr>
              <a:t>Front View</a:t>
            </a:r>
            <a:endParaRPr lang="th-TH" sz="1600" b="1">
              <a:solidFill>
                <a:schemeClr val="bg1"/>
              </a:solidFill>
            </a:endParaRPr>
          </a:p>
        </p:txBody>
      </p:sp>
      <p:sp>
        <p:nvSpPr>
          <p:cNvPr id="57463" name="Text Box 119"/>
          <p:cNvSpPr txBox="1">
            <a:spLocks noChangeArrowheads="1"/>
          </p:cNvSpPr>
          <p:nvPr/>
        </p:nvSpPr>
        <p:spPr bwMode="auto">
          <a:xfrm>
            <a:off x="6727826" y="3216275"/>
            <a:ext cx="1074525" cy="338554"/>
          </a:xfrm>
          <a:prstGeom prst="rect">
            <a:avLst/>
          </a:prstGeom>
          <a:noFill/>
          <a:ln w="9525">
            <a:noFill/>
            <a:miter lim="800000"/>
            <a:headEnd/>
            <a:tailEnd/>
          </a:ln>
        </p:spPr>
        <p:txBody>
          <a:bodyPr wrap="none">
            <a:spAutoFit/>
          </a:bodyPr>
          <a:lstStyle/>
          <a:p>
            <a:r>
              <a:rPr lang="en-US" sz="1600" b="1"/>
              <a:t>Front View</a:t>
            </a:r>
            <a:endParaRPr lang="th-TH" sz="1600" b="1"/>
          </a:p>
        </p:txBody>
      </p:sp>
      <p:sp>
        <p:nvSpPr>
          <p:cNvPr id="57464" name="Text Box 120"/>
          <p:cNvSpPr txBox="1">
            <a:spLocks noChangeArrowheads="1"/>
          </p:cNvSpPr>
          <p:nvPr/>
        </p:nvSpPr>
        <p:spPr bwMode="auto">
          <a:xfrm>
            <a:off x="2400301" y="3241675"/>
            <a:ext cx="1513235" cy="338554"/>
          </a:xfrm>
          <a:prstGeom prst="rect">
            <a:avLst/>
          </a:prstGeom>
          <a:noFill/>
          <a:ln w="9525">
            <a:noFill/>
            <a:miter lim="800000"/>
            <a:headEnd/>
            <a:tailEnd/>
          </a:ln>
        </p:spPr>
        <p:txBody>
          <a:bodyPr wrap="none">
            <a:spAutoFit/>
          </a:bodyPr>
          <a:lstStyle/>
          <a:p>
            <a:r>
              <a:rPr lang="en-US" sz="1600" b="1">
                <a:solidFill>
                  <a:schemeClr val="bg1"/>
                </a:solidFill>
              </a:rPr>
              <a:t>Right Side View</a:t>
            </a:r>
            <a:endParaRPr lang="th-TH" sz="1600" b="1">
              <a:solidFill>
                <a:schemeClr val="bg1"/>
              </a:solidFill>
            </a:endParaRPr>
          </a:p>
        </p:txBody>
      </p:sp>
      <p:sp>
        <p:nvSpPr>
          <p:cNvPr id="57466" name="Text Box 122"/>
          <p:cNvSpPr txBox="1">
            <a:spLocks noChangeArrowheads="1"/>
          </p:cNvSpPr>
          <p:nvPr/>
        </p:nvSpPr>
        <p:spPr bwMode="auto">
          <a:xfrm>
            <a:off x="7937501" y="3216275"/>
            <a:ext cx="1513235" cy="338554"/>
          </a:xfrm>
          <a:prstGeom prst="rect">
            <a:avLst/>
          </a:prstGeom>
          <a:noFill/>
          <a:ln w="9525">
            <a:noFill/>
            <a:miter lim="800000"/>
            <a:headEnd/>
            <a:tailEnd/>
          </a:ln>
        </p:spPr>
        <p:txBody>
          <a:bodyPr wrap="none">
            <a:spAutoFit/>
          </a:bodyPr>
          <a:lstStyle/>
          <a:p>
            <a:r>
              <a:rPr lang="en-US" sz="1600" b="1"/>
              <a:t>Right Side View</a:t>
            </a:r>
            <a:endParaRPr lang="th-TH" sz="1600" b="1"/>
          </a:p>
        </p:txBody>
      </p:sp>
      <p:sp>
        <p:nvSpPr>
          <p:cNvPr id="57467" name="Text Box 123"/>
          <p:cNvSpPr txBox="1">
            <a:spLocks noChangeArrowheads="1"/>
          </p:cNvSpPr>
          <p:nvPr/>
        </p:nvSpPr>
        <p:spPr bwMode="auto">
          <a:xfrm>
            <a:off x="6677025" y="1603375"/>
            <a:ext cx="935834" cy="338554"/>
          </a:xfrm>
          <a:prstGeom prst="rect">
            <a:avLst/>
          </a:prstGeom>
          <a:noFill/>
          <a:ln w="9525">
            <a:noFill/>
            <a:miter lim="800000"/>
            <a:headEnd/>
            <a:tailEnd/>
          </a:ln>
        </p:spPr>
        <p:txBody>
          <a:bodyPr wrap="none">
            <a:spAutoFit/>
          </a:bodyPr>
          <a:lstStyle/>
          <a:p>
            <a:r>
              <a:rPr lang="en-US" sz="1600" b="1"/>
              <a:t>Top View</a:t>
            </a:r>
            <a:endParaRPr lang="th-TH" sz="1600" b="1"/>
          </a:p>
        </p:txBody>
      </p:sp>
      <p:sp>
        <p:nvSpPr>
          <p:cNvPr id="57468" name="Text Box 124"/>
          <p:cNvSpPr txBox="1">
            <a:spLocks noChangeArrowheads="1"/>
          </p:cNvSpPr>
          <p:nvPr/>
        </p:nvSpPr>
        <p:spPr bwMode="auto">
          <a:xfrm>
            <a:off x="4492625" y="4814888"/>
            <a:ext cx="935834" cy="338554"/>
          </a:xfrm>
          <a:prstGeom prst="rect">
            <a:avLst/>
          </a:prstGeom>
          <a:noFill/>
          <a:ln w="9525">
            <a:noFill/>
            <a:miter lim="800000"/>
            <a:headEnd/>
            <a:tailEnd/>
          </a:ln>
        </p:spPr>
        <p:txBody>
          <a:bodyPr wrap="none">
            <a:spAutoFit/>
          </a:bodyPr>
          <a:lstStyle/>
          <a:p>
            <a:r>
              <a:rPr lang="en-US" sz="1600" b="1">
                <a:solidFill>
                  <a:schemeClr val="bg1"/>
                </a:solidFill>
              </a:rPr>
              <a:t>Top View</a:t>
            </a:r>
            <a:endParaRPr lang="th-TH" sz="1600" b="1">
              <a:solidFill>
                <a:schemeClr val="bg1"/>
              </a:solidFill>
            </a:endParaRPr>
          </a:p>
        </p:txBody>
      </p:sp>
      <p:sp>
        <p:nvSpPr>
          <p:cNvPr id="29725" name="Text Box 137"/>
          <p:cNvSpPr txBox="1">
            <a:spLocks noChangeArrowheads="1"/>
          </p:cNvSpPr>
          <p:nvPr/>
        </p:nvSpPr>
        <p:spPr bwMode="auto">
          <a:xfrm>
            <a:off x="1524000" y="185739"/>
            <a:ext cx="9144000" cy="701675"/>
          </a:xfrm>
          <a:prstGeom prst="rect">
            <a:avLst/>
          </a:prstGeom>
          <a:noFill/>
          <a:ln w="9525">
            <a:noFill/>
            <a:miter lim="800000"/>
            <a:headEnd/>
            <a:tailEnd/>
          </a:ln>
        </p:spPr>
        <p:txBody>
          <a:bodyPr>
            <a:spAutoFit/>
          </a:bodyPr>
          <a:lstStyle/>
          <a:p>
            <a:pPr algn="ctr"/>
            <a:r>
              <a:rPr lang="en-US" sz="4000" b="1" dirty="0">
                <a:latin typeface="Andalus" panose="02020603050405020304" pitchFamily="18" charset="-78"/>
                <a:cs typeface="Andalus" panose="02020603050405020304" pitchFamily="18" charset="-78"/>
              </a:rPr>
              <a:t>Views arrangement</a:t>
            </a:r>
          </a:p>
        </p:txBody>
      </p:sp>
      <p:sp>
        <p:nvSpPr>
          <p:cNvPr id="29726" name="Line 139"/>
          <p:cNvSpPr>
            <a:spLocks noChangeShapeType="1"/>
          </p:cNvSpPr>
          <p:nvPr/>
        </p:nvSpPr>
        <p:spPr bwMode="auto">
          <a:xfrm flipV="1">
            <a:off x="3035300" y="4489450"/>
            <a:ext cx="0" cy="95250"/>
          </a:xfrm>
          <a:prstGeom prst="line">
            <a:avLst/>
          </a:prstGeom>
          <a:noFill/>
          <a:ln w="19050">
            <a:solidFill>
              <a:srgbClr val="FFFF00"/>
            </a:solidFill>
            <a:round/>
            <a:headEnd/>
            <a:tailEnd/>
          </a:ln>
        </p:spPr>
        <p:txBody>
          <a:bodyPr/>
          <a:lstStyle/>
          <a:p>
            <a:endParaRPr lang="en-US"/>
          </a:p>
        </p:txBody>
      </p:sp>
      <p:sp>
        <p:nvSpPr>
          <p:cNvPr id="29727" name="Line 140"/>
          <p:cNvSpPr>
            <a:spLocks noChangeShapeType="1"/>
          </p:cNvSpPr>
          <p:nvPr/>
        </p:nvSpPr>
        <p:spPr bwMode="auto">
          <a:xfrm flipV="1">
            <a:off x="3035300" y="4346575"/>
            <a:ext cx="0" cy="95250"/>
          </a:xfrm>
          <a:prstGeom prst="line">
            <a:avLst/>
          </a:prstGeom>
          <a:noFill/>
          <a:ln w="19050">
            <a:solidFill>
              <a:srgbClr val="FFFF00"/>
            </a:solidFill>
            <a:round/>
            <a:headEnd/>
            <a:tailEnd/>
          </a:ln>
        </p:spPr>
        <p:txBody>
          <a:bodyPr/>
          <a:lstStyle/>
          <a:p>
            <a:endParaRPr lang="en-US"/>
          </a:p>
        </p:txBody>
      </p:sp>
      <p:sp>
        <p:nvSpPr>
          <p:cNvPr id="29728" name="Line 141"/>
          <p:cNvSpPr>
            <a:spLocks noChangeShapeType="1"/>
          </p:cNvSpPr>
          <p:nvPr/>
        </p:nvSpPr>
        <p:spPr bwMode="auto">
          <a:xfrm flipV="1">
            <a:off x="8556625" y="4479925"/>
            <a:ext cx="0" cy="95250"/>
          </a:xfrm>
          <a:prstGeom prst="line">
            <a:avLst/>
          </a:prstGeom>
          <a:noFill/>
          <a:ln w="19050">
            <a:solidFill>
              <a:schemeClr val="tx1"/>
            </a:solidFill>
            <a:round/>
            <a:headEnd/>
            <a:tailEnd/>
          </a:ln>
        </p:spPr>
        <p:txBody>
          <a:bodyPr/>
          <a:lstStyle/>
          <a:p>
            <a:endParaRPr lang="en-US"/>
          </a:p>
        </p:txBody>
      </p:sp>
      <p:sp>
        <p:nvSpPr>
          <p:cNvPr id="29729" name="Line 142"/>
          <p:cNvSpPr>
            <a:spLocks noChangeShapeType="1"/>
          </p:cNvSpPr>
          <p:nvPr/>
        </p:nvSpPr>
        <p:spPr bwMode="auto">
          <a:xfrm flipV="1">
            <a:off x="8556625" y="4337050"/>
            <a:ext cx="0" cy="95250"/>
          </a:xfrm>
          <a:prstGeom prst="line">
            <a:avLst/>
          </a:prstGeom>
          <a:noFill/>
          <a:ln w="19050">
            <a:solidFill>
              <a:schemeClr val="tx1"/>
            </a:solidFill>
            <a:round/>
            <a:headEnd/>
            <a:tailEnd/>
          </a:ln>
        </p:spPr>
        <p:txBody>
          <a:bodyPr/>
          <a:lstStyle/>
          <a:p>
            <a:endParaRPr lang="en-US"/>
          </a:p>
        </p:txBody>
      </p:sp>
    </p:spTree>
    <p:extLst>
      <p:ext uri="{BB962C8B-B14F-4D97-AF65-F5344CB8AC3E}">
        <p14:creationId xmlns:p14="http://schemas.microsoft.com/office/powerpoint/2010/main" val="399575797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7462"/>
                                        </p:tgtEl>
                                        <p:attrNameLst>
                                          <p:attrName>style.visibility</p:attrName>
                                        </p:attrNameLst>
                                      </p:cBhvr>
                                      <p:to>
                                        <p:strVal val="visible"/>
                                      </p:to>
                                    </p:set>
                                    <p:animEffect transition="in" filter="fade">
                                      <p:cBhvr>
                                        <p:cTn id="7" dur="1000"/>
                                        <p:tgtEl>
                                          <p:spTgt spid="5746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7463"/>
                                        </p:tgtEl>
                                        <p:attrNameLst>
                                          <p:attrName>style.visibility</p:attrName>
                                        </p:attrNameLst>
                                      </p:cBhvr>
                                      <p:to>
                                        <p:strVal val="visible"/>
                                      </p:to>
                                    </p:set>
                                    <p:animEffect transition="in" filter="fade">
                                      <p:cBhvr>
                                        <p:cTn id="10" dur="1000"/>
                                        <p:tgtEl>
                                          <p:spTgt spid="5746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7468"/>
                                        </p:tgtEl>
                                        <p:attrNameLst>
                                          <p:attrName>style.visibility</p:attrName>
                                        </p:attrNameLst>
                                      </p:cBhvr>
                                      <p:to>
                                        <p:strVal val="visible"/>
                                      </p:to>
                                    </p:set>
                                    <p:animEffect transition="in" filter="fade">
                                      <p:cBhvr>
                                        <p:cTn id="15" dur="1000"/>
                                        <p:tgtEl>
                                          <p:spTgt spid="5746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7467"/>
                                        </p:tgtEl>
                                        <p:attrNameLst>
                                          <p:attrName>style.visibility</p:attrName>
                                        </p:attrNameLst>
                                      </p:cBhvr>
                                      <p:to>
                                        <p:strVal val="visible"/>
                                      </p:to>
                                    </p:set>
                                    <p:animEffect transition="in" filter="fade">
                                      <p:cBhvr>
                                        <p:cTn id="18" dur="1000"/>
                                        <p:tgtEl>
                                          <p:spTgt spid="5746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57464"/>
                                        </p:tgtEl>
                                        <p:attrNameLst>
                                          <p:attrName>style.visibility</p:attrName>
                                        </p:attrNameLst>
                                      </p:cBhvr>
                                      <p:to>
                                        <p:strVal val="visible"/>
                                      </p:to>
                                    </p:set>
                                    <p:animEffect transition="in" filter="fade">
                                      <p:cBhvr>
                                        <p:cTn id="23" dur="1000"/>
                                        <p:tgtEl>
                                          <p:spTgt spid="57464"/>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57466"/>
                                        </p:tgtEl>
                                        <p:attrNameLst>
                                          <p:attrName>style.visibility</p:attrName>
                                        </p:attrNameLst>
                                      </p:cBhvr>
                                      <p:to>
                                        <p:strVal val="visible"/>
                                      </p:to>
                                    </p:set>
                                    <p:animEffect transition="in" filter="fade">
                                      <p:cBhvr>
                                        <p:cTn id="26" dur="1000"/>
                                        <p:tgtEl>
                                          <p:spTgt spid="574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462" grpId="0"/>
      <p:bldP spid="57463" grpId="0"/>
      <p:bldP spid="57464" grpId="0"/>
      <p:bldP spid="57466" grpId="0"/>
      <p:bldP spid="57467" grpId="0"/>
      <p:bldP spid="5746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62114" y="300039"/>
            <a:ext cx="8867775" cy="6257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1" name="Rectangle 5"/>
          <p:cNvSpPr>
            <a:spLocks noChangeArrowheads="1"/>
          </p:cNvSpPr>
          <p:nvPr/>
        </p:nvSpPr>
        <p:spPr bwMode="auto">
          <a:xfrm>
            <a:off x="1828800" y="6400800"/>
            <a:ext cx="304800" cy="2286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IN" altLang="en-US"/>
          </a:p>
        </p:txBody>
      </p:sp>
      <p:sp>
        <p:nvSpPr>
          <p:cNvPr id="22532" name="Rectangle 6"/>
          <p:cNvSpPr>
            <a:spLocks noChangeArrowheads="1"/>
          </p:cNvSpPr>
          <p:nvPr/>
        </p:nvSpPr>
        <p:spPr bwMode="auto">
          <a:xfrm>
            <a:off x="6019800" y="6477000"/>
            <a:ext cx="4191000" cy="1524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IN" altLang="en-US"/>
          </a:p>
        </p:txBody>
      </p:sp>
      <p:sp>
        <p:nvSpPr>
          <p:cNvPr id="6" name="Down Arrow 5"/>
          <p:cNvSpPr/>
          <p:nvPr/>
        </p:nvSpPr>
        <p:spPr>
          <a:xfrm rot="11520000">
            <a:off x="4267200" y="5257800"/>
            <a:ext cx="76200" cy="457200"/>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22534" name="TextBox 6"/>
          <p:cNvSpPr txBox="1">
            <a:spLocks noChangeArrowheads="1"/>
          </p:cNvSpPr>
          <p:nvPr/>
        </p:nvSpPr>
        <p:spPr bwMode="auto">
          <a:xfrm>
            <a:off x="4038600" y="5715001"/>
            <a:ext cx="7620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IN" altLang="en-US" sz="1400" b="1">
                <a:solidFill>
                  <a:srgbClr val="FF0000"/>
                </a:solidFill>
                <a:latin typeface="Arial Black" panose="020B0A04020102020204" pitchFamily="34" charset="0"/>
              </a:rPr>
              <a:t>FV</a:t>
            </a:r>
          </a:p>
        </p:txBody>
      </p:sp>
    </p:spTree>
    <p:extLst>
      <p:ext uri="{BB962C8B-B14F-4D97-AF65-F5344CB8AC3E}">
        <p14:creationId xmlns:p14="http://schemas.microsoft.com/office/powerpoint/2010/main" val="321146789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3550" y="319089"/>
            <a:ext cx="8724900" cy="6219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5" name="Rectangle 5"/>
          <p:cNvSpPr>
            <a:spLocks noChangeArrowheads="1"/>
          </p:cNvSpPr>
          <p:nvPr/>
        </p:nvSpPr>
        <p:spPr bwMode="auto">
          <a:xfrm>
            <a:off x="5943600" y="6477000"/>
            <a:ext cx="4267200" cy="1524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IN" altLang="en-US"/>
          </a:p>
        </p:txBody>
      </p:sp>
      <p:sp>
        <p:nvSpPr>
          <p:cNvPr id="23556" name="Rectangle 6"/>
          <p:cNvSpPr>
            <a:spLocks noChangeArrowheads="1"/>
          </p:cNvSpPr>
          <p:nvPr/>
        </p:nvSpPr>
        <p:spPr bwMode="auto">
          <a:xfrm>
            <a:off x="1828801" y="6400800"/>
            <a:ext cx="257175" cy="2286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IN" altLang="en-US"/>
          </a:p>
        </p:txBody>
      </p:sp>
    </p:spTree>
    <p:extLst>
      <p:ext uri="{BB962C8B-B14F-4D97-AF65-F5344CB8AC3E}">
        <p14:creationId xmlns:p14="http://schemas.microsoft.com/office/powerpoint/2010/main" val="201006155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0" name="Freeform 98"/>
          <p:cNvSpPr>
            <a:spLocks/>
          </p:cNvSpPr>
          <p:nvPr/>
        </p:nvSpPr>
        <p:spPr bwMode="auto">
          <a:xfrm>
            <a:off x="3714750" y="1455738"/>
            <a:ext cx="1460500" cy="2520950"/>
          </a:xfrm>
          <a:custGeom>
            <a:avLst/>
            <a:gdLst>
              <a:gd name="T0" fmla="*/ 0 w 681"/>
              <a:gd name="T1" fmla="*/ 833902 h 1179"/>
              <a:gd name="T2" fmla="*/ 0 w 681"/>
              <a:gd name="T3" fmla="*/ 2520950 h 1179"/>
              <a:gd name="T4" fmla="*/ 1460500 w 681"/>
              <a:gd name="T5" fmla="*/ 1680633 h 1179"/>
              <a:gd name="T6" fmla="*/ 1460500 w 681"/>
              <a:gd name="T7" fmla="*/ 0 h 1179"/>
              <a:gd name="T8" fmla="*/ 0 w 681"/>
              <a:gd name="T9" fmla="*/ 833902 h 1179"/>
              <a:gd name="T10" fmla="*/ 0 60000 65536"/>
              <a:gd name="T11" fmla="*/ 0 60000 65536"/>
              <a:gd name="T12" fmla="*/ 0 60000 65536"/>
              <a:gd name="T13" fmla="*/ 0 60000 65536"/>
              <a:gd name="T14" fmla="*/ 0 60000 65536"/>
              <a:gd name="T15" fmla="*/ 0 w 681"/>
              <a:gd name="T16" fmla="*/ 0 h 1179"/>
              <a:gd name="T17" fmla="*/ 681 w 681"/>
              <a:gd name="T18" fmla="*/ 1179 h 1179"/>
            </a:gdLst>
            <a:ahLst/>
            <a:cxnLst>
              <a:cxn ang="T10">
                <a:pos x="T0" y="T1"/>
              </a:cxn>
              <a:cxn ang="T11">
                <a:pos x="T2" y="T3"/>
              </a:cxn>
              <a:cxn ang="T12">
                <a:pos x="T4" y="T5"/>
              </a:cxn>
              <a:cxn ang="T13">
                <a:pos x="T6" y="T7"/>
              </a:cxn>
              <a:cxn ang="T14">
                <a:pos x="T8" y="T9"/>
              </a:cxn>
            </a:cxnLst>
            <a:rect l="T15" t="T16" r="T17" b="T18"/>
            <a:pathLst>
              <a:path w="681" h="1179">
                <a:moveTo>
                  <a:pt x="0" y="390"/>
                </a:moveTo>
                <a:lnTo>
                  <a:pt x="0" y="1179"/>
                </a:lnTo>
                <a:lnTo>
                  <a:pt x="681" y="786"/>
                </a:lnTo>
                <a:lnTo>
                  <a:pt x="681" y="0"/>
                </a:lnTo>
                <a:lnTo>
                  <a:pt x="0" y="390"/>
                </a:lnTo>
                <a:close/>
              </a:path>
            </a:pathLst>
          </a:custGeom>
          <a:solidFill>
            <a:schemeClr val="hlink"/>
          </a:solidFill>
          <a:ln w="9525">
            <a:noFill/>
            <a:round/>
            <a:headEnd/>
            <a:tailEnd/>
          </a:ln>
        </p:spPr>
        <p:txBody>
          <a:bodyPr/>
          <a:lstStyle/>
          <a:p>
            <a:endParaRPr lang="en-US"/>
          </a:p>
        </p:txBody>
      </p:sp>
      <p:grpSp>
        <p:nvGrpSpPr>
          <p:cNvPr id="2" name="Group 99"/>
          <p:cNvGrpSpPr>
            <a:grpSpLocks/>
          </p:cNvGrpSpPr>
          <p:nvPr/>
        </p:nvGrpSpPr>
        <p:grpSpPr bwMode="auto">
          <a:xfrm flipH="1">
            <a:off x="4356100" y="2243138"/>
            <a:ext cx="431800" cy="760412"/>
            <a:chOff x="2888" y="1213"/>
            <a:chExt cx="272" cy="479"/>
          </a:xfrm>
        </p:grpSpPr>
        <p:sp>
          <p:nvSpPr>
            <p:cNvPr id="30786" name="Oval 100"/>
            <p:cNvSpPr>
              <a:spLocks noChangeArrowheads="1"/>
            </p:cNvSpPr>
            <p:nvPr/>
          </p:nvSpPr>
          <p:spPr bwMode="auto">
            <a:xfrm rot="3600000">
              <a:off x="2892" y="1378"/>
              <a:ext cx="281" cy="160"/>
            </a:xfrm>
            <a:prstGeom prst="ellipse">
              <a:avLst/>
            </a:prstGeom>
            <a:noFill/>
            <a:ln w="38100">
              <a:solidFill>
                <a:schemeClr val="bg1"/>
              </a:solidFill>
              <a:round/>
              <a:headEnd/>
              <a:tailEnd/>
            </a:ln>
          </p:spPr>
          <p:txBody>
            <a:bodyPr wrap="none" anchor="ctr"/>
            <a:lstStyle/>
            <a:p>
              <a:endParaRPr lang="en-US"/>
            </a:p>
          </p:txBody>
        </p:sp>
        <p:sp>
          <p:nvSpPr>
            <p:cNvPr id="30787" name="Oval 101"/>
            <p:cNvSpPr>
              <a:spLocks noChangeArrowheads="1"/>
            </p:cNvSpPr>
            <p:nvPr/>
          </p:nvSpPr>
          <p:spPr bwMode="auto">
            <a:xfrm rot="3600000">
              <a:off x="2784" y="1317"/>
              <a:ext cx="479" cy="272"/>
            </a:xfrm>
            <a:prstGeom prst="ellipse">
              <a:avLst/>
            </a:prstGeom>
            <a:noFill/>
            <a:ln w="38100">
              <a:solidFill>
                <a:schemeClr val="bg1"/>
              </a:solidFill>
              <a:round/>
              <a:headEnd/>
              <a:tailEnd/>
            </a:ln>
          </p:spPr>
          <p:txBody>
            <a:bodyPr wrap="none" anchor="ctr"/>
            <a:lstStyle/>
            <a:p>
              <a:endParaRPr lang="en-US"/>
            </a:p>
          </p:txBody>
        </p:sp>
      </p:grpSp>
      <p:sp>
        <p:nvSpPr>
          <p:cNvPr id="13376" name="Freeform 64"/>
          <p:cNvSpPr>
            <a:spLocks/>
          </p:cNvSpPr>
          <p:nvPr/>
        </p:nvSpPr>
        <p:spPr bwMode="auto">
          <a:xfrm>
            <a:off x="3700463" y="2284413"/>
            <a:ext cx="1460500" cy="2532062"/>
          </a:xfrm>
          <a:custGeom>
            <a:avLst/>
            <a:gdLst>
              <a:gd name="T0" fmla="*/ 6434 w 681"/>
              <a:gd name="T1" fmla="*/ 0 h 1182"/>
              <a:gd name="T2" fmla="*/ 1460500 w 681"/>
              <a:gd name="T3" fmla="*/ 837594 h 1182"/>
              <a:gd name="T4" fmla="*/ 1460500 w 681"/>
              <a:gd name="T5" fmla="*/ 2532062 h 1182"/>
              <a:gd name="T6" fmla="*/ 0 w 681"/>
              <a:gd name="T7" fmla="*/ 1690183 h 1182"/>
              <a:gd name="T8" fmla="*/ 6434 w 681"/>
              <a:gd name="T9" fmla="*/ 0 h 1182"/>
              <a:gd name="T10" fmla="*/ 0 60000 65536"/>
              <a:gd name="T11" fmla="*/ 0 60000 65536"/>
              <a:gd name="T12" fmla="*/ 0 60000 65536"/>
              <a:gd name="T13" fmla="*/ 0 60000 65536"/>
              <a:gd name="T14" fmla="*/ 0 60000 65536"/>
              <a:gd name="T15" fmla="*/ 0 w 681"/>
              <a:gd name="T16" fmla="*/ 0 h 1182"/>
              <a:gd name="T17" fmla="*/ 681 w 681"/>
              <a:gd name="T18" fmla="*/ 1182 h 1182"/>
            </a:gdLst>
            <a:ahLst/>
            <a:cxnLst>
              <a:cxn ang="T10">
                <a:pos x="T0" y="T1"/>
              </a:cxn>
              <a:cxn ang="T11">
                <a:pos x="T2" y="T3"/>
              </a:cxn>
              <a:cxn ang="T12">
                <a:pos x="T4" y="T5"/>
              </a:cxn>
              <a:cxn ang="T13">
                <a:pos x="T6" y="T7"/>
              </a:cxn>
              <a:cxn ang="T14">
                <a:pos x="T8" y="T9"/>
              </a:cxn>
            </a:cxnLst>
            <a:rect l="T15" t="T16" r="T17" b="T18"/>
            <a:pathLst>
              <a:path w="681" h="1182">
                <a:moveTo>
                  <a:pt x="3" y="0"/>
                </a:moveTo>
                <a:lnTo>
                  <a:pt x="681" y="391"/>
                </a:lnTo>
                <a:lnTo>
                  <a:pt x="681" y="1182"/>
                </a:lnTo>
                <a:lnTo>
                  <a:pt x="0" y="789"/>
                </a:lnTo>
                <a:lnTo>
                  <a:pt x="3" y="0"/>
                </a:lnTo>
                <a:close/>
              </a:path>
            </a:pathLst>
          </a:custGeom>
          <a:solidFill>
            <a:schemeClr val="hlink"/>
          </a:solidFill>
          <a:ln w="9525">
            <a:noFill/>
            <a:round/>
            <a:headEnd/>
            <a:tailEnd/>
          </a:ln>
        </p:spPr>
        <p:txBody>
          <a:bodyPr/>
          <a:lstStyle/>
          <a:p>
            <a:endParaRPr lang="en-US"/>
          </a:p>
        </p:txBody>
      </p:sp>
      <p:sp>
        <p:nvSpPr>
          <p:cNvPr id="13377" name="Freeform 65"/>
          <p:cNvSpPr>
            <a:spLocks/>
          </p:cNvSpPr>
          <p:nvPr/>
        </p:nvSpPr>
        <p:spPr bwMode="auto">
          <a:xfrm>
            <a:off x="2254250" y="2293938"/>
            <a:ext cx="1460500" cy="2520950"/>
          </a:xfrm>
          <a:custGeom>
            <a:avLst/>
            <a:gdLst>
              <a:gd name="T0" fmla="*/ 0 w 681"/>
              <a:gd name="T1" fmla="*/ 833902 h 1179"/>
              <a:gd name="T2" fmla="*/ 0 w 681"/>
              <a:gd name="T3" fmla="*/ 2520950 h 1179"/>
              <a:gd name="T4" fmla="*/ 1460500 w 681"/>
              <a:gd name="T5" fmla="*/ 1680633 h 1179"/>
              <a:gd name="T6" fmla="*/ 1460500 w 681"/>
              <a:gd name="T7" fmla="*/ 0 h 1179"/>
              <a:gd name="T8" fmla="*/ 0 w 681"/>
              <a:gd name="T9" fmla="*/ 833902 h 1179"/>
              <a:gd name="T10" fmla="*/ 0 60000 65536"/>
              <a:gd name="T11" fmla="*/ 0 60000 65536"/>
              <a:gd name="T12" fmla="*/ 0 60000 65536"/>
              <a:gd name="T13" fmla="*/ 0 60000 65536"/>
              <a:gd name="T14" fmla="*/ 0 60000 65536"/>
              <a:gd name="T15" fmla="*/ 0 w 681"/>
              <a:gd name="T16" fmla="*/ 0 h 1179"/>
              <a:gd name="T17" fmla="*/ 681 w 681"/>
              <a:gd name="T18" fmla="*/ 1179 h 1179"/>
            </a:gdLst>
            <a:ahLst/>
            <a:cxnLst>
              <a:cxn ang="T10">
                <a:pos x="T0" y="T1"/>
              </a:cxn>
              <a:cxn ang="T11">
                <a:pos x="T2" y="T3"/>
              </a:cxn>
              <a:cxn ang="T12">
                <a:pos x="T4" y="T5"/>
              </a:cxn>
              <a:cxn ang="T13">
                <a:pos x="T6" y="T7"/>
              </a:cxn>
              <a:cxn ang="T14">
                <a:pos x="T8" y="T9"/>
              </a:cxn>
            </a:cxnLst>
            <a:rect l="T15" t="T16" r="T17" b="T18"/>
            <a:pathLst>
              <a:path w="681" h="1179">
                <a:moveTo>
                  <a:pt x="0" y="390"/>
                </a:moveTo>
                <a:lnTo>
                  <a:pt x="0" y="1179"/>
                </a:lnTo>
                <a:lnTo>
                  <a:pt x="681" y="786"/>
                </a:lnTo>
                <a:lnTo>
                  <a:pt x="681" y="0"/>
                </a:lnTo>
                <a:lnTo>
                  <a:pt x="0" y="390"/>
                </a:lnTo>
                <a:close/>
              </a:path>
            </a:pathLst>
          </a:custGeom>
          <a:solidFill>
            <a:srgbClr val="CC3300"/>
          </a:solidFill>
          <a:ln w="9525">
            <a:noFill/>
            <a:round/>
            <a:headEnd/>
            <a:tailEnd/>
          </a:ln>
        </p:spPr>
        <p:txBody>
          <a:bodyPr/>
          <a:lstStyle/>
          <a:p>
            <a:endParaRPr lang="en-US"/>
          </a:p>
        </p:txBody>
      </p:sp>
      <p:grpSp>
        <p:nvGrpSpPr>
          <p:cNvPr id="3" name="Group 47"/>
          <p:cNvGrpSpPr>
            <a:grpSpLocks/>
          </p:cNvGrpSpPr>
          <p:nvPr/>
        </p:nvGrpSpPr>
        <p:grpSpPr bwMode="auto">
          <a:xfrm>
            <a:off x="7794626" y="1835151"/>
            <a:ext cx="1063625" cy="949325"/>
            <a:chOff x="206" y="1933"/>
            <a:chExt cx="298" cy="266"/>
          </a:xfrm>
        </p:grpSpPr>
        <p:sp>
          <p:nvSpPr>
            <p:cNvPr id="30784" name="Freeform 46"/>
            <p:cNvSpPr>
              <a:spLocks/>
            </p:cNvSpPr>
            <p:nvPr/>
          </p:nvSpPr>
          <p:spPr bwMode="auto">
            <a:xfrm>
              <a:off x="210" y="1933"/>
              <a:ext cx="294" cy="261"/>
            </a:xfrm>
            <a:custGeom>
              <a:avLst/>
              <a:gdLst>
                <a:gd name="T0" fmla="*/ 0 w 294"/>
                <a:gd name="T1" fmla="*/ 148 h 261"/>
                <a:gd name="T2" fmla="*/ 15 w 294"/>
                <a:gd name="T3" fmla="*/ 150 h 261"/>
                <a:gd name="T4" fmla="*/ 33 w 294"/>
                <a:gd name="T5" fmla="*/ 159 h 261"/>
                <a:gd name="T6" fmla="*/ 50 w 294"/>
                <a:gd name="T7" fmla="*/ 175 h 261"/>
                <a:gd name="T8" fmla="*/ 65 w 294"/>
                <a:gd name="T9" fmla="*/ 195 h 261"/>
                <a:gd name="T10" fmla="*/ 69 w 294"/>
                <a:gd name="T11" fmla="*/ 216 h 261"/>
                <a:gd name="T12" fmla="*/ 72 w 294"/>
                <a:gd name="T13" fmla="*/ 235 h 261"/>
                <a:gd name="T14" fmla="*/ 69 w 294"/>
                <a:gd name="T15" fmla="*/ 252 h 261"/>
                <a:gd name="T16" fmla="*/ 59 w 294"/>
                <a:gd name="T17" fmla="*/ 261 h 261"/>
                <a:gd name="T18" fmla="*/ 270 w 294"/>
                <a:gd name="T19" fmla="*/ 186 h 261"/>
                <a:gd name="T20" fmla="*/ 282 w 294"/>
                <a:gd name="T21" fmla="*/ 177 h 261"/>
                <a:gd name="T22" fmla="*/ 290 w 294"/>
                <a:gd name="T23" fmla="*/ 163 h 261"/>
                <a:gd name="T24" fmla="*/ 294 w 294"/>
                <a:gd name="T25" fmla="*/ 138 h 261"/>
                <a:gd name="T26" fmla="*/ 288 w 294"/>
                <a:gd name="T27" fmla="*/ 109 h 261"/>
                <a:gd name="T28" fmla="*/ 281 w 294"/>
                <a:gd name="T29" fmla="*/ 87 h 261"/>
                <a:gd name="T30" fmla="*/ 270 w 294"/>
                <a:gd name="T31" fmla="*/ 64 h 261"/>
                <a:gd name="T32" fmla="*/ 257 w 294"/>
                <a:gd name="T33" fmla="*/ 43 h 261"/>
                <a:gd name="T34" fmla="*/ 233 w 294"/>
                <a:gd name="T35" fmla="*/ 19 h 261"/>
                <a:gd name="T36" fmla="*/ 210 w 294"/>
                <a:gd name="T37" fmla="*/ 4 h 261"/>
                <a:gd name="T38" fmla="*/ 188 w 294"/>
                <a:gd name="T39" fmla="*/ 0 h 261"/>
                <a:gd name="T40" fmla="*/ 173 w 294"/>
                <a:gd name="T41" fmla="*/ 1 h 261"/>
                <a:gd name="T42" fmla="*/ 159 w 294"/>
                <a:gd name="T43" fmla="*/ 6 h 261"/>
                <a:gd name="T44" fmla="*/ 0 w 294"/>
                <a:gd name="T45" fmla="*/ 148 h 261"/>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294"/>
                <a:gd name="T70" fmla="*/ 0 h 261"/>
                <a:gd name="T71" fmla="*/ 294 w 294"/>
                <a:gd name="T72" fmla="*/ 261 h 261"/>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294" h="261">
                  <a:moveTo>
                    <a:pt x="0" y="148"/>
                  </a:moveTo>
                  <a:lnTo>
                    <a:pt x="15" y="150"/>
                  </a:lnTo>
                  <a:lnTo>
                    <a:pt x="33" y="159"/>
                  </a:lnTo>
                  <a:lnTo>
                    <a:pt x="50" y="175"/>
                  </a:lnTo>
                  <a:lnTo>
                    <a:pt x="65" y="195"/>
                  </a:lnTo>
                  <a:lnTo>
                    <a:pt x="69" y="216"/>
                  </a:lnTo>
                  <a:lnTo>
                    <a:pt x="72" y="235"/>
                  </a:lnTo>
                  <a:lnTo>
                    <a:pt x="69" y="252"/>
                  </a:lnTo>
                  <a:lnTo>
                    <a:pt x="59" y="261"/>
                  </a:lnTo>
                  <a:lnTo>
                    <a:pt x="270" y="186"/>
                  </a:lnTo>
                  <a:lnTo>
                    <a:pt x="282" y="177"/>
                  </a:lnTo>
                  <a:lnTo>
                    <a:pt x="290" y="163"/>
                  </a:lnTo>
                  <a:lnTo>
                    <a:pt x="294" y="138"/>
                  </a:lnTo>
                  <a:lnTo>
                    <a:pt x="288" y="109"/>
                  </a:lnTo>
                  <a:lnTo>
                    <a:pt x="281" y="87"/>
                  </a:lnTo>
                  <a:lnTo>
                    <a:pt x="270" y="64"/>
                  </a:lnTo>
                  <a:lnTo>
                    <a:pt x="257" y="43"/>
                  </a:lnTo>
                  <a:lnTo>
                    <a:pt x="233" y="19"/>
                  </a:lnTo>
                  <a:lnTo>
                    <a:pt x="210" y="4"/>
                  </a:lnTo>
                  <a:lnTo>
                    <a:pt x="188" y="0"/>
                  </a:lnTo>
                  <a:lnTo>
                    <a:pt x="173" y="1"/>
                  </a:lnTo>
                  <a:lnTo>
                    <a:pt x="159" y="6"/>
                  </a:lnTo>
                  <a:lnTo>
                    <a:pt x="0" y="148"/>
                  </a:lnTo>
                  <a:close/>
                </a:path>
              </a:pathLst>
            </a:custGeom>
            <a:gradFill rotWithShape="1">
              <a:gsLst>
                <a:gs pos="0">
                  <a:srgbClr val="000000"/>
                </a:gs>
                <a:gs pos="50000">
                  <a:srgbClr val="33CC33"/>
                </a:gs>
                <a:gs pos="100000">
                  <a:srgbClr val="000000"/>
                </a:gs>
              </a:gsLst>
              <a:lin ang="2700000" scaled="1"/>
            </a:gradFill>
            <a:ln w="3175">
              <a:solidFill>
                <a:srgbClr val="33CC33"/>
              </a:solidFill>
              <a:round/>
              <a:headEnd/>
              <a:tailEnd/>
            </a:ln>
          </p:spPr>
          <p:txBody>
            <a:bodyPr/>
            <a:lstStyle/>
            <a:p>
              <a:endParaRPr lang="en-US"/>
            </a:p>
          </p:txBody>
        </p:sp>
        <p:sp>
          <p:nvSpPr>
            <p:cNvPr id="30785" name="Oval 43"/>
            <p:cNvSpPr>
              <a:spLocks noChangeArrowheads="1"/>
            </p:cNvSpPr>
            <p:nvPr/>
          </p:nvSpPr>
          <p:spPr bwMode="auto">
            <a:xfrm rot="3600000">
              <a:off x="179" y="2101"/>
              <a:ext cx="125" cy="71"/>
            </a:xfrm>
            <a:prstGeom prst="ellipse">
              <a:avLst/>
            </a:prstGeom>
            <a:solidFill>
              <a:srgbClr val="009900"/>
            </a:solidFill>
            <a:ln w="3175">
              <a:solidFill>
                <a:srgbClr val="33CC33"/>
              </a:solidFill>
              <a:round/>
              <a:headEnd/>
              <a:tailEnd/>
            </a:ln>
          </p:spPr>
          <p:txBody>
            <a:bodyPr wrap="none" anchor="ctr"/>
            <a:lstStyle/>
            <a:p>
              <a:endParaRPr lang="en-US"/>
            </a:p>
          </p:txBody>
        </p:sp>
      </p:grpSp>
      <p:sp>
        <p:nvSpPr>
          <p:cNvPr id="13351" name="Freeform 39"/>
          <p:cNvSpPr>
            <a:spLocks/>
          </p:cNvSpPr>
          <p:nvPr/>
        </p:nvSpPr>
        <p:spPr bwMode="auto">
          <a:xfrm>
            <a:off x="6684963" y="1471613"/>
            <a:ext cx="1460500" cy="2532062"/>
          </a:xfrm>
          <a:custGeom>
            <a:avLst/>
            <a:gdLst>
              <a:gd name="T0" fmla="*/ 6434 w 681"/>
              <a:gd name="T1" fmla="*/ 0 h 1182"/>
              <a:gd name="T2" fmla="*/ 1460500 w 681"/>
              <a:gd name="T3" fmla="*/ 837594 h 1182"/>
              <a:gd name="T4" fmla="*/ 1460500 w 681"/>
              <a:gd name="T5" fmla="*/ 2532062 h 1182"/>
              <a:gd name="T6" fmla="*/ 0 w 681"/>
              <a:gd name="T7" fmla="*/ 1690183 h 1182"/>
              <a:gd name="T8" fmla="*/ 6434 w 681"/>
              <a:gd name="T9" fmla="*/ 0 h 1182"/>
              <a:gd name="T10" fmla="*/ 0 60000 65536"/>
              <a:gd name="T11" fmla="*/ 0 60000 65536"/>
              <a:gd name="T12" fmla="*/ 0 60000 65536"/>
              <a:gd name="T13" fmla="*/ 0 60000 65536"/>
              <a:gd name="T14" fmla="*/ 0 60000 65536"/>
              <a:gd name="T15" fmla="*/ 0 w 681"/>
              <a:gd name="T16" fmla="*/ 0 h 1182"/>
              <a:gd name="T17" fmla="*/ 681 w 681"/>
              <a:gd name="T18" fmla="*/ 1182 h 1182"/>
            </a:gdLst>
            <a:ahLst/>
            <a:cxnLst>
              <a:cxn ang="T10">
                <a:pos x="T0" y="T1"/>
              </a:cxn>
              <a:cxn ang="T11">
                <a:pos x="T2" y="T3"/>
              </a:cxn>
              <a:cxn ang="T12">
                <a:pos x="T4" y="T5"/>
              </a:cxn>
              <a:cxn ang="T13">
                <a:pos x="T6" y="T7"/>
              </a:cxn>
              <a:cxn ang="T14">
                <a:pos x="T8" y="T9"/>
              </a:cxn>
            </a:cxnLst>
            <a:rect l="T15" t="T16" r="T17" b="T18"/>
            <a:pathLst>
              <a:path w="681" h="1182">
                <a:moveTo>
                  <a:pt x="3" y="0"/>
                </a:moveTo>
                <a:lnTo>
                  <a:pt x="681" y="391"/>
                </a:lnTo>
                <a:lnTo>
                  <a:pt x="681" y="1182"/>
                </a:lnTo>
                <a:lnTo>
                  <a:pt x="0" y="789"/>
                </a:lnTo>
                <a:lnTo>
                  <a:pt x="3" y="0"/>
                </a:lnTo>
                <a:close/>
              </a:path>
            </a:pathLst>
          </a:custGeom>
          <a:solidFill>
            <a:schemeClr val="hlink">
              <a:alpha val="39999"/>
            </a:schemeClr>
          </a:solidFill>
          <a:ln w="9525">
            <a:noFill/>
            <a:round/>
            <a:headEnd/>
            <a:tailEnd/>
          </a:ln>
        </p:spPr>
        <p:txBody>
          <a:bodyPr/>
          <a:lstStyle/>
          <a:p>
            <a:endParaRPr lang="en-US"/>
          </a:p>
        </p:txBody>
      </p:sp>
      <p:sp>
        <p:nvSpPr>
          <p:cNvPr id="13352" name="Freeform 40"/>
          <p:cNvSpPr>
            <a:spLocks/>
          </p:cNvSpPr>
          <p:nvPr/>
        </p:nvSpPr>
        <p:spPr bwMode="auto">
          <a:xfrm>
            <a:off x="8140700" y="1471613"/>
            <a:ext cx="1460500" cy="2520950"/>
          </a:xfrm>
          <a:custGeom>
            <a:avLst/>
            <a:gdLst>
              <a:gd name="T0" fmla="*/ 0 w 681"/>
              <a:gd name="T1" fmla="*/ 833902 h 1179"/>
              <a:gd name="T2" fmla="*/ 0 w 681"/>
              <a:gd name="T3" fmla="*/ 2520950 h 1179"/>
              <a:gd name="T4" fmla="*/ 1460500 w 681"/>
              <a:gd name="T5" fmla="*/ 1680633 h 1179"/>
              <a:gd name="T6" fmla="*/ 1460500 w 681"/>
              <a:gd name="T7" fmla="*/ 0 h 1179"/>
              <a:gd name="T8" fmla="*/ 0 w 681"/>
              <a:gd name="T9" fmla="*/ 833902 h 1179"/>
              <a:gd name="T10" fmla="*/ 0 60000 65536"/>
              <a:gd name="T11" fmla="*/ 0 60000 65536"/>
              <a:gd name="T12" fmla="*/ 0 60000 65536"/>
              <a:gd name="T13" fmla="*/ 0 60000 65536"/>
              <a:gd name="T14" fmla="*/ 0 60000 65536"/>
              <a:gd name="T15" fmla="*/ 0 w 681"/>
              <a:gd name="T16" fmla="*/ 0 h 1179"/>
              <a:gd name="T17" fmla="*/ 681 w 681"/>
              <a:gd name="T18" fmla="*/ 1179 h 1179"/>
            </a:gdLst>
            <a:ahLst/>
            <a:cxnLst>
              <a:cxn ang="T10">
                <a:pos x="T0" y="T1"/>
              </a:cxn>
              <a:cxn ang="T11">
                <a:pos x="T2" y="T3"/>
              </a:cxn>
              <a:cxn ang="T12">
                <a:pos x="T4" y="T5"/>
              </a:cxn>
              <a:cxn ang="T13">
                <a:pos x="T6" y="T7"/>
              </a:cxn>
              <a:cxn ang="T14">
                <a:pos x="T8" y="T9"/>
              </a:cxn>
            </a:cxnLst>
            <a:rect l="T15" t="T16" r="T17" b="T18"/>
            <a:pathLst>
              <a:path w="681" h="1179">
                <a:moveTo>
                  <a:pt x="0" y="390"/>
                </a:moveTo>
                <a:lnTo>
                  <a:pt x="0" y="1179"/>
                </a:lnTo>
                <a:lnTo>
                  <a:pt x="681" y="786"/>
                </a:lnTo>
                <a:lnTo>
                  <a:pt x="681" y="0"/>
                </a:lnTo>
                <a:lnTo>
                  <a:pt x="0" y="390"/>
                </a:lnTo>
                <a:close/>
              </a:path>
            </a:pathLst>
          </a:custGeom>
          <a:solidFill>
            <a:srgbClr val="CC6600">
              <a:alpha val="39999"/>
            </a:srgbClr>
          </a:solidFill>
          <a:ln w="9525">
            <a:noFill/>
            <a:round/>
            <a:headEnd/>
            <a:tailEnd/>
          </a:ln>
        </p:spPr>
        <p:txBody>
          <a:bodyPr/>
          <a:lstStyle/>
          <a:p>
            <a:endParaRPr lang="en-US"/>
          </a:p>
        </p:txBody>
      </p:sp>
      <p:grpSp>
        <p:nvGrpSpPr>
          <p:cNvPr id="4" name="Group 108"/>
          <p:cNvGrpSpPr>
            <a:grpSpLocks/>
          </p:cNvGrpSpPr>
          <p:nvPr/>
        </p:nvGrpSpPr>
        <p:grpSpPr bwMode="auto">
          <a:xfrm>
            <a:off x="7327900" y="2344738"/>
            <a:ext cx="431800" cy="760412"/>
            <a:chOff x="3656" y="1637"/>
            <a:chExt cx="272" cy="479"/>
          </a:xfrm>
        </p:grpSpPr>
        <p:sp>
          <p:nvSpPr>
            <p:cNvPr id="30782" name="Oval 41"/>
            <p:cNvSpPr>
              <a:spLocks noChangeArrowheads="1"/>
            </p:cNvSpPr>
            <p:nvPr/>
          </p:nvSpPr>
          <p:spPr bwMode="auto">
            <a:xfrm rot="3600000">
              <a:off x="3660" y="1802"/>
              <a:ext cx="281" cy="160"/>
            </a:xfrm>
            <a:prstGeom prst="ellipse">
              <a:avLst/>
            </a:prstGeom>
            <a:noFill/>
            <a:ln w="38100">
              <a:solidFill>
                <a:schemeClr val="tx2"/>
              </a:solidFill>
              <a:round/>
              <a:headEnd/>
              <a:tailEnd/>
            </a:ln>
          </p:spPr>
          <p:txBody>
            <a:bodyPr wrap="none" anchor="ctr"/>
            <a:lstStyle/>
            <a:p>
              <a:endParaRPr lang="en-US"/>
            </a:p>
          </p:txBody>
        </p:sp>
        <p:sp>
          <p:nvSpPr>
            <p:cNvPr id="30783" name="Oval 48"/>
            <p:cNvSpPr>
              <a:spLocks noChangeArrowheads="1"/>
            </p:cNvSpPr>
            <p:nvPr/>
          </p:nvSpPr>
          <p:spPr bwMode="auto">
            <a:xfrm rot="3600000">
              <a:off x="3552" y="1741"/>
              <a:ext cx="479" cy="272"/>
            </a:xfrm>
            <a:prstGeom prst="ellipse">
              <a:avLst/>
            </a:prstGeom>
            <a:noFill/>
            <a:ln w="38100">
              <a:solidFill>
                <a:schemeClr val="tx2"/>
              </a:solidFill>
              <a:round/>
              <a:headEnd/>
              <a:tailEnd/>
            </a:ln>
          </p:spPr>
          <p:txBody>
            <a:bodyPr wrap="none" anchor="ctr"/>
            <a:lstStyle/>
            <a:p>
              <a:endParaRPr lang="en-US"/>
            </a:p>
          </p:txBody>
        </p:sp>
      </p:grpSp>
      <p:sp>
        <p:nvSpPr>
          <p:cNvPr id="13361" name="Freeform 49"/>
          <p:cNvSpPr>
            <a:spLocks/>
          </p:cNvSpPr>
          <p:nvPr/>
        </p:nvSpPr>
        <p:spPr bwMode="auto">
          <a:xfrm>
            <a:off x="8515351" y="2189164"/>
            <a:ext cx="696913" cy="865187"/>
          </a:xfrm>
          <a:custGeom>
            <a:avLst/>
            <a:gdLst>
              <a:gd name="T0" fmla="*/ 0 w 195"/>
              <a:gd name="T1" fmla="*/ 865187 h 243"/>
              <a:gd name="T2" fmla="*/ 0 w 195"/>
              <a:gd name="T3" fmla="*/ 512703 h 243"/>
              <a:gd name="T4" fmla="*/ 696913 w 195"/>
              <a:gd name="T5" fmla="*/ 0 h 243"/>
              <a:gd name="T6" fmla="*/ 696913 w 195"/>
              <a:gd name="T7" fmla="*/ 619517 h 243"/>
              <a:gd name="T8" fmla="*/ 0 w 195"/>
              <a:gd name="T9" fmla="*/ 865187 h 243"/>
              <a:gd name="T10" fmla="*/ 0 60000 65536"/>
              <a:gd name="T11" fmla="*/ 0 60000 65536"/>
              <a:gd name="T12" fmla="*/ 0 60000 65536"/>
              <a:gd name="T13" fmla="*/ 0 60000 65536"/>
              <a:gd name="T14" fmla="*/ 0 60000 65536"/>
              <a:gd name="T15" fmla="*/ 0 w 195"/>
              <a:gd name="T16" fmla="*/ 0 h 243"/>
              <a:gd name="T17" fmla="*/ 195 w 195"/>
              <a:gd name="T18" fmla="*/ 243 h 243"/>
            </a:gdLst>
            <a:ahLst/>
            <a:cxnLst>
              <a:cxn ang="T10">
                <a:pos x="T0" y="T1"/>
              </a:cxn>
              <a:cxn ang="T11">
                <a:pos x="T2" y="T3"/>
              </a:cxn>
              <a:cxn ang="T12">
                <a:pos x="T4" y="T5"/>
              </a:cxn>
              <a:cxn ang="T13">
                <a:pos x="T6" y="T7"/>
              </a:cxn>
              <a:cxn ang="T14">
                <a:pos x="T8" y="T9"/>
              </a:cxn>
            </a:cxnLst>
            <a:rect l="T15" t="T16" r="T17" b="T18"/>
            <a:pathLst>
              <a:path w="195" h="243">
                <a:moveTo>
                  <a:pt x="0" y="243"/>
                </a:moveTo>
                <a:lnTo>
                  <a:pt x="0" y="144"/>
                </a:lnTo>
                <a:lnTo>
                  <a:pt x="195" y="0"/>
                </a:lnTo>
                <a:lnTo>
                  <a:pt x="195" y="174"/>
                </a:lnTo>
                <a:lnTo>
                  <a:pt x="0" y="243"/>
                </a:lnTo>
                <a:close/>
              </a:path>
            </a:pathLst>
          </a:custGeom>
          <a:noFill/>
          <a:ln w="38100">
            <a:solidFill>
              <a:schemeClr val="tx2"/>
            </a:solidFill>
            <a:round/>
            <a:headEnd/>
            <a:tailEnd/>
          </a:ln>
        </p:spPr>
        <p:txBody>
          <a:bodyPr/>
          <a:lstStyle/>
          <a:p>
            <a:endParaRPr lang="en-US"/>
          </a:p>
        </p:txBody>
      </p:sp>
      <p:grpSp>
        <p:nvGrpSpPr>
          <p:cNvPr id="5" name="Group 95"/>
          <p:cNvGrpSpPr>
            <a:grpSpLocks/>
          </p:cNvGrpSpPr>
          <p:nvPr/>
        </p:nvGrpSpPr>
        <p:grpSpPr bwMode="auto">
          <a:xfrm>
            <a:off x="4343400" y="3157538"/>
            <a:ext cx="431800" cy="760412"/>
            <a:chOff x="2888" y="1213"/>
            <a:chExt cx="272" cy="479"/>
          </a:xfrm>
        </p:grpSpPr>
        <p:sp>
          <p:nvSpPr>
            <p:cNvPr id="30780" name="Oval 66"/>
            <p:cNvSpPr>
              <a:spLocks noChangeArrowheads="1"/>
            </p:cNvSpPr>
            <p:nvPr/>
          </p:nvSpPr>
          <p:spPr bwMode="auto">
            <a:xfrm rot="3600000">
              <a:off x="2892" y="1378"/>
              <a:ext cx="281" cy="160"/>
            </a:xfrm>
            <a:prstGeom prst="ellipse">
              <a:avLst/>
            </a:prstGeom>
            <a:noFill/>
            <a:ln w="38100">
              <a:solidFill>
                <a:schemeClr val="bg1"/>
              </a:solidFill>
              <a:round/>
              <a:headEnd/>
              <a:tailEnd/>
            </a:ln>
          </p:spPr>
          <p:txBody>
            <a:bodyPr wrap="none" anchor="ctr"/>
            <a:lstStyle/>
            <a:p>
              <a:endParaRPr lang="en-US"/>
            </a:p>
          </p:txBody>
        </p:sp>
        <p:sp>
          <p:nvSpPr>
            <p:cNvPr id="30781" name="Oval 67"/>
            <p:cNvSpPr>
              <a:spLocks noChangeArrowheads="1"/>
            </p:cNvSpPr>
            <p:nvPr/>
          </p:nvSpPr>
          <p:spPr bwMode="auto">
            <a:xfrm rot="3600000">
              <a:off x="2784" y="1317"/>
              <a:ext cx="479" cy="272"/>
            </a:xfrm>
            <a:prstGeom prst="ellipse">
              <a:avLst/>
            </a:prstGeom>
            <a:noFill/>
            <a:ln w="38100">
              <a:solidFill>
                <a:schemeClr val="bg1"/>
              </a:solidFill>
              <a:round/>
              <a:headEnd/>
              <a:tailEnd/>
            </a:ln>
          </p:spPr>
          <p:txBody>
            <a:bodyPr wrap="none" anchor="ctr"/>
            <a:lstStyle/>
            <a:p>
              <a:endParaRPr lang="en-US"/>
            </a:p>
          </p:txBody>
        </p:sp>
      </p:grpSp>
      <p:sp>
        <p:nvSpPr>
          <p:cNvPr id="13380" name="Freeform 68"/>
          <p:cNvSpPr>
            <a:spLocks/>
          </p:cNvSpPr>
          <p:nvPr/>
        </p:nvSpPr>
        <p:spPr bwMode="auto">
          <a:xfrm>
            <a:off x="2628901" y="3011489"/>
            <a:ext cx="696913" cy="865187"/>
          </a:xfrm>
          <a:custGeom>
            <a:avLst/>
            <a:gdLst>
              <a:gd name="T0" fmla="*/ 0 w 195"/>
              <a:gd name="T1" fmla="*/ 865187 h 243"/>
              <a:gd name="T2" fmla="*/ 0 w 195"/>
              <a:gd name="T3" fmla="*/ 512703 h 243"/>
              <a:gd name="T4" fmla="*/ 696913 w 195"/>
              <a:gd name="T5" fmla="*/ 0 h 243"/>
              <a:gd name="T6" fmla="*/ 696913 w 195"/>
              <a:gd name="T7" fmla="*/ 619517 h 243"/>
              <a:gd name="T8" fmla="*/ 0 w 195"/>
              <a:gd name="T9" fmla="*/ 865187 h 243"/>
              <a:gd name="T10" fmla="*/ 0 60000 65536"/>
              <a:gd name="T11" fmla="*/ 0 60000 65536"/>
              <a:gd name="T12" fmla="*/ 0 60000 65536"/>
              <a:gd name="T13" fmla="*/ 0 60000 65536"/>
              <a:gd name="T14" fmla="*/ 0 60000 65536"/>
              <a:gd name="T15" fmla="*/ 0 w 195"/>
              <a:gd name="T16" fmla="*/ 0 h 243"/>
              <a:gd name="T17" fmla="*/ 195 w 195"/>
              <a:gd name="T18" fmla="*/ 243 h 243"/>
            </a:gdLst>
            <a:ahLst/>
            <a:cxnLst>
              <a:cxn ang="T10">
                <a:pos x="T0" y="T1"/>
              </a:cxn>
              <a:cxn ang="T11">
                <a:pos x="T2" y="T3"/>
              </a:cxn>
              <a:cxn ang="T12">
                <a:pos x="T4" y="T5"/>
              </a:cxn>
              <a:cxn ang="T13">
                <a:pos x="T6" y="T7"/>
              </a:cxn>
              <a:cxn ang="T14">
                <a:pos x="T8" y="T9"/>
              </a:cxn>
            </a:cxnLst>
            <a:rect l="T15" t="T16" r="T17" b="T18"/>
            <a:pathLst>
              <a:path w="195" h="243">
                <a:moveTo>
                  <a:pt x="0" y="243"/>
                </a:moveTo>
                <a:lnTo>
                  <a:pt x="0" y="144"/>
                </a:lnTo>
                <a:lnTo>
                  <a:pt x="195" y="0"/>
                </a:lnTo>
                <a:lnTo>
                  <a:pt x="195" y="174"/>
                </a:lnTo>
                <a:lnTo>
                  <a:pt x="0" y="243"/>
                </a:lnTo>
                <a:close/>
              </a:path>
            </a:pathLst>
          </a:custGeom>
          <a:noFill/>
          <a:ln w="38100">
            <a:solidFill>
              <a:schemeClr val="bg1"/>
            </a:solidFill>
            <a:round/>
            <a:headEnd/>
            <a:tailEnd/>
          </a:ln>
        </p:spPr>
        <p:txBody>
          <a:bodyPr/>
          <a:lstStyle/>
          <a:p>
            <a:endParaRPr lang="en-US"/>
          </a:p>
        </p:txBody>
      </p:sp>
      <p:grpSp>
        <p:nvGrpSpPr>
          <p:cNvPr id="6" name="Group 61"/>
          <p:cNvGrpSpPr>
            <a:grpSpLocks/>
          </p:cNvGrpSpPr>
          <p:nvPr/>
        </p:nvGrpSpPr>
        <p:grpSpPr bwMode="auto">
          <a:xfrm>
            <a:off x="3352801" y="3476626"/>
            <a:ext cx="1063625" cy="949325"/>
            <a:chOff x="206" y="1933"/>
            <a:chExt cx="298" cy="266"/>
          </a:xfrm>
        </p:grpSpPr>
        <p:sp>
          <p:nvSpPr>
            <p:cNvPr id="30778" name="Freeform 62"/>
            <p:cNvSpPr>
              <a:spLocks/>
            </p:cNvSpPr>
            <p:nvPr/>
          </p:nvSpPr>
          <p:spPr bwMode="auto">
            <a:xfrm>
              <a:off x="210" y="1933"/>
              <a:ext cx="294" cy="261"/>
            </a:xfrm>
            <a:custGeom>
              <a:avLst/>
              <a:gdLst>
                <a:gd name="T0" fmla="*/ 0 w 294"/>
                <a:gd name="T1" fmla="*/ 148 h 261"/>
                <a:gd name="T2" fmla="*/ 15 w 294"/>
                <a:gd name="T3" fmla="*/ 150 h 261"/>
                <a:gd name="T4" fmla="*/ 33 w 294"/>
                <a:gd name="T5" fmla="*/ 159 h 261"/>
                <a:gd name="T6" fmla="*/ 50 w 294"/>
                <a:gd name="T7" fmla="*/ 175 h 261"/>
                <a:gd name="T8" fmla="*/ 65 w 294"/>
                <a:gd name="T9" fmla="*/ 195 h 261"/>
                <a:gd name="T10" fmla="*/ 69 w 294"/>
                <a:gd name="T11" fmla="*/ 216 h 261"/>
                <a:gd name="T12" fmla="*/ 72 w 294"/>
                <a:gd name="T13" fmla="*/ 235 h 261"/>
                <a:gd name="T14" fmla="*/ 69 w 294"/>
                <a:gd name="T15" fmla="*/ 252 h 261"/>
                <a:gd name="T16" fmla="*/ 59 w 294"/>
                <a:gd name="T17" fmla="*/ 261 h 261"/>
                <a:gd name="T18" fmla="*/ 270 w 294"/>
                <a:gd name="T19" fmla="*/ 186 h 261"/>
                <a:gd name="T20" fmla="*/ 282 w 294"/>
                <a:gd name="T21" fmla="*/ 177 h 261"/>
                <a:gd name="T22" fmla="*/ 290 w 294"/>
                <a:gd name="T23" fmla="*/ 163 h 261"/>
                <a:gd name="T24" fmla="*/ 294 w 294"/>
                <a:gd name="T25" fmla="*/ 138 h 261"/>
                <a:gd name="T26" fmla="*/ 288 w 294"/>
                <a:gd name="T27" fmla="*/ 109 h 261"/>
                <a:gd name="T28" fmla="*/ 281 w 294"/>
                <a:gd name="T29" fmla="*/ 87 h 261"/>
                <a:gd name="T30" fmla="*/ 270 w 294"/>
                <a:gd name="T31" fmla="*/ 64 h 261"/>
                <a:gd name="T32" fmla="*/ 257 w 294"/>
                <a:gd name="T33" fmla="*/ 43 h 261"/>
                <a:gd name="T34" fmla="*/ 233 w 294"/>
                <a:gd name="T35" fmla="*/ 19 h 261"/>
                <a:gd name="T36" fmla="*/ 210 w 294"/>
                <a:gd name="T37" fmla="*/ 4 h 261"/>
                <a:gd name="T38" fmla="*/ 188 w 294"/>
                <a:gd name="T39" fmla="*/ 0 h 261"/>
                <a:gd name="T40" fmla="*/ 173 w 294"/>
                <a:gd name="T41" fmla="*/ 1 h 261"/>
                <a:gd name="T42" fmla="*/ 159 w 294"/>
                <a:gd name="T43" fmla="*/ 6 h 261"/>
                <a:gd name="T44" fmla="*/ 0 w 294"/>
                <a:gd name="T45" fmla="*/ 148 h 261"/>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294"/>
                <a:gd name="T70" fmla="*/ 0 h 261"/>
                <a:gd name="T71" fmla="*/ 294 w 294"/>
                <a:gd name="T72" fmla="*/ 261 h 261"/>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294" h="261">
                  <a:moveTo>
                    <a:pt x="0" y="148"/>
                  </a:moveTo>
                  <a:lnTo>
                    <a:pt x="15" y="150"/>
                  </a:lnTo>
                  <a:lnTo>
                    <a:pt x="33" y="159"/>
                  </a:lnTo>
                  <a:lnTo>
                    <a:pt x="50" y="175"/>
                  </a:lnTo>
                  <a:lnTo>
                    <a:pt x="65" y="195"/>
                  </a:lnTo>
                  <a:lnTo>
                    <a:pt x="69" y="216"/>
                  </a:lnTo>
                  <a:lnTo>
                    <a:pt x="72" y="235"/>
                  </a:lnTo>
                  <a:lnTo>
                    <a:pt x="69" y="252"/>
                  </a:lnTo>
                  <a:lnTo>
                    <a:pt x="59" y="261"/>
                  </a:lnTo>
                  <a:lnTo>
                    <a:pt x="270" y="186"/>
                  </a:lnTo>
                  <a:lnTo>
                    <a:pt x="282" y="177"/>
                  </a:lnTo>
                  <a:lnTo>
                    <a:pt x="290" y="163"/>
                  </a:lnTo>
                  <a:lnTo>
                    <a:pt x="294" y="138"/>
                  </a:lnTo>
                  <a:lnTo>
                    <a:pt x="288" y="109"/>
                  </a:lnTo>
                  <a:lnTo>
                    <a:pt x="281" y="87"/>
                  </a:lnTo>
                  <a:lnTo>
                    <a:pt x="270" y="64"/>
                  </a:lnTo>
                  <a:lnTo>
                    <a:pt x="257" y="43"/>
                  </a:lnTo>
                  <a:lnTo>
                    <a:pt x="233" y="19"/>
                  </a:lnTo>
                  <a:lnTo>
                    <a:pt x="210" y="4"/>
                  </a:lnTo>
                  <a:lnTo>
                    <a:pt x="188" y="0"/>
                  </a:lnTo>
                  <a:lnTo>
                    <a:pt x="173" y="1"/>
                  </a:lnTo>
                  <a:lnTo>
                    <a:pt x="159" y="6"/>
                  </a:lnTo>
                  <a:lnTo>
                    <a:pt x="0" y="148"/>
                  </a:lnTo>
                  <a:close/>
                </a:path>
              </a:pathLst>
            </a:custGeom>
            <a:gradFill rotWithShape="1">
              <a:gsLst>
                <a:gs pos="0">
                  <a:srgbClr val="000000"/>
                </a:gs>
                <a:gs pos="50000">
                  <a:srgbClr val="33CC33"/>
                </a:gs>
                <a:gs pos="100000">
                  <a:srgbClr val="000000"/>
                </a:gs>
              </a:gsLst>
              <a:lin ang="2700000" scaled="1"/>
            </a:gradFill>
            <a:ln w="3175">
              <a:solidFill>
                <a:srgbClr val="33CC33"/>
              </a:solidFill>
              <a:round/>
              <a:headEnd/>
              <a:tailEnd/>
            </a:ln>
          </p:spPr>
          <p:txBody>
            <a:bodyPr/>
            <a:lstStyle/>
            <a:p>
              <a:endParaRPr lang="en-US"/>
            </a:p>
          </p:txBody>
        </p:sp>
        <p:sp>
          <p:nvSpPr>
            <p:cNvPr id="30779" name="Oval 63"/>
            <p:cNvSpPr>
              <a:spLocks noChangeArrowheads="1"/>
            </p:cNvSpPr>
            <p:nvPr/>
          </p:nvSpPr>
          <p:spPr bwMode="auto">
            <a:xfrm rot="3600000">
              <a:off x="179" y="2101"/>
              <a:ext cx="125" cy="71"/>
            </a:xfrm>
            <a:prstGeom prst="ellipse">
              <a:avLst/>
            </a:prstGeom>
            <a:solidFill>
              <a:srgbClr val="009900"/>
            </a:solidFill>
            <a:ln w="3175">
              <a:solidFill>
                <a:srgbClr val="33CC33"/>
              </a:solidFill>
              <a:round/>
              <a:headEnd/>
              <a:tailEnd/>
            </a:ln>
          </p:spPr>
          <p:txBody>
            <a:bodyPr wrap="none" anchor="ctr"/>
            <a:lstStyle/>
            <a:p>
              <a:endParaRPr lang="en-US"/>
            </a:p>
          </p:txBody>
        </p:sp>
      </p:grpSp>
      <p:grpSp>
        <p:nvGrpSpPr>
          <p:cNvPr id="7" name="Group 105"/>
          <p:cNvGrpSpPr>
            <a:grpSpLocks/>
          </p:cNvGrpSpPr>
          <p:nvPr/>
        </p:nvGrpSpPr>
        <p:grpSpPr bwMode="auto">
          <a:xfrm>
            <a:off x="2193926" y="4887913"/>
            <a:ext cx="2955925" cy="1301750"/>
            <a:chOff x="358" y="3295"/>
            <a:chExt cx="1862" cy="820"/>
          </a:xfrm>
        </p:grpSpPr>
        <p:sp>
          <p:nvSpPr>
            <p:cNvPr id="30767" name="AutoShape 4"/>
            <p:cNvSpPr>
              <a:spLocks noChangeArrowheads="1"/>
            </p:cNvSpPr>
            <p:nvPr/>
          </p:nvSpPr>
          <p:spPr bwMode="auto">
            <a:xfrm>
              <a:off x="1487" y="3400"/>
              <a:ext cx="591" cy="590"/>
            </a:xfrm>
            <a:custGeom>
              <a:avLst/>
              <a:gdLst>
                <a:gd name="T0" fmla="*/ 8 w 21600"/>
                <a:gd name="T1" fmla="*/ 0 h 21600"/>
                <a:gd name="T2" fmla="*/ 2 w 21600"/>
                <a:gd name="T3" fmla="*/ 2 h 21600"/>
                <a:gd name="T4" fmla="*/ 0 w 21600"/>
                <a:gd name="T5" fmla="*/ 8 h 21600"/>
                <a:gd name="T6" fmla="*/ 2 w 21600"/>
                <a:gd name="T7" fmla="*/ 14 h 21600"/>
                <a:gd name="T8" fmla="*/ 8 w 21600"/>
                <a:gd name="T9" fmla="*/ 16 h 21600"/>
                <a:gd name="T10" fmla="*/ 14 w 21600"/>
                <a:gd name="T11" fmla="*/ 14 h 21600"/>
                <a:gd name="T12" fmla="*/ 16 w 21600"/>
                <a:gd name="T13" fmla="*/ 8 h 21600"/>
                <a:gd name="T14" fmla="*/ 14 w 21600"/>
                <a:gd name="T15" fmla="*/ 2 h 21600"/>
                <a:gd name="T16" fmla="*/ 0 60000 65536"/>
                <a:gd name="T17" fmla="*/ 0 60000 65536"/>
                <a:gd name="T18" fmla="*/ 0 60000 65536"/>
                <a:gd name="T19" fmla="*/ 0 60000 65536"/>
                <a:gd name="T20" fmla="*/ 0 60000 65536"/>
                <a:gd name="T21" fmla="*/ 0 60000 65536"/>
                <a:gd name="T22" fmla="*/ 0 60000 65536"/>
                <a:gd name="T23" fmla="*/ 0 60000 65536"/>
                <a:gd name="T24" fmla="*/ 3180 w 21600"/>
                <a:gd name="T25" fmla="*/ 3148 h 21600"/>
                <a:gd name="T26" fmla="*/ 18420 w 21600"/>
                <a:gd name="T27" fmla="*/ 18452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noFill/>
            <a:ln w="38100">
              <a:solidFill>
                <a:schemeClr val="tx2"/>
              </a:solidFill>
              <a:round/>
              <a:headEnd/>
              <a:tailEnd/>
            </a:ln>
          </p:spPr>
          <p:txBody>
            <a:bodyPr wrap="none" anchor="ctr"/>
            <a:lstStyle/>
            <a:p>
              <a:endParaRPr lang="en-US"/>
            </a:p>
          </p:txBody>
        </p:sp>
        <p:sp>
          <p:nvSpPr>
            <p:cNvPr id="30768" name="AutoShape 5"/>
            <p:cNvSpPr>
              <a:spLocks noChangeArrowheads="1"/>
            </p:cNvSpPr>
            <p:nvPr/>
          </p:nvSpPr>
          <p:spPr bwMode="auto">
            <a:xfrm rot="5400000">
              <a:off x="501" y="3375"/>
              <a:ext cx="590" cy="639"/>
            </a:xfrm>
            <a:custGeom>
              <a:avLst/>
              <a:gdLst>
                <a:gd name="T0" fmla="*/ 14 w 21600"/>
                <a:gd name="T1" fmla="*/ 9 h 21600"/>
                <a:gd name="T2" fmla="*/ 8 w 21600"/>
                <a:gd name="T3" fmla="*/ 19 h 21600"/>
                <a:gd name="T4" fmla="*/ 2 w 21600"/>
                <a:gd name="T5" fmla="*/ 9 h 21600"/>
                <a:gd name="T6" fmla="*/ 8 w 21600"/>
                <a:gd name="T7" fmla="*/ 0 h 21600"/>
                <a:gd name="T8" fmla="*/ 0 60000 65536"/>
                <a:gd name="T9" fmla="*/ 0 60000 65536"/>
                <a:gd name="T10" fmla="*/ 0 60000 65536"/>
                <a:gd name="T11" fmla="*/ 0 60000 65536"/>
                <a:gd name="T12" fmla="*/ 4503 w 21600"/>
                <a:gd name="T13" fmla="*/ 4496 h 21600"/>
                <a:gd name="T14" fmla="*/ 17097 w 21600"/>
                <a:gd name="T15" fmla="*/ 1710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noFill/>
            <a:ln w="38100">
              <a:solidFill>
                <a:schemeClr val="tx2"/>
              </a:solidFill>
              <a:miter lim="800000"/>
              <a:headEnd/>
              <a:tailEnd/>
            </a:ln>
          </p:spPr>
          <p:txBody>
            <a:bodyPr wrap="none" anchor="ctr"/>
            <a:lstStyle/>
            <a:p>
              <a:endParaRPr lang="en-US"/>
            </a:p>
          </p:txBody>
        </p:sp>
        <p:sp>
          <p:nvSpPr>
            <p:cNvPr id="30769" name="Line 74"/>
            <p:cNvSpPr>
              <a:spLocks noChangeShapeType="1"/>
            </p:cNvSpPr>
            <p:nvPr/>
          </p:nvSpPr>
          <p:spPr bwMode="auto">
            <a:xfrm rot="-5400000">
              <a:off x="1784" y="3667"/>
              <a:ext cx="0" cy="70"/>
            </a:xfrm>
            <a:prstGeom prst="line">
              <a:avLst/>
            </a:prstGeom>
            <a:noFill/>
            <a:ln w="19050">
              <a:solidFill>
                <a:schemeClr val="tx1"/>
              </a:solidFill>
              <a:round/>
              <a:headEnd/>
              <a:tailEnd/>
            </a:ln>
          </p:spPr>
          <p:txBody>
            <a:bodyPr/>
            <a:lstStyle/>
            <a:p>
              <a:endParaRPr lang="en-US"/>
            </a:p>
          </p:txBody>
        </p:sp>
        <p:sp>
          <p:nvSpPr>
            <p:cNvPr id="30770" name="Line 75"/>
            <p:cNvSpPr>
              <a:spLocks noChangeShapeType="1"/>
            </p:cNvSpPr>
            <p:nvPr/>
          </p:nvSpPr>
          <p:spPr bwMode="auto">
            <a:xfrm rot="-5400000">
              <a:off x="2042" y="3524"/>
              <a:ext cx="0" cy="356"/>
            </a:xfrm>
            <a:prstGeom prst="line">
              <a:avLst/>
            </a:prstGeom>
            <a:noFill/>
            <a:ln w="19050">
              <a:solidFill>
                <a:schemeClr val="tx1"/>
              </a:solidFill>
              <a:round/>
              <a:headEnd/>
              <a:tailEnd/>
            </a:ln>
          </p:spPr>
          <p:txBody>
            <a:bodyPr/>
            <a:lstStyle/>
            <a:p>
              <a:endParaRPr lang="en-US"/>
            </a:p>
          </p:txBody>
        </p:sp>
        <p:sp>
          <p:nvSpPr>
            <p:cNvPr id="30771" name="Line 76"/>
            <p:cNvSpPr>
              <a:spLocks noChangeShapeType="1"/>
            </p:cNvSpPr>
            <p:nvPr/>
          </p:nvSpPr>
          <p:spPr bwMode="auto">
            <a:xfrm rot="5400000" flipH="1">
              <a:off x="1512" y="3516"/>
              <a:ext cx="0" cy="372"/>
            </a:xfrm>
            <a:prstGeom prst="line">
              <a:avLst/>
            </a:prstGeom>
            <a:noFill/>
            <a:ln w="19050">
              <a:solidFill>
                <a:schemeClr val="tx1"/>
              </a:solidFill>
              <a:round/>
              <a:headEnd/>
              <a:tailEnd/>
            </a:ln>
          </p:spPr>
          <p:txBody>
            <a:bodyPr/>
            <a:lstStyle/>
            <a:p>
              <a:endParaRPr lang="en-US"/>
            </a:p>
          </p:txBody>
        </p:sp>
        <p:sp>
          <p:nvSpPr>
            <p:cNvPr id="30772" name="Line 77"/>
            <p:cNvSpPr>
              <a:spLocks noChangeShapeType="1"/>
            </p:cNvSpPr>
            <p:nvPr/>
          </p:nvSpPr>
          <p:spPr bwMode="auto">
            <a:xfrm rot="10800000">
              <a:off x="1787" y="3664"/>
              <a:ext cx="0" cy="70"/>
            </a:xfrm>
            <a:prstGeom prst="line">
              <a:avLst/>
            </a:prstGeom>
            <a:noFill/>
            <a:ln w="19050">
              <a:solidFill>
                <a:schemeClr val="tx1"/>
              </a:solidFill>
              <a:round/>
              <a:headEnd/>
              <a:tailEnd/>
            </a:ln>
          </p:spPr>
          <p:txBody>
            <a:bodyPr/>
            <a:lstStyle/>
            <a:p>
              <a:endParaRPr lang="en-US"/>
            </a:p>
          </p:txBody>
        </p:sp>
        <p:sp>
          <p:nvSpPr>
            <p:cNvPr id="30773" name="Line 78"/>
            <p:cNvSpPr>
              <a:spLocks noChangeShapeType="1"/>
            </p:cNvSpPr>
            <p:nvPr/>
          </p:nvSpPr>
          <p:spPr bwMode="auto">
            <a:xfrm rot="10800000">
              <a:off x="1787" y="3295"/>
              <a:ext cx="0" cy="324"/>
            </a:xfrm>
            <a:prstGeom prst="line">
              <a:avLst/>
            </a:prstGeom>
            <a:noFill/>
            <a:ln w="19050">
              <a:solidFill>
                <a:schemeClr val="tx1"/>
              </a:solidFill>
              <a:round/>
              <a:headEnd/>
              <a:tailEnd/>
            </a:ln>
          </p:spPr>
          <p:txBody>
            <a:bodyPr/>
            <a:lstStyle/>
            <a:p>
              <a:endParaRPr lang="en-US"/>
            </a:p>
          </p:txBody>
        </p:sp>
        <p:sp>
          <p:nvSpPr>
            <p:cNvPr id="30774" name="Line 80"/>
            <p:cNvSpPr>
              <a:spLocks noChangeShapeType="1"/>
            </p:cNvSpPr>
            <p:nvPr/>
          </p:nvSpPr>
          <p:spPr bwMode="auto">
            <a:xfrm rot="10800000">
              <a:off x="1787" y="3783"/>
              <a:ext cx="0" cy="332"/>
            </a:xfrm>
            <a:prstGeom prst="line">
              <a:avLst/>
            </a:prstGeom>
            <a:noFill/>
            <a:ln w="19050">
              <a:solidFill>
                <a:schemeClr val="tx1"/>
              </a:solidFill>
              <a:round/>
              <a:headEnd/>
              <a:tailEnd/>
            </a:ln>
          </p:spPr>
          <p:txBody>
            <a:bodyPr/>
            <a:lstStyle/>
            <a:p>
              <a:endParaRPr lang="en-US"/>
            </a:p>
          </p:txBody>
        </p:sp>
        <p:sp>
          <p:nvSpPr>
            <p:cNvPr id="30775" name="Line 81"/>
            <p:cNvSpPr>
              <a:spLocks noChangeShapeType="1"/>
            </p:cNvSpPr>
            <p:nvPr/>
          </p:nvSpPr>
          <p:spPr bwMode="auto">
            <a:xfrm rot="-5400000">
              <a:off x="800" y="3667"/>
              <a:ext cx="0" cy="70"/>
            </a:xfrm>
            <a:prstGeom prst="line">
              <a:avLst/>
            </a:prstGeom>
            <a:noFill/>
            <a:ln w="19050">
              <a:solidFill>
                <a:schemeClr val="tx1"/>
              </a:solidFill>
              <a:round/>
              <a:headEnd/>
              <a:tailEnd/>
            </a:ln>
          </p:spPr>
          <p:txBody>
            <a:bodyPr/>
            <a:lstStyle/>
            <a:p>
              <a:endParaRPr lang="en-US"/>
            </a:p>
          </p:txBody>
        </p:sp>
        <p:sp>
          <p:nvSpPr>
            <p:cNvPr id="30776" name="Line 82"/>
            <p:cNvSpPr>
              <a:spLocks noChangeShapeType="1"/>
            </p:cNvSpPr>
            <p:nvPr/>
          </p:nvSpPr>
          <p:spPr bwMode="auto">
            <a:xfrm rot="-5400000">
              <a:off x="1054" y="3528"/>
              <a:ext cx="0" cy="348"/>
            </a:xfrm>
            <a:prstGeom prst="line">
              <a:avLst/>
            </a:prstGeom>
            <a:noFill/>
            <a:ln w="19050">
              <a:solidFill>
                <a:schemeClr val="tx1"/>
              </a:solidFill>
              <a:round/>
              <a:headEnd/>
              <a:tailEnd/>
            </a:ln>
          </p:spPr>
          <p:txBody>
            <a:bodyPr/>
            <a:lstStyle/>
            <a:p>
              <a:endParaRPr lang="en-US"/>
            </a:p>
          </p:txBody>
        </p:sp>
        <p:sp>
          <p:nvSpPr>
            <p:cNvPr id="30777" name="Line 83"/>
            <p:cNvSpPr>
              <a:spLocks noChangeShapeType="1"/>
            </p:cNvSpPr>
            <p:nvPr/>
          </p:nvSpPr>
          <p:spPr bwMode="auto">
            <a:xfrm rot="5400000" flipH="1">
              <a:off x="536" y="3524"/>
              <a:ext cx="0" cy="356"/>
            </a:xfrm>
            <a:prstGeom prst="line">
              <a:avLst/>
            </a:prstGeom>
            <a:noFill/>
            <a:ln w="19050">
              <a:solidFill>
                <a:schemeClr val="tx1"/>
              </a:solidFill>
              <a:round/>
              <a:headEnd/>
              <a:tailEnd/>
            </a:ln>
          </p:spPr>
          <p:txBody>
            <a:bodyPr/>
            <a:lstStyle/>
            <a:p>
              <a:endParaRPr lang="en-US"/>
            </a:p>
          </p:txBody>
        </p:sp>
      </p:grpSp>
      <p:grpSp>
        <p:nvGrpSpPr>
          <p:cNvPr id="8" name="Group 107"/>
          <p:cNvGrpSpPr>
            <a:grpSpLocks/>
          </p:cNvGrpSpPr>
          <p:nvPr/>
        </p:nvGrpSpPr>
        <p:grpSpPr bwMode="auto">
          <a:xfrm>
            <a:off x="6600826" y="4887913"/>
            <a:ext cx="3082925" cy="1301750"/>
            <a:chOff x="3358" y="3295"/>
            <a:chExt cx="1942" cy="820"/>
          </a:xfrm>
        </p:grpSpPr>
        <p:sp>
          <p:nvSpPr>
            <p:cNvPr id="30756" name="AutoShape 9"/>
            <p:cNvSpPr>
              <a:spLocks noChangeArrowheads="1"/>
            </p:cNvSpPr>
            <p:nvPr/>
          </p:nvSpPr>
          <p:spPr bwMode="auto">
            <a:xfrm>
              <a:off x="3518" y="3402"/>
              <a:ext cx="591" cy="590"/>
            </a:xfrm>
            <a:custGeom>
              <a:avLst/>
              <a:gdLst>
                <a:gd name="T0" fmla="*/ 8 w 21600"/>
                <a:gd name="T1" fmla="*/ 0 h 21600"/>
                <a:gd name="T2" fmla="*/ 2 w 21600"/>
                <a:gd name="T3" fmla="*/ 2 h 21600"/>
                <a:gd name="T4" fmla="*/ 0 w 21600"/>
                <a:gd name="T5" fmla="*/ 8 h 21600"/>
                <a:gd name="T6" fmla="*/ 2 w 21600"/>
                <a:gd name="T7" fmla="*/ 14 h 21600"/>
                <a:gd name="T8" fmla="*/ 8 w 21600"/>
                <a:gd name="T9" fmla="*/ 16 h 21600"/>
                <a:gd name="T10" fmla="*/ 14 w 21600"/>
                <a:gd name="T11" fmla="*/ 14 h 21600"/>
                <a:gd name="T12" fmla="*/ 16 w 21600"/>
                <a:gd name="T13" fmla="*/ 8 h 21600"/>
                <a:gd name="T14" fmla="*/ 14 w 21600"/>
                <a:gd name="T15" fmla="*/ 2 h 21600"/>
                <a:gd name="T16" fmla="*/ 0 60000 65536"/>
                <a:gd name="T17" fmla="*/ 0 60000 65536"/>
                <a:gd name="T18" fmla="*/ 0 60000 65536"/>
                <a:gd name="T19" fmla="*/ 0 60000 65536"/>
                <a:gd name="T20" fmla="*/ 0 60000 65536"/>
                <a:gd name="T21" fmla="*/ 0 60000 65536"/>
                <a:gd name="T22" fmla="*/ 0 60000 65536"/>
                <a:gd name="T23" fmla="*/ 0 60000 65536"/>
                <a:gd name="T24" fmla="*/ 3180 w 21600"/>
                <a:gd name="T25" fmla="*/ 3148 h 21600"/>
                <a:gd name="T26" fmla="*/ 18420 w 21600"/>
                <a:gd name="T27" fmla="*/ 18452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noFill/>
            <a:ln w="38100">
              <a:solidFill>
                <a:schemeClr val="tx2"/>
              </a:solidFill>
              <a:round/>
              <a:headEnd/>
              <a:tailEnd/>
            </a:ln>
          </p:spPr>
          <p:txBody>
            <a:bodyPr wrap="none" anchor="ctr"/>
            <a:lstStyle/>
            <a:p>
              <a:endParaRPr lang="en-US"/>
            </a:p>
          </p:txBody>
        </p:sp>
        <p:sp>
          <p:nvSpPr>
            <p:cNvPr id="30757" name="AutoShape 10"/>
            <p:cNvSpPr>
              <a:spLocks noChangeArrowheads="1"/>
            </p:cNvSpPr>
            <p:nvPr/>
          </p:nvSpPr>
          <p:spPr bwMode="auto">
            <a:xfrm rot="5400000">
              <a:off x="4566" y="3377"/>
              <a:ext cx="590" cy="639"/>
            </a:xfrm>
            <a:custGeom>
              <a:avLst/>
              <a:gdLst>
                <a:gd name="T0" fmla="*/ 14 w 21600"/>
                <a:gd name="T1" fmla="*/ 9 h 21600"/>
                <a:gd name="T2" fmla="*/ 8 w 21600"/>
                <a:gd name="T3" fmla="*/ 19 h 21600"/>
                <a:gd name="T4" fmla="*/ 2 w 21600"/>
                <a:gd name="T5" fmla="*/ 9 h 21600"/>
                <a:gd name="T6" fmla="*/ 8 w 21600"/>
                <a:gd name="T7" fmla="*/ 0 h 21600"/>
                <a:gd name="T8" fmla="*/ 0 60000 65536"/>
                <a:gd name="T9" fmla="*/ 0 60000 65536"/>
                <a:gd name="T10" fmla="*/ 0 60000 65536"/>
                <a:gd name="T11" fmla="*/ 0 60000 65536"/>
                <a:gd name="T12" fmla="*/ 4503 w 21600"/>
                <a:gd name="T13" fmla="*/ 4496 h 21600"/>
                <a:gd name="T14" fmla="*/ 17097 w 21600"/>
                <a:gd name="T15" fmla="*/ 1710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noFill/>
            <a:ln w="38100">
              <a:solidFill>
                <a:schemeClr val="tx2"/>
              </a:solidFill>
              <a:miter lim="800000"/>
              <a:headEnd/>
              <a:tailEnd/>
            </a:ln>
          </p:spPr>
          <p:txBody>
            <a:bodyPr wrap="none" anchor="ctr"/>
            <a:lstStyle/>
            <a:p>
              <a:endParaRPr lang="en-US"/>
            </a:p>
          </p:txBody>
        </p:sp>
        <p:sp>
          <p:nvSpPr>
            <p:cNvPr id="30758" name="Line 84"/>
            <p:cNvSpPr>
              <a:spLocks noChangeShapeType="1"/>
            </p:cNvSpPr>
            <p:nvPr/>
          </p:nvSpPr>
          <p:spPr bwMode="auto">
            <a:xfrm rot="-5400000">
              <a:off x="3816" y="3667"/>
              <a:ext cx="0" cy="70"/>
            </a:xfrm>
            <a:prstGeom prst="line">
              <a:avLst/>
            </a:prstGeom>
            <a:noFill/>
            <a:ln w="19050">
              <a:solidFill>
                <a:schemeClr val="tx1"/>
              </a:solidFill>
              <a:round/>
              <a:headEnd/>
              <a:tailEnd/>
            </a:ln>
          </p:spPr>
          <p:txBody>
            <a:bodyPr/>
            <a:lstStyle/>
            <a:p>
              <a:endParaRPr lang="en-US"/>
            </a:p>
          </p:txBody>
        </p:sp>
        <p:sp>
          <p:nvSpPr>
            <p:cNvPr id="30759" name="Line 85"/>
            <p:cNvSpPr>
              <a:spLocks noChangeShapeType="1"/>
            </p:cNvSpPr>
            <p:nvPr/>
          </p:nvSpPr>
          <p:spPr bwMode="auto">
            <a:xfrm rot="-5400000">
              <a:off x="4074" y="3524"/>
              <a:ext cx="0" cy="356"/>
            </a:xfrm>
            <a:prstGeom prst="line">
              <a:avLst/>
            </a:prstGeom>
            <a:noFill/>
            <a:ln w="19050">
              <a:solidFill>
                <a:schemeClr val="tx1"/>
              </a:solidFill>
              <a:round/>
              <a:headEnd/>
              <a:tailEnd/>
            </a:ln>
          </p:spPr>
          <p:txBody>
            <a:bodyPr/>
            <a:lstStyle/>
            <a:p>
              <a:endParaRPr lang="en-US"/>
            </a:p>
          </p:txBody>
        </p:sp>
        <p:sp>
          <p:nvSpPr>
            <p:cNvPr id="30760" name="Line 86"/>
            <p:cNvSpPr>
              <a:spLocks noChangeShapeType="1"/>
            </p:cNvSpPr>
            <p:nvPr/>
          </p:nvSpPr>
          <p:spPr bwMode="auto">
            <a:xfrm rot="5400000" flipH="1">
              <a:off x="3544" y="3516"/>
              <a:ext cx="0" cy="372"/>
            </a:xfrm>
            <a:prstGeom prst="line">
              <a:avLst/>
            </a:prstGeom>
            <a:noFill/>
            <a:ln w="19050">
              <a:solidFill>
                <a:schemeClr val="tx1"/>
              </a:solidFill>
              <a:round/>
              <a:headEnd/>
              <a:tailEnd/>
            </a:ln>
          </p:spPr>
          <p:txBody>
            <a:bodyPr/>
            <a:lstStyle/>
            <a:p>
              <a:endParaRPr lang="en-US"/>
            </a:p>
          </p:txBody>
        </p:sp>
        <p:sp>
          <p:nvSpPr>
            <p:cNvPr id="30761" name="Line 87"/>
            <p:cNvSpPr>
              <a:spLocks noChangeShapeType="1"/>
            </p:cNvSpPr>
            <p:nvPr/>
          </p:nvSpPr>
          <p:spPr bwMode="auto">
            <a:xfrm rot="10800000">
              <a:off x="3819" y="3664"/>
              <a:ext cx="0" cy="70"/>
            </a:xfrm>
            <a:prstGeom prst="line">
              <a:avLst/>
            </a:prstGeom>
            <a:noFill/>
            <a:ln w="19050">
              <a:solidFill>
                <a:schemeClr val="tx1"/>
              </a:solidFill>
              <a:round/>
              <a:headEnd/>
              <a:tailEnd/>
            </a:ln>
          </p:spPr>
          <p:txBody>
            <a:bodyPr/>
            <a:lstStyle/>
            <a:p>
              <a:endParaRPr lang="en-US"/>
            </a:p>
          </p:txBody>
        </p:sp>
        <p:sp>
          <p:nvSpPr>
            <p:cNvPr id="30762" name="Line 88"/>
            <p:cNvSpPr>
              <a:spLocks noChangeShapeType="1"/>
            </p:cNvSpPr>
            <p:nvPr/>
          </p:nvSpPr>
          <p:spPr bwMode="auto">
            <a:xfrm rot="10800000">
              <a:off x="3819" y="3295"/>
              <a:ext cx="0" cy="324"/>
            </a:xfrm>
            <a:prstGeom prst="line">
              <a:avLst/>
            </a:prstGeom>
            <a:noFill/>
            <a:ln w="19050">
              <a:solidFill>
                <a:schemeClr val="tx1"/>
              </a:solidFill>
              <a:round/>
              <a:headEnd/>
              <a:tailEnd/>
            </a:ln>
          </p:spPr>
          <p:txBody>
            <a:bodyPr/>
            <a:lstStyle/>
            <a:p>
              <a:endParaRPr lang="en-US"/>
            </a:p>
          </p:txBody>
        </p:sp>
        <p:sp>
          <p:nvSpPr>
            <p:cNvPr id="30763" name="Line 89"/>
            <p:cNvSpPr>
              <a:spLocks noChangeShapeType="1"/>
            </p:cNvSpPr>
            <p:nvPr/>
          </p:nvSpPr>
          <p:spPr bwMode="auto">
            <a:xfrm rot="10800000">
              <a:off x="3819" y="3783"/>
              <a:ext cx="0" cy="332"/>
            </a:xfrm>
            <a:prstGeom prst="line">
              <a:avLst/>
            </a:prstGeom>
            <a:noFill/>
            <a:ln w="19050">
              <a:solidFill>
                <a:schemeClr val="tx1"/>
              </a:solidFill>
              <a:round/>
              <a:headEnd/>
              <a:tailEnd/>
            </a:ln>
          </p:spPr>
          <p:txBody>
            <a:bodyPr/>
            <a:lstStyle/>
            <a:p>
              <a:endParaRPr lang="en-US"/>
            </a:p>
          </p:txBody>
        </p:sp>
        <p:sp>
          <p:nvSpPr>
            <p:cNvPr id="30764" name="Line 90"/>
            <p:cNvSpPr>
              <a:spLocks noChangeShapeType="1"/>
            </p:cNvSpPr>
            <p:nvPr/>
          </p:nvSpPr>
          <p:spPr bwMode="auto">
            <a:xfrm rot="-5400000">
              <a:off x="4872" y="3667"/>
              <a:ext cx="0" cy="70"/>
            </a:xfrm>
            <a:prstGeom prst="line">
              <a:avLst/>
            </a:prstGeom>
            <a:noFill/>
            <a:ln w="19050">
              <a:solidFill>
                <a:schemeClr val="tx1"/>
              </a:solidFill>
              <a:round/>
              <a:headEnd/>
              <a:tailEnd/>
            </a:ln>
          </p:spPr>
          <p:txBody>
            <a:bodyPr/>
            <a:lstStyle/>
            <a:p>
              <a:endParaRPr lang="en-US"/>
            </a:p>
          </p:txBody>
        </p:sp>
        <p:sp>
          <p:nvSpPr>
            <p:cNvPr id="30765" name="Line 91"/>
            <p:cNvSpPr>
              <a:spLocks noChangeShapeType="1"/>
            </p:cNvSpPr>
            <p:nvPr/>
          </p:nvSpPr>
          <p:spPr bwMode="auto">
            <a:xfrm rot="-5400000">
              <a:off x="5126" y="3528"/>
              <a:ext cx="0" cy="348"/>
            </a:xfrm>
            <a:prstGeom prst="line">
              <a:avLst/>
            </a:prstGeom>
            <a:noFill/>
            <a:ln w="19050">
              <a:solidFill>
                <a:schemeClr val="tx1"/>
              </a:solidFill>
              <a:round/>
              <a:headEnd/>
              <a:tailEnd/>
            </a:ln>
          </p:spPr>
          <p:txBody>
            <a:bodyPr/>
            <a:lstStyle/>
            <a:p>
              <a:endParaRPr lang="en-US"/>
            </a:p>
          </p:txBody>
        </p:sp>
        <p:sp>
          <p:nvSpPr>
            <p:cNvPr id="30766" name="Line 92"/>
            <p:cNvSpPr>
              <a:spLocks noChangeShapeType="1"/>
            </p:cNvSpPr>
            <p:nvPr/>
          </p:nvSpPr>
          <p:spPr bwMode="auto">
            <a:xfrm rot="5400000" flipH="1">
              <a:off x="4608" y="3524"/>
              <a:ext cx="0" cy="356"/>
            </a:xfrm>
            <a:prstGeom prst="line">
              <a:avLst/>
            </a:prstGeom>
            <a:noFill/>
            <a:ln w="19050">
              <a:solidFill>
                <a:schemeClr val="tx1"/>
              </a:solidFill>
              <a:round/>
              <a:headEnd/>
              <a:tailEnd/>
            </a:ln>
          </p:spPr>
          <p:txBody>
            <a:bodyPr/>
            <a:lstStyle/>
            <a:p>
              <a:endParaRPr lang="en-US"/>
            </a:p>
          </p:txBody>
        </p:sp>
      </p:grpSp>
      <p:sp>
        <p:nvSpPr>
          <p:cNvPr id="13421" name="Freeform 109"/>
          <p:cNvSpPr>
            <a:spLocks/>
          </p:cNvSpPr>
          <p:nvPr/>
        </p:nvSpPr>
        <p:spPr bwMode="auto">
          <a:xfrm>
            <a:off x="6680200" y="2309813"/>
            <a:ext cx="1460500" cy="2520950"/>
          </a:xfrm>
          <a:custGeom>
            <a:avLst/>
            <a:gdLst>
              <a:gd name="T0" fmla="*/ 0 w 681"/>
              <a:gd name="T1" fmla="*/ 833902 h 1179"/>
              <a:gd name="T2" fmla="*/ 0 w 681"/>
              <a:gd name="T3" fmla="*/ 2520950 h 1179"/>
              <a:gd name="T4" fmla="*/ 1460500 w 681"/>
              <a:gd name="T5" fmla="*/ 1680633 h 1179"/>
              <a:gd name="T6" fmla="*/ 1460500 w 681"/>
              <a:gd name="T7" fmla="*/ 0 h 1179"/>
              <a:gd name="T8" fmla="*/ 0 w 681"/>
              <a:gd name="T9" fmla="*/ 833902 h 1179"/>
              <a:gd name="T10" fmla="*/ 0 60000 65536"/>
              <a:gd name="T11" fmla="*/ 0 60000 65536"/>
              <a:gd name="T12" fmla="*/ 0 60000 65536"/>
              <a:gd name="T13" fmla="*/ 0 60000 65536"/>
              <a:gd name="T14" fmla="*/ 0 60000 65536"/>
              <a:gd name="T15" fmla="*/ 0 w 681"/>
              <a:gd name="T16" fmla="*/ 0 h 1179"/>
              <a:gd name="T17" fmla="*/ 681 w 681"/>
              <a:gd name="T18" fmla="*/ 1179 h 1179"/>
            </a:gdLst>
            <a:ahLst/>
            <a:cxnLst>
              <a:cxn ang="T10">
                <a:pos x="T0" y="T1"/>
              </a:cxn>
              <a:cxn ang="T11">
                <a:pos x="T2" y="T3"/>
              </a:cxn>
              <a:cxn ang="T12">
                <a:pos x="T4" y="T5"/>
              </a:cxn>
              <a:cxn ang="T13">
                <a:pos x="T6" y="T7"/>
              </a:cxn>
              <a:cxn ang="T14">
                <a:pos x="T8" y="T9"/>
              </a:cxn>
            </a:cxnLst>
            <a:rect l="T15" t="T16" r="T17" b="T18"/>
            <a:pathLst>
              <a:path w="681" h="1179">
                <a:moveTo>
                  <a:pt x="0" y="390"/>
                </a:moveTo>
                <a:lnTo>
                  <a:pt x="0" y="1179"/>
                </a:lnTo>
                <a:lnTo>
                  <a:pt x="681" y="786"/>
                </a:lnTo>
                <a:lnTo>
                  <a:pt x="681" y="0"/>
                </a:lnTo>
                <a:lnTo>
                  <a:pt x="0" y="390"/>
                </a:lnTo>
                <a:close/>
              </a:path>
            </a:pathLst>
          </a:custGeom>
          <a:solidFill>
            <a:schemeClr val="hlink">
              <a:alpha val="39999"/>
            </a:schemeClr>
          </a:solidFill>
          <a:ln w="9525">
            <a:noFill/>
            <a:round/>
            <a:headEnd/>
            <a:tailEnd/>
          </a:ln>
        </p:spPr>
        <p:txBody>
          <a:bodyPr/>
          <a:lstStyle/>
          <a:p>
            <a:endParaRPr lang="en-US"/>
          </a:p>
        </p:txBody>
      </p:sp>
      <p:grpSp>
        <p:nvGrpSpPr>
          <p:cNvPr id="9" name="Group 110"/>
          <p:cNvGrpSpPr>
            <a:grpSpLocks/>
          </p:cNvGrpSpPr>
          <p:nvPr/>
        </p:nvGrpSpPr>
        <p:grpSpPr bwMode="auto">
          <a:xfrm flipH="1">
            <a:off x="7327900" y="3017838"/>
            <a:ext cx="431800" cy="760412"/>
            <a:chOff x="3656" y="1637"/>
            <a:chExt cx="272" cy="479"/>
          </a:xfrm>
        </p:grpSpPr>
        <p:sp>
          <p:nvSpPr>
            <p:cNvPr id="30754" name="Oval 111"/>
            <p:cNvSpPr>
              <a:spLocks noChangeArrowheads="1"/>
            </p:cNvSpPr>
            <p:nvPr/>
          </p:nvSpPr>
          <p:spPr bwMode="auto">
            <a:xfrm rot="3600000">
              <a:off x="3660" y="1802"/>
              <a:ext cx="281" cy="160"/>
            </a:xfrm>
            <a:prstGeom prst="ellipse">
              <a:avLst/>
            </a:prstGeom>
            <a:noFill/>
            <a:ln w="38100">
              <a:solidFill>
                <a:schemeClr val="tx2"/>
              </a:solidFill>
              <a:round/>
              <a:headEnd/>
              <a:tailEnd/>
            </a:ln>
          </p:spPr>
          <p:txBody>
            <a:bodyPr wrap="none" anchor="ctr"/>
            <a:lstStyle/>
            <a:p>
              <a:endParaRPr lang="en-US"/>
            </a:p>
          </p:txBody>
        </p:sp>
        <p:sp>
          <p:nvSpPr>
            <p:cNvPr id="30755" name="Oval 112"/>
            <p:cNvSpPr>
              <a:spLocks noChangeArrowheads="1"/>
            </p:cNvSpPr>
            <p:nvPr/>
          </p:nvSpPr>
          <p:spPr bwMode="auto">
            <a:xfrm rot="3600000">
              <a:off x="3552" y="1741"/>
              <a:ext cx="479" cy="272"/>
            </a:xfrm>
            <a:prstGeom prst="ellipse">
              <a:avLst/>
            </a:prstGeom>
            <a:noFill/>
            <a:ln w="38100">
              <a:solidFill>
                <a:schemeClr val="tx2"/>
              </a:solidFill>
              <a:round/>
              <a:headEnd/>
              <a:tailEnd/>
            </a:ln>
          </p:spPr>
          <p:txBody>
            <a:bodyPr wrap="none" anchor="ctr"/>
            <a:lstStyle/>
            <a:p>
              <a:endParaRPr lang="en-US"/>
            </a:p>
          </p:txBody>
        </p:sp>
      </p:grpSp>
      <p:sp>
        <p:nvSpPr>
          <p:cNvPr id="30738" name="Text Box 114"/>
          <p:cNvSpPr txBox="1">
            <a:spLocks noChangeArrowheads="1"/>
          </p:cNvSpPr>
          <p:nvPr/>
        </p:nvSpPr>
        <p:spPr bwMode="auto">
          <a:xfrm>
            <a:off x="1524000" y="185739"/>
            <a:ext cx="9144000" cy="701675"/>
          </a:xfrm>
          <a:prstGeom prst="rect">
            <a:avLst/>
          </a:prstGeom>
          <a:noFill/>
          <a:ln w="9525">
            <a:noFill/>
            <a:miter lim="800000"/>
            <a:headEnd/>
            <a:tailEnd/>
          </a:ln>
        </p:spPr>
        <p:txBody>
          <a:bodyPr>
            <a:spAutoFit/>
          </a:bodyPr>
          <a:lstStyle/>
          <a:p>
            <a:pPr algn="ctr"/>
            <a:r>
              <a:rPr lang="en-US" sz="4000" b="1">
                <a:latin typeface="Andalus" panose="02020603050405020304" pitchFamily="18" charset="-78"/>
                <a:cs typeface="Andalus" panose="02020603050405020304" pitchFamily="18" charset="-78"/>
              </a:rPr>
              <a:t>Projection symbols</a:t>
            </a:r>
          </a:p>
        </p:txBody>
      </p:sp>
      <p:sp>
        <p:nvSpPr>
          <p:cNvPr id="30739" name="Rectangle 115"/>
          <p:cNvSpPr>
            <a:spLocks noChangeArrowheads="1"/>
          </p:cNvSpPr>
          <p:nvPr/>
        </p:nvSpPr>
        <p:spPr bwMode="auto">
          <a:xfrm>
            <a:off x="2373313" y="1016001"/>
            <a:ext cx="2301784" cy="461665"/>
          </a:xfrm>
          <a:prstGeom prst="rect">
            <a:avLst/>
          </a:prstGeom>
          <a:noFill/>
          <a:ln w="9525">
            <a:noFill/>
            <a:miter lim="800000"/>
            <a:headEnd/>
            <a:tailEnd/>
          </a:ln>
        </p:spPr>
        <p:txBody>
          <a:bodyPr wrap="none">
            <a:spAutoFit/>
          </a:bodyPr>
          <a:lstStyle/>
          <a:p>
            <a:r>
              <a:rPr lang="en-US" sz="2400" b="1"/>
              <a:t>1</a:t>
            </a:r>
            <a:r>
              <a:rPr lang="en-US" sz="2400" b="1" baseline="30000"/>
              <a:t>st</a:t>
            </a:r>
            <a:r>
              <a:rPr lang="en-US" sz="2400" b="1">
                <a:solidFill>
                  <a:srgbClr val="FF3300"/>
                </a:solidFill>
              </a:rPr>
              <a:t> </a:t>
            </a:r>
            <a:r>
              <a:rPr lang="en-US" sz="2400" b="1"/>
              <a:t>angle system</a:t>
            </a:r>
            <a:endParaRPr lang="th-TH" sz="2400" b="1"/>
          </a:p>
        </p:txBody>
      </p:sp>
      <p:sp>
        <p:nvSpPr>
          <p:cNvPr id="30740" name="Rectangle 116"/>
          <p:cNvSpPr>
            <a:spLocks noChangeArrowheads="1"/>
          </p:cNvSpPr>
          <p:nvPr/>
        </p:nvSpPr>
        <p:spPr bwMode="auto">
          <a:xfrm>
            <a:off x="6938964" y="1003301"/>
            <a:ext cx="2319289" cy="461665"/>
          </a:xfrm>
          <a:prstGeom prst="rect">
            <a:avLst/>
          </a:prstGeom>
          <a:noFill/>
          <a:ln w="9525">
            <a:noFill/>
            <a:miter lim="800000"/>
            <a:headEnd/>
            <a:tailEnd/>
          </a:ln>
        </p:spPr>
        <p:txBody>
          <a:bodyPr wrap="none">
            <a:spAutoFit/>
          </a:bodyPr>
          <a:lstStyle/>
          <a:p>
            <a:r>
              <a:rPr lang="en-US" sz="2400" b="1"/>
              <a:t>3</a:t>
            </a:r>
            <a:r>
              <a:rPr lang="en-US" sz="2400" b="1" baseline="30000"/>
              <a:t>rd</a:t>
            </a:r>
            <a:r>
              <a:rPr lang="en-US" sz="2400" b="1"/>
              <a:t> angle system</a:t>
            </a:r>
            <a:endParaRPr lang="th-TH" sz="2400" b="1"/>
          </a:p>
        </p:txBody>
      </p:sp>
      <p:grpSp>
        <p:nvGrpSpPr>
          <p:cNvPr id="10" name="Group 129"/>
          <p:cNvGrpSpPr>
            <a:grpSpLocks/>
          </p:cNvGrpSpPr>
          <p:nvPr/>
        </p:nvGrpSpPr>
        <p:grpSpPr bwMode="auto">
          <a:xfrm>
            <a:off x="7931151" y="5048251"/>
            <a:ext cx="2554288" cy="1425575"/>
            <a:chOff x="4036" y="3180"/>
            <a:chExt cx="1609" cy="898"/>
          </a:xfrm>
        </p:grpSpPr>
        <p:sp>
          <p:nvSpPr>
            <p:cNvPr id="30742" name="Line 117"/>
            <p:cNvSpPr>
              <a:spLocks noChangeShapeType="1"/>
            </p:cNvSpPr>
            <p:nvPr/>
          </p:nvSpPr>
          <p:spPr bwMode="auto">
            <a:xfrm flipH="1">
              <a:off x="4107" y="3333"/>
              <a:ext cx="239" cy="0"/>
            </a:xfrm>
            <a:prstGeom prst="line">
              <a:avLst/>
            </a:prstGeom>
            <a:noFill/>
            <a:ln w="19050">
              <a:solidFill>
                <a:srgbClr val="FF3300"/>
              </a:solidFill>
              <a:round/>
              <a:headEnd/>
              <a:tailEnd/>
            </a:ln>
          </p:spPr>
          <p:txBody>
            <a:bodyPr/>
            <a:lstStyle/>
            <a:p>
              <a:endParaRPr lang="en-US"/>
            </a:p>
          </p:txBody>
        </p:sp>
        <p:sp>
          <p:nvSpPr>
            <p:cNvPr id="30743" name="Line 118"/>
            <p:cNvSpPr>
              <a:spLocks noChangeShapeType="1"/>
            </p:cNvSpPr>
            <p:nvPr/>
          </p:nvSpPr>
          <p:spPr bwMode="auto">
            <a:xfrm flipH="1">
              <a:off x="4102" y="3627"/>
              <a:ext cx="253" cy="0"/>
            </a:xfrm>
            <a:prstGeom prst="line">
              <a:avLst/>
            </a:prstGeom>
            <a:noFill/>
            <a:ln w="19050">
              <a:solidFill>
                <a:srgbClr val="FF3300"/>
              </a:solidFill>
              <a:round/>
              <a:headEnd/>
              <a:tailEnd/>
            </a:ln>
          </p:spPr>
          <p:txBody>
            <a:bodyPr/>
            <a:lstStyle/>
            <a:p>
              <a:endParaRPr lang="en-US"/>
            </a:p>
          </p:txBody>
        </p:sp>
        <p:sp>
          <p:nvSpPr>
            <p:cNvPr id="30744" name="Line 119"/>
            <p:cNvSpPr>
              <a:spLocks noChangeShapeType="1"/>
            </p:cNvSpPr>
            <p:nvPr/>
          </p:nvSpPr>
          <p:spPr bwMode="auto">
            <a:xfrm>
              <a:off x="4244" y="3333"/>
              <a:ext cx="0" cy="298"/>
            </a:xfrm>
            <a:prstGeom prst="line">
              <a:avLst/>
            </a:prstGeom>
            <a:noFill/>
            <a:ln w="19050">
              <a:solidFill>
                <a:srgbClr val="FF3300"/>
              </a:solidFill>
              <a:round/>
              <a:headEnd type="arrow" w="lg" len="lg"/>
              <a:tailEnd type="arrow" w="lg" len="lg"/>
            </a:ln>
          </p:spPr>
          <p:txBody>
            <a:bodyPr/>
            <a:lstStyle/>
            <a:p>
              <a:endParaRPr lang="en-US"/>
            </a:p>
          </p:txBody>
        </p:sp>
        <p:sp>
          <p:nvSpPr>
            <p:cNvPr id="30745" name="Text Box 120"/>
            <p:cNvSpPr txBox="1">
              <a:spLocks noChangeArrowheads="1"/>
            </p:cNvSpPr>
            <p:nvPr/>
          </p:nvSpPr>
          <p:spPr bwMode="auto">
            <a:xfrm>
              <a:off x="4036" y="3389"/>
              <a:ext cx="205" cy="250"/>
            </a:xfrm>
            <a:prstGeom prst="rect">
              <a:avLst/>
            </a:prstGeom>
            <a:noFill/>
            <a:ln w="9525">
              <a:noFill/>
              <a:miter lim="800000"/>
              <a:headEnd/>
              <a:tailEnd/>
            </a:ln>
          </p:spPr>
          <p:txBody>
            <a:bodyPr wrap="none">
              <a:spAutoFit/>
            </a:bodyPr>
            <a:lstStyle/>
            <a:p>
              <a:r>
                <a:rPr lang="en-US" sz="2000" i="1">
                  <a:solidFill>
                    <a:srgbClr val="FF3300"/>
                  </a:solidFill>
                </a:rPr>
                <a:t>d</a:t>
              </a:r>
            </a:p>
          </p:txBody>
        </p:sp>
        <p:sp>
          <p:nvSpPr>
            <p:cNvPr id="30746" name="Line 121"/>
            <p:cNvSpPr>
              <a:spLocks noChangeShapeType="1"/>
            </p:cNvSpPr>
            <p:nvPr/>
          </p:nvSpPr>
          <p:spPr bwMode="auto">
            <a:xfrm flipH="1">
              <a:off x="5041" y="3181"/>
              <a:ext cx="240" cy="0"/>
            </a:xfrm>
            <a:prstGeom prst="line">
              <a:avLst/>
            </a:prstGeom>
            <a:noFill/>
            <a:ln w="19050">
              <a:solidFill>
                <a:srgbClr val="FF3300"/>
              </a:solidFill>
              <a:round/>
              <a:headEnd/>
              <a:tailEnd/>
            </a:ln>
          </p:spPr>
          <p:txBody>
            <a:bodyPr/>
            <a:lstStyle/>
            <a:p>
              <a:endParaRPr lang="en-US"/>
            </a:p>
          </p:txBody>
        </p:sp>
        <p:sp>
          <p:nvSpPr>
            <p:cNvPr id="30747" name="Line 122"/>
            <p:cNvSpPr>
              <a:spLocks noChangeShapeType="1"/>
            </p:cNvSpPr>
            <p:nvPr/>
          </p:nvSpPr>
          <p:spPr bwMode="auto">
            <a:xfrm flipH="1">
              <a:off x="5047" y="3776"/>
              <a:ext cx="253" cy="0"/>
            </a:xfrm>
            <a:prstGeom prst="line">
              <a:avLst/>
            </a:prstGeom>
            <a:noFill/>
            <a:ln w="19050">
              <a:solidFill>
                <a:srgbClr val="FF3300"/>
              </a:solidFill>
              <a:round/>
              <a:headEnd/>
              <a:tailEnd/>
            </a:ln>
          </p:spPr>
          <p:txBody>
            <a:bodyPr/>
            <a:lstStyle/>
            <a:p>
              <a:endParaRPr lang="en-US"/>
            </a:p>
          </p:txBody>
        </p:sp>
        <p:sp>
          <p:nvSpPr>
            <p:cNvPr id="30748" name="Line 123"/>
            <p:cNvSpPr>
              <a:spLocks noChangeShapeType="1"/>
            </p:cNvSpPr>
            <p:nvPr/>
          </p:nvSpPr>
          <p:spPr bwMode="auto">
            <a:xfrm>
              <a:off x="5242" y="3180"/>
              <a:ext cx="0" cy="599"/>
            </a:xfrm>
            <a:prstGeom prst="line">
              <a:avLst/>
            </a:prstGeom>
            <a:noFill/>
            <a:ln w="19050">
              <a:solidFill>
                <a:srgbClr val="FF3300"/>
              </a:solidFill>
              <a:round/>
              <a:headEnd type="arrow" w="lg" len="lg"/>
              <a:tailEnd type="arrow" w="lg" len="lg"/>
            </a:ln>
          </p:spPr>
          <p:txBody>
            <a:bodyPr/>
            <a:lstStyle/>
            <a:p>
              <a:endParaRPr lang="en-US"/>
            </a:p>
          </p:txBody>
        </p:sp>
        <p:sp>
          <p:nvSpPr>
            <p:cNvPr id="30749" name="Text Box 124"/>
            <p:cNvSpPr txBox="1">
              <a:spLocks noChangeArrowheads="1"/>
            </p:cNvSpPr>
            <p:nvPr/>
          </p:nvSpPr>
          <p:spPr bwMode="auto">
            <a:xfrm>
              <a:off x="5213" y="3372"/>
              <a:ext cx="432" cy="252"/>
            </a:xfrm>
            <a:prstGeom prst="rect">
              <a:avLst/>
            </a:prstGeom>
            <a:noFill/>
            <a:ln w="9525">
              <a:noFill/>
              <a:miter lim="800000"/>
              <a:headEnd/>
              <a:tailEnd/>
            </a:ln>
          </p:spPr>
          <p:txBody>
            <a:bodyPr wrap="none">
              <a:spAutoFit/>
            </a:bodyPr>
            <a:lstStyle/>
            <a:p>
              <a:r>
                <a:rPr lang="en-US" sz="2000">
                  <a:solidFill>
                    <a:srgbClr val="FF3300"/>
                  </a:solidFill>
                </a:rPr>
                <a:t>1.7</a:t>
              </a:r>
              <a:r>
                <a:rPr lang="en-US" sz="2000" i="1">
                  <a:solidFill>
                    <a:srgbClr val="FF3300"/>
                  </a:solidFill>
                </a:rPr>
                <a:t>d</a:t>
              </a:r>
            </a:p>
          </p:txBody>
        </p:sp>
        <p:sp>
          <p:nvSpPr>
            <p:cNvPr id="30750" name="Text Box 125"/>
            <p:cNvSpPr txBox="1">
              <a:spLocks noChangeArrowheads="1"/>
            </p:cNvSpPr>
            <p:nvPr/>
          </p:nvSpPr>
          <p:spPr bwMode="auto">
            <a:xfrm>
              <a:off x="4476" y="3826"/>
              <a:ext cx="433" cy="252"/>
            </a:xfrm>
            <a:prstGeom prst="rect">
              <a:avLst/>
            </a:prstGeom>
            <a:noFill/>
            <a:ln w="9525">
              <a:noFill/>
              <a:miter lim="800000"/>
              <a:headEnd/>
              <a:tailEnd/>
            </a:ln>
          </p:spPr>
          <p:txBody>
            <a:bodyPr wrap="none">
              <a:spAutoFit/>
            </a:bodyPr>
            <a:lstStyle/>
            <a:p>
              <a:r>
                <a:rPr lang="en-US" sz="2000">
                  <a:solidFill>
                    <a:srgbClr val="FF3300"/>
                  </a:solidFill>
                </a:rPr>
                <a:t>2.2</a:t>
              </a:r>
              <a:r>
                <a:rPr lang="en-US" sz="2000" i="1">
                  <a:solidFill>
                    <a:srgbClr val="FF3300"/>
                  </a:solidFill>
                </a:rPr>
                <a:t>d</a:t>
              </a:r>
            </a:p>
          </p:txBody>
        </p:sp>
        <p:sp>
          <p:nvSpPr>
            <p:cNvPr id="30751" name="Line 126"/>
            <p:cNvSpPr>
              <a:spLocks noChangeShapeType="1"/>
            </p:cNvSpPr>
            <p:nvPr/>
          </p:nvSpPr>
          <p:spPr bwMode="auto">
            <a:xfrm>
              <a:off x="4379" y="3685"/>
              <a:ext cx="0" cy="374"/>
            </a:xfrm>
            <a:prstGeom prst="line">
              <a:avLst/>
            </a:prstGeom>
            <a:noFill/>
            <a:ln w="19050">
              <a:solidFill>
                <a:srgbClr val="FF3300"/>
              </a:solidFill>
              <a:round/>
              <a:headEnd/>
              <a:tailEnd/>
            </a:ln>
          </p:spPr>
          <p:txBody>
            <a:bodyPr/>
            <a:lstStyle/>
            <a:p>
              <a:endParaRPr lang="en-US"/>
            </a:p>
          </p:txBody>
        </p:sp>
        <p:sp>
          <p:nvSpPr>
            <p:cNvPr id="30752" name="Line 127"/>
            <p:cNvSpPr>
              <a:spLocks noChangeShapeType="1"/>
            </p:cNvSpPr>
            <p:nvPr/>
          </p:nvSpPr>
          <p:spPr bwMode="auto">
            <a:xfrm>
              <a:off x="4379" y="4018"/>
              <a:ext cx="643" cy="0"/>
            </a:xfrm>
            <a:prstGeom prst="line">
              <a:avLst/>
            </a:prstGeom>
            <a:noFill/>
            <a:ln w="19050">
              <a:solidFill>
                <a:srgbClr val="FF3300"/>
              </a:solidFill>
              <a:round/>
              <a:headEnd type="arrow" w="lg" len="lg"/>
              <a:tailEnd type="arrow" w="lg" len="lg"/>
            </a:ln>
          </p:spPr>
          <p:txBody>
            <a:bodyPr/>
            <a:lstStyle/>
            <a:p>
              <a:endParaRPr lang="en-US"/>
            </a:p>
          </p:txBody>
        </p:sp>
        <p:sp>
          <p:nvSpPr>
            <p:cNvPr id="30753" name="Line 128"/>
            <p:cNvSpPr>
              <a:spLocks noChangeShapeType="1"/>
            </p:cNvSpPr>
            <p:nvPr/>
          </p:nvSpPr>
          <p:spPr bwMode="auto">
            <a:xfrm>
              <a:off x="5018" y="3811"/>
              <a:ext cx="0" cy="251"/>
            </a:xfrm>
            <a:prstGeom prst="line">
              <a:avLst/>
            </a:prstGeom>
            <a:noFill/>
            <a:ln w="19050">
              <a:solidFill>
                <a:srgbClr val="FF3300"/>
              </a:solidFill>
              <a:round/>
              <a:headEnd/>
              <a:tailEnd/>
            </a:ln>
          </p:spPr>
          <p:txBody>
            <a:bodyPr/>
            <a:lstStyle/>
            <a:p>
              <a:endParaRPr lang="en-US"/>
            </a:p>
          </p:txBody>
        </p:sp>
      </p:grpSp>
    </p:spTree>
    <p:extLst>
      <p:ext uri="{BB962C8B-B14F-4D97-AF65-F5344CB8AC3E}">
        <p14:creationId xmlns:p14="http://schemas.microsoft.com/office/powerpoint/2010/main" val="365288274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377"/>
                                        </p:tgtEl>
                                        <p:attrNameLst>
                                          <p:attrName>style.visibility</p:attrName>
                                        </p:attrNameLst>
                                      </p:cBhvr>
                                      <p:to>
                                        <p:strVal val="visible"/>
                                      </p:to>
                                    </p:set>
                                    <p:animEffect transition="in" filter="fade">
                                      <p:cBhvr>
                                        <p:cTn id="7" dur="1000"/>
                                        <p:tgtEl>
                                          <p:spTgt spid="1337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376"/>
                                        </p:tgtEl>
                                        <p:attrNameLst>
                                          <p:attrName>style.visibility</p:attrName>
                                        </p:attrNameLst>
                                      </p:cBhvr>
                                      <p:to>
                                        <p:strVal val="visible"/>
                                      </p:to>
                                    </p:set>
                                    <p:animEffect transition="in" filter="fade">
                                      <p:cBhvr>
                                        <p:cTn id="10" dur="1000"/>
                                        <p:tgtEl>
                                          <p:spTgt spid="13376"/>
                                        </p:tgtEl>
                                      </p:cBhvr>
                                    </p:animEffect>
                                  </p:childTnLst>
                                </p:cTn>
                              </p:par>
                            </p:childTnLst>
                          </p:cTn>
                        </p:par>
                        <p:par>
                          <p:cTn id="11" fill="hold">
                            <p:stCondLst>
                              <p:cond delay="1000"/>
                            </p:stCondLst>
                            <p:childTnLst>
                              <p:par>
                                <p:cTn id="12" presetID="47" presetClass="entr" presetSubtype="0" fill="hold" nodeType="after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anim calcmode="lin" valueType="num">
                                      <p:cBhvr>
                                        <p:cTn id="15" dur="1000" fill="hold"/>
                                        <p:tgtEl>
                                          <p:spTgt spid="6"/>
                                        </p:tgtEl>
                                        <p:attrNameLst>
                                          <p:attrName>ppt_x</p:attrName>
                                        </p:attrNameLst>
                                      </p:cBhvr>
                                      <p:tavLst>
                                        <p:tav tm="0">
                                          <p:val>
                                            <p:strVal val="#ppt_x"/>
                                          </p:val>
                                        </p:tav>
                                        <p:tav tm="100000">
                                          <p:val>
                                            <p:strVal val="#ppt_x"/>
                                          </p:val>
                                        </p:tav>
                                      </p:tavLst>
                                    </p:anim>
                                    <p:anim calcmode="lin" valueType="num">
                                      <p:cBhvr>
                                        <p:cTn id="1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3380"/>
                                        </p:tgtEl>
                                        <p:attrNameLst>
                                          <p:attrName>style.visibility</p:attrName>
                                        </p:attrNameLst>
                                      </p:cBhvr>
                                      <p:to>
                                        <p:strVal val="visible"/>
                                      </p:to>
                                    </p:set>
                                    <p:animEffect transition="in" filter="fade">
                                      <p:cBhvr>
                                        <p:cTn id="21" dur="1000"/>
                                        <p:tgtEl>
                                          <p:spTgt spid="13380"/>
                                        </p:tgtEl>
                                      </p:cBhvr>
                                    </p:animEffect>
                                  </p:childTnLst>
                                </p:cTn>
                              </p:par>
                            </p:childTnLst>
                          </p:cTn>
                        </p:par>
                        <p:par>
                          <p:cTn id="22" fill="hold">
                            <p:stCondLst>
                              <p:cond delay="1000"/>
                            </p:stCondLst>
                            <p:childTnLst>
                              <p:par>
                                <p:cTn id="23" presetID="10" presetClass="entr" presetSubtype="0" fill="hold" nodeType="after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1000"/>
                                        <p:tgtEl>
                                          <p:spTgt spid="5"/>
                                        </p:tgtEl>
                                      </p:cBhvr>
                                    </p:animEffect>
                                  </p:childTnLst>
                                </p:cTn>
                              </p:par>
                            </p:childTnLst>
                          </p:cTn>
                        </p:par>
                        <p:par>
                          <p:cTn id="26" fill="hold">
                            <p:stCondLst>
                              <p:cond delay="2000"/>
                            </p:stCondLst>
                            <p:childTnLst>
                              <p:par>
                                <p:cTn id="27" presetID="10" presetClass="exit" presetSubtype="0" fill="hold" nodeType="afterEffect">
                                  <p:stCondLst>
                                    <p:cond delay="0"/>
                                  </p:stCondLst>
                                  <p:childTnLst>
                                    <p:animEffect transition="out" filter="fade">
                                      <p:cBhvr>
                                        <p:cTn id="28" dur="2000"/>
                                        <p:tgtEl>
                                          <p:spTgt spid="6"/>
                                        </p:tgtEl>
                                      </p:cBhvr>
                                    </p:animEffect>
                                    <p:set>
                                      <p:cBhvr>
                                        <p:cTn id="29" dur="1" fill="hold">
                                          <p:stCondLst>
                                            <p:cond delay="1999"/>
                                          </p:stCondLst>
                                        </p:cTn>
                                        <p:tgtEl>
                                          <p:spTgt spid="6"/>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10" presetClass="exit" presetSubtype="0" fill="hold" nodeType="clickEffect">
                                  <p:stCondLst>
                                    <p:cond delay="0"/>
                                  </p:stCondLst>
                                  <p:childTnLst>
                                    <p:animEffect transition="out" filter="fade">
                                      <p:cBhvr>
                                        <p:cTn id="33" dur="3000"/>
                                        <p:tgtEl>
                                          <p:spTgt spid="5"/>
                                        </p:tgtEl>
                                      </p:cBhvr>
                                    </p:animEffect>
                                    <p:set>
                                      <p:cBhvr>
                                        <p:cTn id="34" dur="1" fill="hold">
                                          <p:stCondLst>
                                            <p:cond delay="2999"/>
                                          </p:stCondLst>
                                        </p:cTn>
                                        <p:tgtEl>
                                          <p:spTgt spid="5"/>
                                        </p:tgtEl>
                                        <p:attrNameLst>
                                          <p:attrName>style.visibility</p:attrName>
                                        </p:attrNameLst>
                                      </p:cBhvr>
                                      <p:to>
                                        <p:strVal val="hidden"/>
                                      </p:to>
                                    </p:set>
                                  </p:childTnLst>
                                </p:cTn>
                              </p:par>
                              <p:par>
                                <p:cTn id="35" presetID="10" presetClass="exit" presetSubtype="0" fill="hold" grpId="1" nodeType="withEffect">
                                  <p:stCondLst>
                                    <p:cond delay="0"/>
                                  </p:stCondLst>
                                  <p:childTnLst>
                                    <p:animEffect transition="out" filter="fade">
                                      <p:cBhvr>
                                        <p:cTn id="36" dur="3000"/>
                                        <p:tgtEl>
                                          <p:spTgt spid="13376"/>
                                        </p:tgtEl>
                                      </p:cBhvr>
                                    </p:animEffect>
                                    <p:set>
                                      <p:cBhvr>
                                        <p:cTn id="37" dur="1" fill="hold">
                                          <p:stCondLst>
                                            <p:cond delay="2999"/>
                                          </p:stCondLst>
                                        </p:cTn>
                                        <p:tgtEl>
                                          <p:spTgt spid="13376"/>
                                        </p:tgtEl>
                                        <p:attrNameLst>
                                          <p:attrName>style.visibility</p:attrName>
                                        </p:attrNameLst>
                                      </p:cBhvr>
                                      <p:to>
                                        <p:strVal val="hidden"/>
                                      </p:to>
                                    </p:set>
                                  </p:childTnLst>
                                </p:cTn>
                              </p:par>
                              <p:par>
                                <p:cTn id="38" presetID="10" presetClass="entr" presetSubtype="0" fill="hold" nodeType="withEffect">
                                  <p:stCondLst>
                                    <p:cond delay="0"/>
                                  </p:stCondLst>
                                  <p:childTnLst>
                                    <p:set>
                                      <p:cBhvr>
                                        <p:cTn id="39" dur="1" fill="hold">
                                          <p:stCondLst>
                                            <p:cond delay="0"/>
                                          </p:stCondLst>
                                        </p:cTn>
                                        <p:tgtEl>
                                          <p:spTgt spid="2"/>
                                        </p:tgtEl>
                                        <p:attrNameLst>
                                          <p:attrName>style.visibility</p:attrName>
                                        </p:attrNameLst>
                                      </p:cBhvr>
                                      <p:to>
                                        <p:strVal val="visible"/>
                                      </p:to>
                                    </p:set>
                                    <p:animEffect transition="in" filter="fade">
                                      <p:cBhvr>
                                        <p:cTn id="40" dur="2000"/>
                                        <p:tgtEl>
                                          <p:spTgt spid="2"/>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3410"/>
                                        </p:tgtEl>
                                        <p:attrNameLst>
                                          <p:attrName>style.visibility</p:attrName>
                                        </p:attrNameLst>
                                      </p:cBhvr>
                                      <p:to>
                                        <p:strVal val="visible"/>
                                      </p:to>
                                    </p:set>
                                    <p:animEffect transition="in" filter="fade">
                                      <p:cBhvr>
                                        <p:cTn id="43" dur="2000"/>
                                        <p:tgtEl>
                                          <p:spTgt spid="13410"/>
                                        </p:tgtEl>
                                      </p:cBhvr>
                                    </p:animEffect>
                                  </p:childTnLst>
                                </p:cTn>
                              </p:par>
                            </p:childTnLst>
                          </p:cTn>
                        </p:par>
                      </p:childTnLst>
                    </p:cTn>
                  </p:par>
                  <p:par>
                    <p:cTn id="44" fill="hold">
                      <p:stCondLst>
                        <p:cond delay="indefinite"/>
                      </p:stCondLst>
                      <p:childTnLst>
                        <p:par>
                          <p:cTn id="45" fill="hold">
                            <p:stCondLst>
                              <p:cond delay="0"/>
                            </p:stCondLst>
                            <p:childTnLst>
                              <p:par>
                                <p:cTn id="46" presetID="47" presetClass="entr" presetSubtype="0" fill="hold" nodeType="clickEffect">
                                  <p:stCondLst>
                                    <p:cond delay="0"/>
                                  </p:stCondLst>
                                  <p:childTnLst>
                                    <p:set>
                                      <p:cBhvr>
                                        <p:cTn id="47" dur="1" fill="hold">
                                          <p:stCondLst>
                                            <p:cond delay="0"/>
                                          </p:stCondLst>
                                        </p:cTn>
                                        <p:tgtEl>
                                          <p:spTgt spid="7"/>
                                        </p:tgtEl>
                                        <p:attrNameLst>
                                          <p:attrName>style.visibility</p:attrName>
                                        </p:attrNameLst>
                                      </p:cBhvr>
                                      <p:to>
                                        <p:strVal val="visible"/>
                                      </p:to>
                                    </p:set>
                                    <p:animEffect transition="in" filter="fade">
                                      <p:cBhvr>
                                        <p:cTn id="48" dur="1000"/>
                                        <p:tgtEl>
                                          <p:spTgt spid="7"/>
                                        </p:tgtEl>
                                      </p:cBhvr>
                                    </p:animEffect>
                                    <p:anim calcmode="lin" valueType="num">
                                      <p:cBhvr>
                                        <p:cTn id="49" dur="1000" fill="hold"/>
                                        <p:tgtEl>
                                          <p:spTgt spid="7"/>
                                        </p:tgtEl>
                                        <p:attrNameLst>
                                          <p:attrName>ppt_x</p:attrName>
                                        </p:attrNameLst>
                                      </p:cBhvr>
                                      <p:tavLst>
                                        <p:tav tm="0">
                                          <p:val>
                                            <p:strVal val="#ppt_x"/>
                                          </p:val>
                                        </p:tav>
                                        <p:tav tm="100000">
                                          <p:val>
                                            <p:strVal val="#ppt_x"/>
                                          </p:val>
                                        </p:tav>
                                      </p:tavLst>
                                    </p:anim>
                                    <p:anim calcmode="lin" valueType="num">
                                      <p:cBhvr>
                                        <p:cTn id="50"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13351"/>
                                        </p:tgtEl>
                                        <p:attrNameLst>
                                          <p:attrName>style.visibility</p:attrName>
                                        </p:attrNameLst>
                                      </p:cBhvr>
                                      <p:to>
                                        <p:strVal val="visible"/>
                                      </p:to>
                                    </p:set>
                                    <p:animEffect transition="in" filter="fade">
                                      <p:cBhvr>
                                        <p:cTn id="55" dur="1000"/>
                                        <p:tgtEl>
                                          <p:spTgt spid="13351"/>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3352"/>
                                        </p:tgtEl>
                                        <p:attrNameLst>
                                          <p:attrName>style.visibility</p:attrName>
                                        </p:attrNameLst>
                                      </p:cBhvr>
                                      <p:to>
                                        <p:strVal val="visible"/>
                                      </p:to>
                                    </p:set>
                                    <p:animEffect transition="in" filter="fade">
                                      <p:cBhvr>
                                        <p:cTn id="58" dur="1000"/>
                                        <p:tgtEl>
                                          <p:spTgt spid="13352"/>
                                        </p:tgtEl>
                                      </p:cBhvr>
                                    </p:animEffect>
                                  </p:childTnLst>
                                </p:cTn>
                              </p:par>
                            </p:childTnLst>
                          </p:cTn>
                        </p:par>
                        <p:par>
                          <p:cTn id="59" fill="hold">
                            <p:stCondLst>
                              <p:cond delay="1000"/>
                            </p:stCondLst>
                            <p:childTnLst>
                              <p:par>
                                <p:cTn id="60" presetID="47" presetClass="entr" presetSubtype="0" fill="hold" nodeType="afterEffect">
                                  <p:stCondLst>
                                    <p:cond delay="0"/>
                                  </p:stCondLst>
                                  <p:childTnLst>
                                    <p:set>
                                      <p:cBhvr>
                                        <p:cTn id="61" dur="1" fill="hold">
                                          <p:stCondLst>
                                            <p:cond delay="0"/>
                                          </p:stCondLst>
                                        </p:cTn>
                                        <p:tgtEl>
                                          <p:spTgt spid="3"/>
                                        </p:tgtEl>
                                        <p:attrNameLst>
                                          <p:attrName>style.visibility</p:attrName>
                                        </p:attrNameLst>
                                      </p:cBhvr>
                                      <p:to>
                                        <p:strVal val="visible"/>
                                      </p:to>
                                    </p:set>
                                    <p:animEffect transition="in" filter="fade">
                                      <p:cBhvr>
                                        <p:cTn id="62" dur="1000"/>
                                        <p:tgtEl>
                                          <p:spTgt spid="3"/>
                                        </p:tgtEl>
                                      </p:cBhvr>
                                    </p:animEffect>
                                    <p:anim calcmode="lin" valueType="num">
                                      <p:cBhvr>
                                        <p:cTn id="63" dur="1000" fill="hold"/>
                                        <p:tgtEl>
                                          <p:spTgt spid="3"/>
                                        </p:tgtEl>
                                        <p:attrNameLst>
                                          <p:attrName>ppt_x</p:attrName>
                                        </p:attrNameLst>
                                      </p:cBhvr>
                                      <p:tavLst>
                                        <p:tav tm="0">
                                          <p:val>
                                            <p:strVal val="#ppt_x"/>
                                          </p:val>
                                        </p:tav>
                                        <p:tav tm="100000">
                                          <p:val>
                                            <p:strVal val="#ppt_x"/>
                                          </p:val>
                                        </p:tav>
                                      </p:tavLst>
                                    </p:anim>
                                    <p:anim calcmode="lin" valueType="num">
                                      <p:cBhvr>
                                        <p:cTn id="64"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4"/>
                                        </p:tgtEl>
                                        <p:attrNameLst>
                                          <p:attrName>style.visibility</p:attrName>
                                        </p:attrNameLst>
                                      </p:cBhvr>
                                      <p:to>
                                        <p:strVal val="visible"/>
                                      </p:to>
                                    </p:set>
                                    <p:animEffect transition="in" filter="fade">
                                      <p:cBhvr>
                                        <p:cTn id="69" dur="1000"/>
                                        <p:tgtEl>
                                          <p:spTgt spid="4"/>
                                        </p:tgtEl>
                                      </p:cBhvr>
                                    </p:animEffect>
                                  </p:childTnLst>
                                </p:cTn>
                              </p:par>
                            </p:childTnLst>
                          </p:cTn>
                        </p:par>
                        <p:par>
                          <p:cTn id="70" fill="hold">
                            <p:stCondLst>
                              <p:cond delay="1000"/>
                            </p:stCondLst>
                            <p:childTnLst>
                              <p:par>
                                <p:cTn id="71" presetID="10" presetClass="entr" presetSubtype="0" fill="hold" grpId="0" nodeType="afterEffect">
                                  <p:stCondLst>
                                    <p:cond delay="0"/>
                                  </p:stCondLst>
                                  <p:childTnLst>
                                    <p:set>
                                      <p:cBhvr>
                                        <p:cTn id="72" dur="1" fill="hold">
                                          <p:stCondLst>
                                            <p:cond delay="0"/>
                                          </p:stCondLst>
                                        </p:cTn>
                                        <p:tgtEl>
                                          <p:spTgt spid="13361"/>
                                        </p:tgtEl>
                                        <p:attrNameLst>
                                          <p:attrName>style.visibility</p:attrName>
                                        </p:attrNameLst>
                                      </p:cBhvr>
                                      <p:to>
                                        <p:strVal val="visible"/>
                                      </p:to>
                                    </p:set>
                                    <p:animEffect transition="in" filter="fade">
                                      <p:cBhvr>
                                        <p:cTn id="73" dur="1000"/>
                                        <p:tgtEl>
                                          <p:spTgt spid="13361"/>
                                        </p:tgtEl>
                                      </p:cBhvr>
                                    </p:animEffect>
                                  </p:childTnLst>
                                </p:cTn>
                              </p:par>
                            </p:childTnLst>
                          </p:cTn>
                        </p:par>
                        <p:par>
                          <p:cTn id="74" fill="hold">
                            <p:stCondLst>
                              <p:cond delay="2000"/>
                            </p:stCondLst>
                            <p:childTnLst>
                              <p:par>
                                <p:cTn id="75" presetID="10" presetClass="exit" presetSubtype="0" fill="hold" nodeType="afterEffect">
                                  <p:stCondLst>
                                    <p:cond delay="0"/>
                                  </p:stCondLst>
                                  <p:childTnLst>
                                    <p:animEffect transition="out" filter="fade">
                                      <p:cBhvr>
                                        <p:cTn id="76" dur="2000"/>
                                        <p:tgtEl>
                                          <p:spTgt spid="3"/>
                                        </p:tgtEl>
                                      </p:cBhvr>
                                    </p:animEffect>
                                    <p:set>
                                      <p:cBhvr>
                                        <p:cTn id="77" dur="1" fill="hold">
                                          <p:stCondLst>
                                            <p:cond delay="1999"/>
                                          </p:stCondLst>
                                        </p:cTn>
                                        <p:tgtEl>
                                          <p:spTgt spid="3"/>
                                        </p:tgtEl>
                                        <p:attrNameLst>
                                          <p:attrName>style.visibility</p:attrName>
                                        </p:attrNameLst>
                                      </p:cBhvr>
                                      <p:to>
                                        <p:strVal val="hidden"/>
                                      </p:to>
                                    </p:set>
                                  </p:childTnLst>
                                </p:cTn>
                              </p:par>
                            </p:childTnLst>
                          </p:cTn>
                        </p:par>
                      </p:childTnLst>
                    </p:cTn>
                  </p:par>
                  <p:par>
                    <p:cTn id="78" fill="hold">
                      <p:stCondLst>
                        <p:cond delay="indefinite"/>
                      </p:stCondLst>
                      <p:childTnLst>
                        <p:par>
                          <p:cTn id="79" fill="hold">
                            <p:stCondLst>
                              <p:cond delay="0"/>
                            </p:stCondLst>
                            <p:childTnLst>
                              <p:par>
                                <p:cTn id="80" presetID="10" presetClass="exit" presetSubtype="0" fill="hold" grpId="1" nodeType="clickEffect">
                                  <p:stCondLst>
                                    <p:cond delay="0"/>
                                  </p:stCondLst>
                                  <p:childTnLst>
                                    <p:animEffect transition="out" filter="fade">
                                      <p:cBhvr>
                                        <p:cTn id="81" dur="3000"/>
                                        <p:tgtEl>
                                          <p:spTgt spid="13351"/>
                                        </p:tgtEl>
                                      </p:cBhvr>
                                    </p:animEffect>
                                    <p:set>
                                      <p:cBhvr>
                                        <p:cTn id="82" dur="1" fill="hold">
                                          <p:stCondLst>
                                            <p:cond delay="2999"/>
                                          </p:stCondLst>
                                        </p:cTn>
                                        <p:tgtEl>
                                          <p:spTgt spid="13351"/>
                                        </p:tgtEl>
                                        <p:attrNameLst>
                                          <p:attrName>style.visibility</p:attrName>
                                        </p:attrNameLst>
                                      </p:cBhvr>
                                      <p:to>
                                        <p:strVal val="hidden"/>
                                      </p:to>
                                    </p:set>
                                  </p:childTnLst>
                                </p:cTn>
                              </p:par>
                              <p:par>
                                <p:cTn id="83" presetID="10" presetClass="exit" presetSubtype="0" fill="hold" nodeType="withEffect">
                                  <p:stCondLst>
                                    <p:cond delay="0"/>
                                  </p:stCondLst>
                                  <p:childTnLst>
                                    <p:animEffect transition="out" filter="fade">
                                      <p:cBhvr>
                                        <p:cTn id="84" dur="3000"/>
                                        <p:tgtEl>
                                          <p:spTgt spid="4"/>
                                        </p:tgtEl>
                                      </p:cBhvr>
                                    </p:animEffect>
                                    <p:set>
                                      <p:cBhvr>
                                        <p:cTn id="85" dur="1" fill="hold">
                                          <p:stCondLst>
                                            <p:cond delay="2999"/>
                                          </p:stCondLst>
                                        </p:cTn>
                                        <p:tgtEl>
                                          <p:spTgt spid="4"/>
                                        </p:tgtEl>
                                        <p:attrNameLst>
                                          <p:attrName>style.visibility</p:attrName>
                                        </p:attrNameLst>
                                      </p:cBhvr>
                                      <p:to>
                                        <p:strVal val="hidden"/>
                                      </p:to>
                                    </p:set>
                                  </p:childTnLst>
                                </p:cTn>
                              </p:par>
                              <p:par>
                                <p:cTn id="86" presetID="10" presetClass="entr" presetSubtype="0" fill="hold" nodeType="withEffect">
                                  <p:stCondLst>
                                    <p:cond delay="0"/>
                                  </p:stCondLst>
                                  <p:childTnLst>
                                    <p:set>
                                      <p:cBhvr>
                                        <p:cTn id="87" dur="1" fill="hold">
                                          <p:stCondLst>
                                            <p:cond delay="0"/>
                                          </p:stCondLst>
                                        </p:cTn>
                                        <p:tgtEl>
                                          <p:spTgt spid="9"/>
                                        </p:tgtEl>
                                        <p:attrNameLst>
                                          <p:attrName>style.visibility</p:attrName>
                                        </p:attrNameLst>
                                      </p:cBhvr>
                                      <p:to>
                                        <p:strVal val="visible"/>
                                      </p:to>
                                    </p:set>
                                    <p:animEffect transition="in" filter="fade">
                                      <p:cBhvr>
                                        <p:cTn id="88" dur="2000"/>
                                        <p:tgtEl>
                                          <p:spTgt spid="9"/>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13421"/>
                                        </p:tgtEl>
                                        <p:attrNameLst>
                                          <p:attrName>style.visibility</p:attrName>
                                        </p:attrNameLst>
                                      </p:cBhvr>
                                      <p:to>
                                        <p:strVal val="visible"/>
                                      </p:to>
                                    </p:set>
                                    <p:animEffect transition="in" filter="fade">
                                      <p:cBhvr>
                                        <p:cTn id="91" dur="2000"/>
                                        <p:tgtEl>
                                          <p:spTgt spid="13421"/>
                                        </p:tgtEl>
                                      </p:cBhvr>
                                    </p:animEffect>
                                  </p:childTnLst>
                                </p:cTn>
                              </p:par>
                            </p:childTnLst>
                          </p:cTn>
                        </p:par>
                      </p:childTnLst>
                    </p:cTn>
                  </p:par>
                  <p:par>
                    <p:cTn id="92" fill="hold">
                      <p:stCondLst>
                        <p:cond delay="indefinite"/>
                      </p:stCondLst>
                      <p:childTnLst>
                        <p:par>
                          <p:cTn id="93" fill="hold">
                            <p:stCondLst>
                              <p:cond delay="0"/>
                            </p:stCondLst>
                            <p:childTnLst>
                              <p:par>
                                <p:cTn id="94" presetID="47" presetClass="entr" presetSubtype="0" fill="hold" nodeType="clickEffect">
                                  <p:stCondLst>
                                    <p:cond delay="0"/>
                                  </p:stCondLst>
                                  <p:childTnLst>
                                    <p:set>
                                      <p:cBhvr>
                                        <p:cTn id="95" dur="1" fill="hold">
                                          <p:stCondLst>
                                            <p:cond delay="0"/>
                                          </p:stCondLst>
                                        </p:cTn>
                                        <p:tgtEl>
                                          <p:spTgt spid="8"/>
                                        </p:tgtEl>
                                        <p:attrNameLst>
                                          <p:attrName>style.visibility</p:attrName>
                                        </p:attrNameLst>
                                      </p:cBhvr>
                                      <p:to>
                                        <p:strVal val="visible"/>
                                      </p:to>
                                    </p:set>
                                    <p:animEffect transition="in" filter="fade">
                                      <p:cBhvr>
                                        <p:cTn id="96" dur="1000"/>
                                        <p:tgtEl>
                                          <p:spTgt spid="8"/>
                                        </p:tgtEl>
                                      </p:cBhvr>
                                    </p:animEffect>
                                    <p:anim calcmode="lin" valueType="num">
                                      <p:cBhvr>
                                        <p:cTn id="97" dur="1000" fill="hold"/>
                                        <p:tgtEl>
                                          <p:spTgt spid="8"/>
                                        </p:tgtEl>
                                        <p:attrNameLst>
                                          <p:attrName>ppt_x</p:attrName>
                                        </p:attrNameLst>
                                      </p:cBhvr>
                                      <p:tavLst>
                                        <p:tav tm="0">
                                          <p:val>
                                            <p:strVal val="#ppt_x"/>
                                          </p:val>
                                        </p:tav>
                                        <p:tav tm="100000">
                                          <p:val>
                                            <p:strVal val="#ppt_x"/>
                                          </p:val>
                                        </p:tav>
                                      </p:tavLst>
                                    </p:anim>
                                    <p:anim calcmode="lin" valueType="num">
                                      <p:cBhvr>
                                        <p:cTn id="98"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99" fill="hold">
                      <p:stCondLst>
                        <p:cond delay="indefinite"/>
                      </p:stCondLst>
                      <p:childTnLst>
                        <p:par>
                          <p:cTn id="100" fill="hold">
                            <p:stCondLst>
                              <p:cond delay="0"/>
                            </p:stCondLst>
                            <p:childTnLst>
                              <p:par>
                                <p:cTn id="101" presetID="10" presetClass="entr" presetSubtype="0" fill="hold" nodeType="clickEffect">
                                  <p:stCondLst>
                                    <p:cond delay="0"/>
                                  </p:stCondLst>
                                  <p:childTnLst>
                                    <p:set>
                                      <p:cBhvr>
                                        <p:cTn id="102" dur="1" fill="hold">
                                          <p:stCondLst>
                                            <p:cond delay="0"/>
                                          </p:stCondLst>
                                        </p:cTn>
                                        <p:tgtEl>
                                          <p:spTgt spid="10"/>
                                        </p:tgtEl>
                                        <p:attrNameLst>
                                          <p:attrName>style.visibility</p:attrName>
                                        </p:attrNameLst>
                                      </p:cBhvr>
                                      <p:to>
                                        <p:strVal val="visible"/>
                                      </p:to>
                                    </p:set>
                                    <p:animEffect transition="in" filter="fade">
                                      <p:cBhvr>
                                        <p:cTn id="103"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410" grpId="0" animBg="1"/>
      <p:bldP spid="13376" grpId="0" animBg="1"/>
      <p:bldP spid="13376" grpId="1" animBg="1"/>
      <p:bldP spid="13377" grpId="0" animBg="1"/>
      <p:bldP spid="13351" grpId="0" animBg="1"/>
      <p:bldP spid="13351" grpId="1" animBg="1"/>
      <p:bldP spid="13352" grpId="0" animBg="1"/>
      <p:bldP spid="13361" grpId="0" animBg="1"/>
      <p:bldP spid="13380" grpId="0" animBg="1"/>
      <p:bldP spid="13421"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4"/>
          <p:cNvSpPr>
            <a:spLocks noChangeArrowheads="1"/>
          </p:cNvSpPr>
          <p:nvPr/>
        </p:nvSpPr>
        <p:spPr bwMode="auto">
          <a:xfrm>
            <a:off x="1524000" y="1"/>
            <a:ext cx="9144000" cy="5309146"/>
          </a:xfrm>
          <a:prstGeom prst="rect">
            <a:avLst/>
          </a:prstGeom>
          <a:noFill/>
          <a:ln w="9525">
            <a:noFill/>
            <a:miter lim="800000"/>
            <a:headEnd/>
            <a:tailEnd/>
          </a:ln>
          <a:effectLst/>
        </p:spPr>
        <p:txBody>
          <a:bodyPr wrap="square">
            <a:spAutoFit/>
          </a:bodyPr>
          <a:lstStyle/>
          <a:p>
            <a:pPr algn="just">
              <a:lnSpc>
                <a:spcPct val="150000"/>
              </a:lnSpc>
              <a:spcBef>
                <a:spcPct val="50000"/>
              </a:spcBef>
            </a:pPr>
            <a:r>
              <a:rPr lang="en-US" b="1" dirty="0">
                <a:latin typeface="Garamond" pitchFamily="18" charset="0"/>
              </a:rPr>
              <a:t>In engineering drawing, the word ‘</a:t>
            </a:r>
            <a:r>
              <a:rPr lang="en-US" b="1" dirty="0">
                <a:solidFill>
                  <a:srgbClr val="7030A0"/>
                </a:solidFill>
                <a:latin typeface="Garamond" pitchFamily="18" charset="0"/>
              </a:rPr>
              <a:t>projection</a:t>
            </a:r>
            <a:r>
              <a:rPr lang="en-US" b="1" dirty="0">
                <a:latin typeface="Garamond" pitchFamily="18" charset="0"/>
              </a:rPr>
              <a:t>’ means </a:t>
            </a:r>
          </a:p>
          <a:p>
            <a:pPr marL="341313" indent="-169863" algn="just">
              <a:lnSpc>
                <a:spcPct val="150000"/>
              </a:lnSpc>
              <a:spcBef>
                <a:spcPct val="50000"/>
              </a:spcBef>
              <a:buFont typeface="Arial" pitchFamily="34" charset="0"/>
              <a:buChar char="•"/>
            </a:pPr>
            <a:r>
              <a:rPr lang="en-US" b="1" dirty="0">
                <a:latin typeface="Garamond" pitchFamily="18" charset="0"/>
              </a:rPr>
              <a:t>an image or the act of obtaining the image of an object. </a:t>
            </a:r>
          </a:p>
          <a:p>
            <a:pPr marL="341313" indent="-169863" algn="just">
              <a:lnSpc>
                <a:spcPct val="150000"/>
              </a:lnSpc>
              <a:spcBef>
                <a:spcPct val="50000"/>
              </a:spcBef>
              <a:buFont typeface="Arial" pitchFamily="34" charset="0"/>
              <a:buChar char="•"/>
            </a:pPr>
            <a:r>
              <a:rPr lang="en-US" b="1" dirty="0">
                <a:latin typeface="Garamond" pitchFamily="18" charset="0"/>
              </a:rPr>
              <a:t>Technical people often refer to the image as a </a:t>
            </a:r>
            <a:r>
              <a:rPr lang="en-US" b="1" i="1" dirty="0">
                <a:latin typeface="Garamond" pitchFamily="18" charset="0"/>
              </a:rPr>
              <a:t>view</a:t>
            </a:r>
            <a:r>
              <a:rPr lang="en-US" b="1" dirty="0">
                <a:latin typeface="Garamond" pitchFamily="18" charset="0"/>
              </a:rPr>
              <a:t>. </a:t>
            </a:r>
          </a:p>
          <a:p>
            <a:pPr algn="just">
              <a:lnSpc>
                <a:spcPct val="150000"/>
              </a:lnSpc>
              <a:spcBef>
                <a:spcPct val="50000"/>
              </a:spcBef>
            </a:pPr>
            <a:endParaRPr lang="en-US" sz="2400" b="1" dirty="0">
              <a:latin typeface="Garamond" pitchFamily="18" charset="0"/>
            </a:endParaRPr>
          </a:p>
          <a:p>
            <a:pPr algn="just">
              <a:lnSpc>
                <a:spcPct val="150000"/>
              </a:lnSpc>
              <a:spcBef>
                <a:spcPct val="50000"/>
              </a:spcBef>
            </a:pPr>
            <a:r>
              <a:rPr lang="en-US" sz="2400" b="1" dirty="0">
                <a:latin typeface="Garamond" pitchFamily="18" charset="0"/>
              </a:rPr>
              <a:t>Projection System</a:t>
            </a:r>
            <a:endParaRPr lang="en-US" b="1" dirty="0">
              <a:latin typeface="Garamond" pitchFamily="18" charset="0"/>
            </a:endParaRPr>
          </a:p>
          <a:p>
            <a:pPr marL="342900" indent="-342900" algn="just">
              <a:lnSpc>
                <a:spcPct val="150000"/>
              </a:lnSpc>
              <a:spcBef>
                <a:spcPct val="50000"/>
              </a:spcBef>
              <a:buFont typeface="+mj-lt"/>
              <a:buAutoNum type="arabicPeriod"/>
            </a:pPr>
            <a:r>
              <a:rPr lang="en-US" b="1" dirty="0">
                <a:latin typeface="Garamond" pitchFamily="18" charset="0"/>
              </a:rPr>
              <a:t>Observer or stationary point</a:t>
            </a:r>
          </a:p>
          <a:p>
            <a:pPr marL="342900" indent="-342900" algn="just">
              <a:lnSpc>
                <a:spcPct val="150000"/>
              </a:lnSpc>
              <a:spcBef>
                <a:spcPct val="50000"/>
              </a:spcBef>
              <a:buFont typeface="+mj-lt"/>
              <a:buAutoNum type="arabicPeriod"/>
            </a:pPr>
            <a:r>
              <a:rPr lang="en-US" b="1" dirty="0">
                <a:latin typeface="Garamond" pitchFamily="18" charset="0"/>
              </a:rPr>
              <a:t>Object</a:t>
            </a:r>
          </a:p>
          <a:p>
            <a:pPr marL="342900" indent="-342900" algn="just">
              <a:lnSpc>
                <a:spcPct val="150000"/>
              </a:lnSpc>
              <a:spcBef>
                <a:spcPct val="50000"/>
              </a:spcBef>
              <a:buFont typeface="+mj-lt"/>
              <a:buAutoNum type="arabicPeriod"/>
            </a:pPr>
            <a:r>
              <a:rPr lang="en-US" b="1" dirty="0">
                <a:latin typeface="Garamond" pitchFamily="18" charset="0"/>
              </a:rPr>
              <a:t>Projectors</a:t>
            </a:r>
          </a:p>
          <a:p>
            <a:pPr marL="342900" indent="-342900" algn="just">
              <a:lnSpc>
                <a:spcPct val="150000"/>
              </a:lnSpc>
              <a:spcBef>
                <a:spcPct val="50000"/>
              </a:spcBef>
              <a:buFont typeface="+mj-lt"/>
              <a:buAutoNum type="arabicPeriod"/>
            </a:pPr>
            <a:r>
              <a:rPr lang="en-US" b="1" dirty="0">
                <a:latin typeface="Garamond" pitchFamily="18" charset="0"/>
              </a:rPr>
              <a:t>Plane of projections (POP)</a:t>
            </a:r>
          </a:p>
        </p:txBody>
      </p:sp>
      <p:pic>
        <p:nvPicPr>
          <p:cNvPr id="4" name="Picture 2"/>
          <p:cNvPicPr>
            <a:picLocks noChangeAspect="1" noChangeArrowheads="1"/>
          </p:cNvPicPr>
          <p:nvPr/>
        </p:nvPicPr>
        <p:blipFill>
          <a:blip r:embed="rId3" cstate="print">
            <a:extLst>
              <a:ext uri="{BEBA8EAE-BF5A-486C-A8C5-ECC9F3942E4B}">
                <a14:imgProps xmlns:a14="http://schemas.microsoft.com/office/drawing/2010/main">
                  <a14:imgLayer r:embed="rId4">
                    <a14:imgEffect>
                      <a14:brightnessContrast contrast="-40000"/>
                    </a14:imgEffect>
                  </a14:imgLayer>
                </a14:imgProps>
              </a:ext>
            </a:extLst>
          </a:blip>
          <a:srcRect/>
          <a:stretch>
            <a:fillRect/>
          </a:stretch>
        </p:blipFill>
        <p:spPr bwMode="auto">
          <a:xfrm rot="10800000">
            <a:off x="6340813" y="1694233"/>
            <a:ext cx="4719535" cy="4915794"/>
          </a:xfrm>
          <a:prstGeom prst="rect">
            <a:avLst/>
          </a:prstGeom>
          <a:noFill/>
          <a:ln w="38100">
            <a:solidFill>
              <a:schemeClr val="tx1"/>
            </a:solidFill>
            <a:miter lim="800000"/>
            <a:headEnd/>
            <a:tailEnd/>
          </a:ln>
          <a:effectLst/>
        </p:spPr>
      </p:pic>
    </p:spTree>
    <p:extLst>
      <p:ext uri="{BB962C8B-B14F-4D97-AF65-F5344CB8AC3E}">
        <p14:creationId xmlns:p14="http://schemas.microsoft.com/office/powerpoint/2010/main" val="130704070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69346" name="Group 2"/>
          <p:cNvGrpSpPr>
            <a:grpSpLocks/>
          </p:cNvGrpSpPr>
          <p:nvPr/>
        </p:nvGrpSpPr>
        <p:grpSpPr bwMode="auto">
          <a:xfrm>
            <a:off x="8077200" y="3886200"/>
            <a:ext cx="2133600" cy="1955800"/>
            <a:chOff x="4368" y="864"/>
            <a:chExt cx="1152" cy="1056"/>
          </a:xfrm>
        </p:grpSpPr>
        <p:sp>
          <p:nvSpPr>
            <p:cNvPr id="569347" name="Rectangle 3"/>
            <p:cNvSpPr>
              <a:spLocks noChangeArrowheads="1"/>
            </p:cNvSpPr>
            <p:nvPr/>
          </p:nvSpPr>
          <p:spPr bwMode="auto">
            <a:xfrm>
              <a:off x="4896" y="864"/>
              <a:ext cx="624" cy="528"/>
            </a:xfrm>
            <a:prstGeom prst="rect">
              <a:avLst/>
            </a:prstGeom>
            <a:solidFill>
              <a:srgbClr val="CCFF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569348" name="Rectangle 4"/>
            <p:cNvSpPr>
              <a:spLocks noChangeArrowheads="1"/>
            </p:cNvSpPr>
            <p:nvPr/>
          </p:nvSpPr>
          <p:spPr bwMode="auto">
            <a:xfrm>
              <a:off x="4368" y="864"/>
              <a:ext cx="624" cy="528"/>
            </a:xfrm>
            <a:prstGeom prst="rect">
              <a:avLst/>
            </a:prstGeom>
            <a:solidFill>
              <a:schemeClr val="hlink"/>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569349" name="Rectangle 5"/>
            <p:cNvSpPr>
              <a:spLocks noChangeArrowheads="1"/>
            </p:cNvSpPr>
            <p:nvPr/>
          </p:nvSpPr>
          <p:spPr bwMode="auto">
            <a:xfrm>
              <a:off x="4368" y="1392"/>
              <a:ext cx="624" cy="528"/>
            </a:xfrm>
            <a:prstGeom prst="rect">
              <a:avLst/>
            </a:prstGeom>
            <a:solidFill>
              <a:srgbClr val="99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grpSp>
      <p:sp>
        <p:nvSpPr>
          <p:cNvPr id="569350" name="Rectangle 6"/>
          <p:cNvSpPr>
            <a:spLocks noChangeArrowheads="1"/>
          </p:cNvSpPr>
          <p:nvPr/>
        </p:nvSpPr>
        <p:spPr bwMode="auto">
          <a:xfrm>
            <a:off x="8458200" y="4114800"/>
            <a:ext cx="457200" cy="3810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grpSp>
        <p:nvGrpSpPr>
          <p:cNvPr id="569351" name="Group 7"/>
          <p:cNvGrpSpPr>
            <a:grpSpLocks/>
          </p:cNvGrpSpPr>
          <p:nvPr/>
        </p:nvGrpSpPr>
        <p:grpSpPr bwMode="auto">
          <a:xfrm>
            <a:off x="4343400" y="685800"/>
            <a:ext cx="5715000" cy="838200"/>
            <a:chOff x="1776" y="288"/>
            <a:chExt cx="3600" cy="528"/>
          </a:xfrm>
          <a:solidFill>
            <a:schemeClr val="accent2">
              <a:lumMod val="40000"/>
              <a:lumOff val="60000"/>
            </a:schemeClr>
          </a:solidFill>
        </p:grpSpPr>
        <p:sp>
          <p:nvSpPr>
            <p:cNvPr id="569352" name="AutoShape 8"/>
            <p:cNvSpPr>
              <a:spLocks noChangeArrowheads="1"/>
            </p:cNvSpPr>
            <p:nvPr/>
          </p:nvSpPr>
          <p:spPr bwMode="auto">
            <a:xfrm>
              <a:off x="1776" y="288"/>
              <a:ext cx="3600" cy="528"/>
            </a:xfrm>
            <a:prstGeom prst="wedgeRoundRectCallout">
              <a:avLst>
                <a:gd name="adj1" fmla="val -54583"/>
                <a:gd name="adj2" fmla="val 75759"/>
                <a:gd name="adj3" fmla="val 16667"/>
              </a:avLst>
            </a:prstGeom>
            <a:gr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1" hangingPunct="1"/>
              <a:endParaRPr lang="en-US">
                <a:latin typeface="Arial" panose="020B0604020202020204" pitchFamily="34" charset="0"/>
              </a:endParaRPr>
            </a:p>
          </p:txBody>
        </p:sp>
        <p:sp>
          <p:nvSpPr>
            <p:cNvPr id="569353" name="Text Box 9"/>
            <p:cNvSpPr txBox="1">
              <a:spLocks noChangeArrowheads="1"/>
            </p:cNvSpPr>
            <p:nvPr/>
          </p:nvSpPr>
          <p:spPr bwMode="auto">
            <a:xfrm>
              <a:off x="1824" y="288"/>
              <a:ext cx="3383" cy="523"/>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sz="1200" dirty="0">
                  <a:latin typeface="Times New Roman" panose="02020603050405020304" pitchFamily="18" charset="0"/>
                </a:rPr>
                <a:t>THIS IS A PICTORIAL SET-UP OF ALL THREE PLANES.</a:t>
              </a:r>
            </a:p>
            <a:p>
              <a:pPr eaLnBrk="1" hangingPunct="1"/>
              <a:r>
                <a:rPr lang="en-US" sz="1200" dirty="0">
                  <a:latin typeface="Times New Roman" panose="02020603050405020304" pitchFamily="18" charset="0"/>
                </a:rPr>
                <a:t>ARROW DIRECTION IS A NORMAL WAY OF OBSERVING THE OBJECT.</a:t>
              </a:r>
            </a:p>
            <a:p>
              <a:pPr eaLnBrk="1" hangingPunct="1"/>
              <a:r>
                <a:rPr lang="en-US" sz="1200" dirty="0">
                  <a:latin typeface="Times New Roman" panose="02020603050405020304" pitchFamily="18" charset="0"/>
                </a:rPr>
                <a:t>BUT IN THIS DIRECTION ONLY VP AND A VIEW ON IT (FV) CAN BE SEEN.</a:t>
              </a:r>
            </a:p>
            <a:p>
              <a:pPr eaLnBrk="1" hangingPunct="1"/>
              <a:r>
                <a:rPr lang="en-US" sz="1200" dirty="0">
                  <a:latin typeface="Times New Roman" panose="02020603050405020304" pitchFamily="18" charset="0"/>
                </a:rPr>
                <a:t>THE OTHER PLANES AND VIEWS ON THOSE CAN NOT BE SEEN.</a:t>
              </a:r>
            </a:p>
          </p:txBody>
        </p:sp>
      </p:grpSp>
      <p:grpSp>
        <p:nvGrpSpPr>
          <p:cNvPr id="569354" name="Group 10"/>
          <p:cNvGrpSpPr>
            <a:grpSpLocks/>
          </p:cNvGrpSpPr>
          <p:nvPr/>
        </p:nvGrpSpPr>
        <p:grpSpPr bwMode="auto">
          <a:xfrm>
            <a:off x="1812926" y="2062164"/>
            <a:ext cx="1793875" cy="860425"/>
            <a:chOff x="507" y="1646"/>
            <a:chExt cx="1344" cy="644"/>
          </a:xfrm>
        </p:grpSpPr>
        <p:sp>
          <p:nvSpPr>
            <p:cNvPr id="569355" name="AutoShape 11"/>
            <p:cNvSpPr>
              <a:spLocks noChangeArrowheads="1"/>
            </p:cNvSpPr>
            <p:nvPr/>
          </p:nvSpPr>
          <p:spPr bwMode="auto">
            <a:xfrm rot="9241979" flipH="1">
              <a:off x="507" y="1646"/>
              <a:ext cx="1344" cy="644"/>
            </a:xfrm>
            <a:prstGeom prst="parallelogram">
              <a:avLst>
                <a:gd name="adj" fmla="val 71614"/>
              </a:avLst>
            </a:prstGeom>
            <a:solidFill>
              <a:srgbClr val="99CCFF"/>
            </a:solidFill>
            <a:ln w="2857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graphicFrame>
          <p:nvGraphicFramePr>
            <p:cNvPr id="569356" name="Object 12"/>
            <p:cNvGraphicFramePr>
              <a:graphicFrameLocks noChangeAspect="1"/>
            </p:cNvGraphicFramePr>
            <p:nvPr/>
          </p:nvGraphicFramePr>
          <p:xfrm>
            <a:off x="1555" y="1928"/>
            <a:ext cx="246" cy="118"/>
          </p:xfrm>
          <a:graphic>
            <a:graphicData uri="http://schemas.openxmlformats.org/presentationml/2006/ole">
              <mc:AlternateContent xmlns:mc="http://schemas.openxmlformats.org/markup-compatibility/2006">
                <mc:Choice xmlns:v="urn:schemas-microsoft-com:vml" Requires="v">
                  <p:oleObj spid="_x0000_s14409" name="CorelDRAW" r:id="rId3" imgW="668520" imgH="320400" progId="CorelDRAW.Graphic.11">
                    <p:embed/>
                  </p:oleObj>
                </mc:Choice>
                <mc:Fallback>
                  <p:oleObj name="CorelDRAW" r:id="rId3" imgW="668520" imgH="320400" progId="CorelDRAW.Graphic.11">
                    <p:embed/>
                    <p:pic>
                      <p:nvPicPr>
                        <p:cNvPr id="569356" name="Object 1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55" y="1928"/>
                          <a:ext cx="246" cy="1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nvGrpSpPr>
          <p:cNvPr id="569357" name="Group 13"/>
          <p:cNvGrpSpPr>
            <a:grpSpLocks/>
          </p:cNvGrpSpPr>
          <p:nvPr/>
        </p:nvGrpSpPr>
        <p:grpSpPr bwMode="auto">
          <a:xfrm>
            <a:off x="1447800" y="1146175"/>
            <a:ext cx="1570038" cy="1041400"/>
            <a:chOff x="234" y="960"/>
            <a:chExt cx="1176" cy="780"/>
          </a:xfrm>
        </p:grpSpPr>
        <p:sp>
          <p:nvSpPr>
            <p:cNvPr id="569358" name="AutoShape 14"/>
            <p:cNvSpPr>
              <a:spLocks noChangeArrowheads="1"/>
            </p:cNvSpPr>
            <p:nvPr/>
          </p:nvSpPr>
          <p:spPr bwMode="auto">
            <a:xfrm rot="-1619946">
              <a:off x="234" y="1152"/>
              <a:ext cx="1176" cy="588"/>
            </a:xfrm>
            <a:prstGeom prst="parallelogram">
              <a:avLst>
                <a:gd name="adj" fmla="val 50926"/>
              </a:avLst>
            </a:prstGeom>
            <a:solidFill>
              <a:schemeClr val="hlink"/>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graphicFrame>
          <p:nvGraphicFramePr>
            <p:cNvPr id="569359" name="Object 15"/>
            <p:cNvGraphicFramePr>
              <a:graphicFrameLocks noChangeAspect="1"/>
            </p:cNvGraphicFramePr>
            <p:nvPr/>
          </p:nvGraphicFramePr>
          <p:xfrm>
            <a:off x="1039" y="960"/>
            <a:ext cx="154" cy="186"/>
          </p:xfrm>
          <a:graphic>
            <a:graphicData uri="http://schemas.openxmlformats.org/presentationml/2006/ole">
              <mc:AlternateContent xmlns:mc="http://schemas.openxmlformats.org/markup-compatibility/2006">
                <mc:Choice xmlns:v="urn:schemas-microsoft-com:vml" Requires="v">
                  <p:oleObj spid="_x0000_s14410" name="CorelDRAW" r:id="rId5" imgW="417960" imgH="505440" progId="CorelDRAW.Graphic.11">
                    <p:embed/>
                  </p:oleObj>
                </mc:Choice>
                <mc:Fallback>
                  <p:oleObj name="CorelDRAW" r:id="rId5" imgW="417960" imgH="505440" progId="CorelDRAW.Graphic.11">
                    <p:embed/>
                    <p:pic>
                      <p:nvPicPr>
                        <p:cNvPr id="569359" name="Object 1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39" y="960"/>
                          <a:ext cx="154" cy="1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nvGrpSpPr>
          <p:cNvPr id="569360" name="Group 16"/>
          <p:cNvGrpSpPr>
            <a:grpSpLocks/>
          </p:cNvGrpSpPr>
          <p:nvPr/>
        </p:nvGrpSpPr>
        <p:grpSpPr bwMode="auto">
          <a:xfrm>
            <a:off x="2566988" y="1300163"/>
            <a:ext cx="1543050" cy="863600"/>
            <a:chOff x="1032" y="1072"/>
            <a:chExt cx="1155" cy="646"/>
          </a:xfrm>
        </p:grpSpPr>
        <p:sp>
          <p:nvSpPr>
            <p:cNvPr id="569361" name="AutoShape 17"/>
            <p:cNvSpPr>
              <a:spLocks noChangeArrowheads="1"/>
            </p:cNvSpPr>
            <p:nvPr/>
          </p:nvSpPr>
          <p:spPr bwMode="auto">
            <a:xfrm rot="1619946" flipV="1">
              <a:off x="1032" y="1140"/>
              <a:ext cx="1155" cy="578"/>
            </a:xfrm>
            <a:prstGeom prst="parallelogram">
              <a:avLst>
                <a:gd name="adj" fmla="val 50882"/>
              </a:avLst>
            </a:prstGeom>
            <a:solidFill>
              <a:srgbClr val="CCFF33"/>
            </a:solidFill>
            <a:ln w="28575">
              <a:solidFill>
                <a:srgbClr val="D60093"/>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graphicFrame>
          <p:nvGraphicFramePr>
            <p:cNvPr id="569362" name="Object 18"/>
            <p:cNvGraphicFramePr>
              <a:graphicFrameLocks noChangeAspect="1"/>
            </p:cNvGraphicFramePr>
            <p:nvPr/>
          </p:nvGraphicFramePr>
          <p:xfrm>
            <a:off x="1296" y="1072"/>
            <a:ext cx="594" cy="381"/>
          </p:xfrm>
          <a:graphic>
            <a:graphicData uri="http://schemas.openxmlformats.org/presentationml/2006/ole">
              <mc:AlternateContent xmlns:mc="http://schemas.openxmlformats.org/markup-compatibility/2006">
                <mc:Choice xmlns:v="urn:schemas-microsoft-com:vml" Requires="v">
                  <p:oleObj spid="_x0000_s14411" name="CorelDRAW" r:id="rId7" imgW="1148760" imgH="734400" progId="CorelDRAW.Graphic.11">
                    <p:embed/>
                  </p:oleObj>
                </mc:Choice>
                <mc:Fallback>
                  <p:oleObj name="CorelDRAW" r:id="rId7" imgW="1148760" imgH="734400" progId="CorelDRAW.Graphic.11">
                    <p:embed/>
                    <p:pic>
                      <p:nvPicPr>
                        <p:cNvPr id="569362" name="Object 1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96" y="1072"/>
                          <a:ext cx="594" cy="3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569363" name="Text Box 19"/>
          <p:cNvSpPr txBox="1">
            <a:spLocks noChangeArrowheads="1"/>
          </p:cNvSpPr>
          <p:nvPr/>
        </p:nvSpPr>
        <p:spPr bwMode="auto">
          <a:xfrm rot="-493841">
            <a:off x="1448324" y="2409309"/>
            <a:ext cx="35137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atin typeface="Times New Roman" panose="02020603050405020304" pitchFamily="18" charset="0"/>
              </a:rPr>
              <a:t>X</a:t>
            </a:r>
          </a:p>
        </p:txBody>
      </p:sp>
      <p:sp>
        <p:nvSpPr>
          <p:cNvPr id="569364" name="Text Box 20"/>
          <p:cNvSpPr txBox="1">
            <a:spLocks noChangeArrowheads="1"/>
          </p:cNvSpPr>
          <p:nvPr/>
        </p:nvSpPr>
        <p:spPr bwMode="auto">
          <a:xfrm rot="-493841">
            <a:off x="2738961" y="1744147"/>
            <a:ext cx="35137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atin typeface="Times New Roman" panose="02020603050405020304" pitchFamily="18" charset="0"/>
              </a:rPr>
              <a:t>Y</a:t>
            </a:r>
          </a:p>
        </p:txBody>
      </p:sp>
      <p:sp>
        <p:nvSpPr>
          <p:cNvPr id="569365" name="Line 21"/>
          <p:cNvSpPr>
            <a:spLocks noChangeShapeType="1"/>
          </p:cNvSpPr>
          <p:nvPr/>
        </p:nvSpPr>
        <p:spPr bwMode="auto">
          <a:xfrm flipH="1" flipV="1">
            <a:off x="2225676" y="1787526"/>
            <a:ext cx="639763" cy="320675"/>
          </a:xfrm>
          <a:prstGeom prst="line">
            <a:avLst/>
          </a:prstGeom>
          <a:noFill/>
          <a:ln w="28575">
            <a:solidFill>
              <a:schemeClr val="tx1"/>
            </a:solidFill>
            <a:round/>
            <a:headEnd type="oval"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569366" name="Arc 22"/>
          <p:cNvSpPr>
            <a:spLocks/>
          </p:cNvSpPr>
          <p:nvPr/>
        </p:nvSpPr>
        <p:spPr bwMode="auto">
          <a:xfrm rot="5866953">
            <a:off x="1712914" y="2941639"/>
            <a:ext cx="896937" cy="896937"/>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9050">
            <a:solidFill>
              <a:schemeClr val="tx1"/>
            </a:solidFill>
            <a:prstDash val="dash"/>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569367" name="Arc 23"/>
          <p:cNvSpPr>
            <a:spLocks/>
          </p:cNvSpPr>
          <p:nvPr/>
        </p:nvSpPr>
        <p:spPr bwMode="auto">
          <a:xfrm rot="2385316">
            <a:off x="3233739" y="614364"/>
            <a:ext cx="896937" cy="846137"/>
          </a:xfrm>
          <a:custGeom>
            <a:avLst/>
            <a:gdLst>
              <a:gd name="G0" fmla="+- 0 0 0"/>
              <a:gd name="G1" fmla="+- 20339 0 0"/>
              <a:gd name="G2" fmla="+- 21600 0 0"/>
              <a:gd name="T0" fmla="*/ 7272 w 21600"/>
              <a:gd name="T1" fmla="*/ 0 h 20339"/>
              <a:gd name="T2" fmla="*/ 21600 w 21600"/>
              <a:gd name="T3" fmla="*/ 20339 h 20339"/>
              <a:gd name="T4" fmla="*/ 0 w 21600"/>
              <a:gd name="T5" fmla="*/ 20339 h 20339"/>
            </a:gdLst>
            <a:ahLst/>
            <a:cxnLst>
              <a:cxn ang="0">
                <a:pos x="T0" y="T1"/>
              </a:cxn>
              <a:cxn ang="0">
                <a:pos x="T2" y="T3"/>
              </a:cxn>
              <a:cxn ang="0">
                <a:pos x="T4" y="T5"/>
              </a:cxn>
            </a:cxnLst>
            <a:rect l="0" t="0" r="r" b="b"/>
            <a:pathLst>
              <a:path w="21600" h="20339" fill="none" extrusionOk="0">
                <a:moveTo>
                  <a:pt x="7272" y="-1"/>
                </a:moveTo>
                <a:cubicBezTo>
                  <a:pt x="15864" y="3072"/>
                  <a:pt x="21600" y="11213"/>
                  <a:pt x="21600" y="20339"/>
                </a:cubicBezTo>
              </a:path>
              <a:path w="21600" h="20339" stroke="0" extrusionOk="0">
                <a:moveTo>
                  <a:pt x="7272" y="-1"/>
                </a:moveTo>
                <a:cubicBezTo>
                  <a:pt x="15864" y="3072"/>
                  <a:pt x="21600" y="11213"/>
                  <a:pt x="21600" y="20339"/>
                </a:cubicBezTo>
                <a:lnTo>
                  <a:pt x="0" y="20339"/>
                </a:lnTo>
                <a:close/>
              </a:path>
            </a:pathLst>
          </a:custGeom>
          <a:noFill/>
          <a:ln w="19050">
            <a:solidFill>
              <a:schemeClr val="tx1"/>
            </a:solidFill>
            <a:prstDash val="dash"/>
            <a:round/>
            <a:headEnd type="triangle" w="med" len="me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569368" name="Line 24"/>
          <p:cNvSpPr>
            <a:spLocks noChangeShapeType="1"/>
          </p:cNvSpPr>
          <p:nvPr/>
        </p:nvSpPr>
        <p:spPr bwMode="auto">
          <a:xfrm>
            <a:off x="1712913" y="2555875"/>
            <a:ext cx="0" cy="1219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569369" name="Line 25"/>
          <p:cNvSpPr>
            <a:spLocks noChangeShapeType="1"/>
          </p:cNvSpPr>
          <p:nvPr/>
        </p:nvSpPr>
        <p:spPr bwMode="auto">
          <a:xfrm flipV="1">
            <a:off x="2673351" y="609601"/>
            <a:ext cx="1217613" cy="51276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569370" name="Line 26"/>
          <p:cNvSpPr>
            <a:spLocks noChangeShapeType="1"/>
          </p:cNvSpPr>
          <p:nvPr/>
        </p:nvSpPr>
        <p:spPr bwMode="auto">
          <a:xfrm>
            <a:off x="2673350" y="2684464"/>
            <a:ext cx="0" cy="257175"/>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569371" name="Line 27"/>
          <p:cNvSpPr>
            <a:spLocks noChangeShapeType="1"/>
          </p:cNvSpPr>
          <p:nvPr/>
        </p:nvSpPr>
        <p:spPr bwMode="auto">
          <a:xfrm flipV="1">
            <a:off x="3276600" y="1752600"/>
            <a:ext cx="255588" cy="128588"/>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grpSp>
        <p:nvGrpSpPr>
          <p:cNvPr id="569372" name="Group 28"/>
          <p:cNvGrpSpPr>
            <a:grpSpLocks/>
          </p:cNvGrpSpPr>
          <p:nvPr/>
        </p:nvGrpSpPr>
        <p:grpSpPr bwMode="auto">
          <a:xfrm>
            <a:off x="1905000" y="3990976"/>
            <a:ext cx="2590800" cy="1928813"/>
            <a:chOff x="1920" y="384"/>
            <a:chExt cx="1935" cy="1440"/>
          </a:xfrm>
        </p:grpSpPr>
        <p:sp>
          <p:nvSpPr>
            <p:cNvPr id="569373" name="AutoShape 29"/>
            <p:cNvSpPr>
              <a:spLocks noChangeArrowheads="1"/>
            </p:cNvSpPr>
            <p:nvPr/>
          </p:nvSpPr>
          <p:spPr bwMode="auto">
            <a:xfrm rot="-1619946">
              <a:off x="1920" y="1236"/>
              <a:ext cx="1176" cy="588"/>
            </a:xfrm>
            <a:prstGeom prst="parallelogram">
              <a:avLst>
                <a:gd name="adj" fmla="val 50926"/>
              </a:avLst>
            </a:prstGeom>
            <a:solidFill>
              <a:srgbClr val="99CCFF"/>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grpSp>
          <p:nvGrpSpPr>
            <p:cNvPr id="569374" name="Group 30"/>
            <p:cNvGrpSpPr>
              <a:grpSpLocks/>
            </p:cNvGrpSpPr>
            <p:nvPr/>
          </p:nvGrpSpPr>
          <p:grpSpPr bwMode="auto">
            <a:xfrm>
              <a:off x="1920" y="384"/>
              <a:ext cx="1935" cy="1417"/>
              <a:chOff x="1920" y="384"/>
              <a:chExt cx="1935" cy="1417"/>
            </a:xfrm>
          </p:grpSpPr>
          <p:grpSp>
            <p:nvGrpSpPr>
              <p:cNvPr id="569375" name="Group 31"/>
              <p:cNvGrpSpPr>
                <a:grpSpLocks/>
              </p:cNvGrpSpPr>
              <p:nvPr/>
            </p:nvGrpSpPr>
            <p:grpSpPr bwMode="auto">
              <a:xfrm>
                <a:off x="1920" y="384"/>
                <a:ext cx="1176" cy="780"/>
                <a:chOff x="234" y="960"/>
                <a:chExt cx="1176" cy="780"/>
              </a:xfrm>
            </p:grpSpPr>
            <p:sp>
              <p:nvSpPr>
                <p:cNvPr id="569376" name="AutoShape 32"/>
                <p:cNvSpPr>
                  <a:spLocks noChangeArrowheads="1"/>
                </p:cNvSpPr>
                <p:nvPr/>
              </p:nvSpPr>
              <p:spPr bwMode="auto">
                <a:xfrm rot="-1619946">
                  <a:off x="234" y="1152"/>
                  <a:ext cx="1176" cy="588"/>
                </a:xfrm>
                <a:prstGeom prst="parallelogram">
                  <a:avLst>
                    <a:gd name="adj" fmla="val 50926"/>
                  </a:avLst>
                </a:prstGeom>
                <a:solidFill>
                  <a:schemeClr val="hlink"/>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graphicFrame>
              <p:nvGraphicFramePr>
                <p:cNvPr id="569377" name="Object 33"/>
                <p:cNvGraphicFramePr>
                  <a:graphicFrameLocks noChangeAspect="1"/>
                </p:cNvGraphicFramePr>
                <p:nvPr/>
              </p:nvGraphicFramePr>
              <p:xfrm>
                <a:off x="1039" y="960"/>
                <a:ext cx="154" cy="186"/>
              </p:xfrm>
              <a:graphic>
                <a:graphicData uri="http://schemas.openxmlformats.org/presentationml/2006/ole">
                  <mc:AlternateContent xmlns:mc="http://schemas.openxmlformats.org/markup-compatibility/2006">
                    <mc:Choice xmlns:v="urn:schemas-microsoft-com:vml" Requires="v">
                      <p:oleObj spid="_x0000_s14412" name="CorelDRAW" r:id="rId9" imgW="417960" imgH="505440" progId="CorelDRAW.Graphic.11">
                        <p:embed/>
                      </p:oleObj>
                    </mc:Choice>
                    <mc:Fallback>
                      <p:oleObj name="CorelDRAW" r:id="rId9" imgW="417960" imgH="505440" progId="CorelDRAW.Graphic.11">
                        <p:embed/>
                        <p:pic>
                          <p:nvPicPr>
                            <p:cNvPr id="569377" name="Object 3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39" y="960"/>
                              <a:ext cx="154" cy="1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nvGrpSpPr>
              <p:cNvPr id="569378" name="Group 34"/>
              <p:cNvGrpSpPr>
                <a:grpSpLocks/>
              </p:cNvGrpSpPr>
              <p:nvPr/>
            </p:nvGrpSpPr>
            <p:grpSpPr bwMode="auto">
              <a:xfrm>
                <a:off x="2700" y="492"/>
                <a:ext cx="1155" cy="646"/>
                <a:chOff x="1032" y="1072"/>
                <a:chExt cx="1155" cy="646"/>
              </a:xfrm>
            </p:grpSpPr>
            <p:sp>
              <p:nvSpPr>
                <p:cNvPr id="569379" name="AutoShape 35"/>
                <p:cNvSpPr>
                  <a:spLocks noChangeArrowheads="1"/>
                </p:cNvSpPr>
                <p:nvPr/>
              </p:nvSpPr>
              <p:spPr bwMode="auto">
                <a:xfrm rot="1619946" flipV="1">
                  <a:off x="1032" y="1140"/>
                  <a:ext cx="1155" cy="578"/>
                </a:xfrm>
                <a:prstGeom prst="parallelogram">
                  <a:avLst>
                    <a:gd name="adj" fmla="val 50882"/>
                  </a:avLst>
                </a:prstGeom>
                <a:solidFill>
                  <a:srgbClr val="CCFF33"/>
                </a:solidFill>
                <a:ln w="28575">
                  <a:solidFill>
                    <a:srgbClr val="D60093"/>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graphicFrame>
              <p:nvGraphicFramePr>
                <p:cNvPr id="569380" name="Object 36"/>
                <p:cNvGraphicFramePr>
                  <a:graphicFrameLocks noChangeAspect="1"/>
                </p:cNvGraphicFramePr>
                <p:nvPr/>
              </p:nvGraphicFramePr>
              <p:xfrm>
                <a:off x="1296" y="1072"/>
                <a:ext cx="594" cy="381"/>
              </p:xfrm>
              <a:graphic>
                <a:graphicData uri="http://schemas.openxmlformats.org/presentationml/2006/ole">
                  <mc:AlternateContent xmlns:mc="http://schemas.openxmlformats.org/markup-compatibility/2006">
                    <mc:Choice xmlns:v="urn:schemas-microsoft-com:vml" Requires="v">
                      <p:oleObj spid="_x0000_s14413" name="CorelDRAW" r:id="rId10" imgW="1148760" imgH="734400" progId="CorelDRAW.Graphic.11">
                        <p:embed/>
                      </p:oleObj>
                    </mc:Choice>
                    <mc:Fallback>
                      <p:oleObj name="CorelDRAW" r:id="rId10" imgW="1148760" imgH="734400" progId="CorelDRAW.Graphic.11">
                        <p:embed/>
                        <p:pic>
                          <p:nvPicPr>
                            <p:cNvPr id="569380" name="Object 3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96" y="1072"/>
                              <a:ext cx="594" cy="3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569381" name="Line 37"/>
              <p:cNvSpPr>
                <a:spLocks noChangeShapeType="1"/>
              </p:cNvSpPr>
              <p:nvPr/>
            </p:nvSpPr>
            <p:spPr bwMode="auto">
              <a:xfrm flipH="1" flipV="1">
                <a:off x="3135" y="1230"/>
                <a:ext cx="480" cy="240"/>
              </a:xfrm>
              <a:prstGeom prst="line">
                <a:avLst/>
              </a:prstGeom>
              <a:noFill/>
              <a:ln w="28575">
                <a:solidFill>
                  <a:schemeClr val="tx1"/>
                </a:solidFill>
                <a:round/>
                <a:headEnd type="oval"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grpSp>
            <p:nvGrpSpPr>
              <p:cNvPr id="569382" name="Group 38"/>
              <p:cNvGrpSpPr>
                <a:grpSpLocks/>
              </p:cNvGrpSpPr>
              <p:nvPr/>
            </p:nvGrpSpPr>
            <p:grpSpPr bwMode="auto">
              <a:xfrm>
                <a:off x="2640" y="1404"/>
                <a:ext cx="230" cy="397"/>
                <a:chOff x="1926" y="2047"/>
                <a:chExt cx="257" cy="445"/>
              </a:xfrm>
            </p:grpSpPr>
            <p:sp>
              <p:nvSpPr>
                <p:cNvPr id="569383" name="Freeform 39"/>
                <p:cNvSpPr>
                  <a:spLocks/>
                </p:cNvSpPr>
                <p:nvPr/>
              </p:nvSpPr>
              <p:spPr bwMode="auto">
                <a:xfrm>
                  <a:off x="1976" y="2047"/>
                  <a:ext cx="13" cy="34"/>
                </a:xfrm>
                <a:custGeom>
                  <a:avLst/>
                  <a:gdLst>
                    <a:gd name="T0" fmla="*/ 13 w 13"/>
                    <a:gd name="T1" fmla="*/ 25 h 34"/>
                    <a:gd name="T2" fmla="*/ 0 w 13"/>
                    <a:gd name="T3" fmla="*/ 34 h 34"/>
                    <a:gd name="T4" fmla="*/ 0 w 13"/>
                    <a:gd name="T5" fmla="*/ 9 h 34"/>
                    <a:gd name="T6" fmla="*/ 13 w 13"/>
                    <a:gd name="T7" fmla="*/ 0 h 34"/>
                    <a:gd name="T8" fmla="*/ 13 w 13"/>
                    <a:gd name="T9" fmla="*/ 25 h 34"/>
                  </a:gdLst>
                  <a:ahLst/>
                  <a:cxnLst>
                    <a:cxn ang="0">
                      <a:pos x="T0" y="T1"/>
                    </a:cxn>
                    <a:cxn ang="0">
                      <a:pos x="T2" y="T3"/>
                    </a:cxn>
                    <a:cxn ang="0">
                      <a:pos x="T4" y="T5"/>
                    </a:cxn>
                    <a:cxn ang="0">
                      <a:pos x="T6" y="T7"/>
                    </a:cxn>
                    <a:cxn ang="0">
                      <a:pos x="T8" y="T9"/>
                    </a:cxn>
                  </a:cxnLst>
                  <a:rect l="0" t="0" r="r" b="b"/>
                  <a:pathLst>
                    <a:path w="13" h="34">
                      <a:moveTo>
                        <a:pt x="13" y="25"/>
                      </a:moveTo>
                      <a:lnTo>
                        <a:pt x="0" y="34"/>
                      </a:lnTo>
                      <a:lnTo>
                        <a:pt x="0" y="9"/>
                      </a:lnTo>
                      <a:lnTo>
                        <a:pt x="13" y="0"/>
                      </a:lnTo>
                      <a:lnTo>
                        <a:pt x="13" y="25"/>
                      </a:lnTo>
                      <a:close/>
                    </a:path>
                  </a:pathLst>
                </a:custGeom>
                <a:solidFill>
                  <a:srgbClr val="1F1A1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569384" name="Freeform 40"/>
                <p:cNvSpPr>
                  <a:spLocks/>
                </p:cNvSpPr>
                <p:nvPr/>
              </p:nvSpPr>
              <p:spPr bwMode="auto">
                <a:xfrm>
                  <a:off x="1930" y="2275"/>
                  <a:ext cx="92" cy="210"/>
                </a:xfrm>
                <a:custGeom>
                  <a:avLst/>
                  <a:gdLst>
                    <a:gd name="T0" fmla="*/ 13 w 92"/>
                    <a:gd name="T1" fmla="*/ 200 h 210"/>
                    <a:gd name="T2" fmla="*/ 0 w 92"/>
                    <a:gd name="T3" fmla="*/ 210 h 210"/>
                    <a:gd name="T4" fmla="*/ 0 w 92"/>
                    <a:gd name="T5" fmla="*/ 71 h 210"/>
                    <a:gd name="T6" fmla="*/ 13 w 92"/>
                    <a:gd name="T7" fmla="*/ 62 h 210"/>
                    <a:gd name="T8" fmla="*/ 13 w 92"/>
                    <a:gd name="T9" fmla="*/ 123 h 210"/>
                    <a:gd name="T10" fmla="*/ 79 w 92"/>
                    <a:gd name="T11" fmla="*/ 73 h 210"/>
                    <a:gd name="T12" fmla="*/ 79 w 92"/>
                    <a:gd name="T13" fmla="*/ 12 h 210"/>
                    <a:gd name="T14" fmla="*/ 92 w 92"/>
                    <a:gd name="T15" fmla="*/ 0 h 210"/>
                    <a:gd name="T16" fmla="*/ 92 w 92"/>
                    <a:gd name="T17" fmla="*/ 139 h 210"/>
                    <a:gd name="T18" fmla="*/ 79 w 92"/>
                    <a:gd name="T19" fmla="*/ 148 h 210"/>
                    <a:gd name="T20" fmla="*/ 79 w 92"/>
                    <a:gd name="T21" fmla="*/ 87 h 210"/>
                    <a:gd name="T22" fmla="*/ 13 w 92"/>
                    <a:gd name="T23" fmla="*/ 137 h 210"/>
                    <a:gd name="T24" fmla="*/ 13 w 92"/>
                    <a:gd name="T25" fmla="*/ 20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2" h="210">
                      <a:moveTo>
                        <a:pt x="13" y="200"/>
                      </a:moveTo>
                      <a:lnTo>
                        <a:pt x="0" y="210"/>
                      </a:lnTo>
                      <a:lnTo>
                        <a:pt x="0" y="71"/>
                      </a:lnTo>
                      <a:lnTo>
                        <a:pt x="13" y="62"/>
                      </a:lnTo>
                      <a:lnTo>
                        <a:pt x="13" y="123"/>
                      </a:lnTo>
                      <a:lnTo>
                        <a:pt x="79" y="73"/>
                      </a:lnTo>
                      <a:lnTo>
                        <a:pt x="79" y="12"/>
                      </a:lnTo>
                      <a:lnTo>
                        <a:pt x="92" y="0"/>
                      </a:lnTo>
                      <a:lnTo>
                        <a:pt x="92" y="139"/>
                      </a:lnTo>
                      <a:lnTo>
                        <a:pt x="79" y="148"/>
                      </a:lnTo>
                      <a:lnTo>
                        <a:pt x="79" y="87"/>
                      </a:lnTo>
                      <a:lnTo>
                        <a:pt x="13" y="137"/>
                      </a:lnTo>
                      <a:lnTo>
                        <a:pt x="13" y="200"/>
                      </a:lnTo>
                      <a:close/>
                    </a:path>
                  </a:pathLst>
                </a:custGeom>
                <a:solidFill>
                  <a:srgbClr val="1F1A1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569385" name="Freeform 41"/>
                <p:cNvSpPr>
                  <a:spLocks/>
                </p:cNvSpPr>
                <p:nvPr/>
              </p:nvSpPr>
              <p:spPr bwMode="auto">
                <a:xfrm>
                  <a:off x="2053" y="2354"/>
                  <a:ext cx="13" cy="37"/>
                </a:xfrm>
                <a:custGeom>
                  <a:avLst/>
                  <a:gdLst>
                    <a:gd name="T0" fmla="*/ 13 w 13"/>
                    <a:gd name="T1" fmla="*/ 27 h 37"/>
                    <a:gd name="T2" fmla="*/ 0 w 13"/>
                    <a:gd name="T3" fmla="*/ 37 h 37"/>
                    <a:gd name="T4" fmla="*/ 0 w 13"/>
                    <a:gd name="T5" fmla="*/ 12 h 37"/>
                    <a:gd name="T6" fmla="*/ 13 w 13"/>
                    <a:gd name="T7" fmla="*/ 0 h 37"/>
                    <a:gd name="T8" fmla="*/ 13 w 13"/>
                    <a:gd name="T9" fmla="*/ 27 h 37"/>
                  </a:gdLst>
                  <a:ahLst/>
                  <a:cxnLst>
                    <a:cxn ang="0">
                      <a:pos x="T0" y="T1"/>
                    </a:cxn>
                    <a:cxn ang="0">
                      <a:pos x="T2" y="T3"/>
                    </a:cxn>
                    <a:cxn ang="0">
                      <a:pos x="T4" y="T5"/>
                    </a:cxn>
                    <a:cxn ang="0">
                      <a:pos x="T6" y="T7"/>
                    </a:cxn>
                    <a:cxn ang="0">
                      <a:pos x="T8" y="T9"/>
                    </a:cxn>
                  </a:cxnLst>
                  <a:rect l="0" t="0" r="r" b="b"/>
                  <a:pathLst>
                    <a:path w="13" h="37">
                      <a:moveTo>
                        <a:pt x="13" y="27"/>
                      </a:moveTo>
                      <a:lnTo>
                        <a:pt x="0" y="37"/>
                      </a:lnTo>
                      <a:lnTo>
                        <a:pt x="0" y="12"/>
                      </a:lnTo>
                      <a:lnTo>
                        <a:pt x="13" y="0"/>
                      </a:lnTo>
                      <a:lnTo>
                        <a:pt x="13" y="27"/>
                      </a:lnTo>
                      <a:close/>
                    </a:path>
                  </a:pathLst>
                </a:custGeom>
                <a:solidFill>
                  <a:srgbClr val="1F1A1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569386" name="Freeform 42"/>
                <p:cNvSpPr>
                  <a:spLocks noEditPoints="1"/>
                </p:cNvSpPr>
                <p:nvPr/>
              </p:nvSpPr>
              <p:spPr bwMode="auto">
                <a:xfrm>
                  <a:off x="2097" y="2175"/>
                  <a:ext cx="81" cy="181"/>
                </a:xfrm>
                <a:custGeom>
                  <a:avLst/>
                  <a:gdLst>
                    <a:gd name="T0" fmla="*/ 13 w 81"/>
                    <a:gd name="T1" fmla="*/ 46 h 181"/>
                    <a:gd name="T2" fmla="*/ 13 w 81"/>
                    <a:gd name="T3" fmla="*/ 98 h 181"/>
                    <a:gd name="T4" fmla="*/ 34 w 81"/>
                    <a:gd name="T5" fmla="*/ 83 h 181"/>
                    <a:gd name="T6" fmla="*/ 48 w 81"/>
                    <a:gd name="T7" fmla="*/ 71 h 181"/>
                    <a:gd name="T8" fmla="*/ 59 w 81"/>
                    <a:gd name="T9" fmla="*/ 58 h 181"/>
                    <a:gd name="T10" fmla="*/ 61 w 81"/>
                    <a:gd name="T11" fmla="*/ 52 h 181"/>
                    <a:gd name="T12" fmla="*/ 65 w 81"/>
                    <a:gd name="T13" fmla="*/ 45 h 181"/>
                    <a:gd name="T14" fmla="*/ 65 w 81"/>
                    <a:gd name="T15" fmla="*/ 39 h 181"/>
                    <a:gd name="T16" fmla="*/ 67 w 81"/>
                    <a:gd name="T17" fmla="*/ 33 h 181"/>
                    <a:gd name="T18" fmla="*/ 65 w 81"/>
                    <a:gd name="T19" fmla="*/ 27 h 181"/>
                    <a:gd name="T20" fmla="*/ 65 w 81"/>
                    <a:gd name="T21" fmla="*/ 22 h 181"/>
                    <a:gd name="T22" fmla="*/ 61 w 81"/>
                    <a:gd name="T23" fmla="*/ 20 h 181"/>
                    <a:gd name="T24" fmla="*/ 59 w 81"/>
                    <a:gd name="T25" fmla="*/ 18 h 181"/>
                    <a:gd name="T26" fmla="*/ 54 w 81"/>
                    <a:gd name="T27" fmla="*/ 20 h 181"/>
                    <a:gd name="T28" fmla="*/ 48 w 81"/>
                    <a:gd name="T29" fmla="*/ 22 h 181"/>
                    <a:gd name="T30" fmla="*/ 40 w 81"/>
                    <a:gd name="T31" fmla="*/ 25 h 181"/>
                    <a:gd name="T32" fmla="*/ 33 w 81"/>
                    <a:gd name="T33" fmla="*/ 31 h 181"/>
                    <a:gd name="T34" fmla="*/ 13 w 81"/>
                    <a:gd name="T35" fmla="*/ 46 h 181"/>
                    <a:gd name="T36" fmla="*/ 0 w 81"/>
                    <a:gd name="T37" fmla="*/ 43 h 181"/>
                    <a:gd name="T38" fmla="*/ 31 w 81"/>
                    <a:gd name="T39" fmla="*/ 22 h 181"/>
                    <a:gd name="T40" fmla="*/ 40 w 81"/>
                    <a:gd name="T41" fmla="*/ 12 h 181"/>
                    <a:gd name="T42" fmla="*/ 50 w 81"/>
                    <a:gd name="T43" fmla="*/ 6 h 181"/>
                    <a:gd name="T44" fmla="*/ 58 w 81"/>
                    <a:gd name="T45" fmla="*/ 2 h 181"/>
                    <a:gd name="T46" fmla="*/ 63 w 81"/>
                    <a:gd name="T47" fmla="*/ 0 h 181"/>
                    <a:gd name="T48" fmla="*/ 71 w 81"/>
                    <a:gd name="T49" fmla="*/ 0 h 181"/>
                    <a:gd name="T50" fmla="*/ 77 w 81"/>
                    <a:gd name="T51" fmla="*/ 4 h 181"/>
                    <a:gd name="T52" fmla="*/ 81 w 81"/>
                    <a:gd name="T53" fmla="*/ 12 h 181"/>
                    <a:gd name="T54" fmla="*/ 81 w 81"/>
                    <a:gd name="T55" fmla="*/ 20 h 181"/>
                    <a:gd name="T56" fmla="*/ 81 w 81"/>
                    <a:gd name="T57" fmla="*/ 31 h 181"/>
                    <a:gd name="T58" fmla="*/ 77 w 81"/>
                    <a:gd name="T59" fmla="*/ 43 h 181"/>
                    <a:gd name="T60" fmla="*/ 71 w 81"/>
                    <a:gd name="T61" fmla="*/ 54 h 181"/>
                    <a:gd name="T62" fmla="*/ 65 w 81"/>
                    <a:gd name="T63" fmla="*/ 66 h 181"/>
                    <a:gd name="T64" fmla="*/ 59 w 81"/>
                    <a:gd name="T65" fmla="*/ 75 h 181"/>
                    <a:gd name="T66" fmla="*/ 52 w 81"/>
                    <a:gd name="T67" fmla="*/ 81 h 181"/>
                    <a:gd name="T68" fmla="*/ 42 w 81"/>
                    <a:gd name="T69" fmla="*/ 91 h 181"/>
                    <a:gd name="T70" fmla="*/ 33 w 81"/>
                    <a:gd name="T71" fmla="*/ 98 h 181"/>
                    <a:gd name="T72" fmla="*/ 13 w 81"/>
                    <a:gd name="T73" fmla="*/ 112 h 181"/>
                    <a:gd name="T74" fmla="*/ 13 w 81"/>
                    <a:gd name="T75" fmla="*/ 169 h 181"/>
                    <a:gd name="T76" fmla="*/ 0 w 81"/>
                    <a:gd name="T77" fmla="*/ 181 h 181"/>
                    <a:gd name="T78" fmla="*/ 0 w 81"/>
                    <a:gd name="T79" fmla="*/ 43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1" h="181">
                      <a:moveTo>
                        <a:pt x="13" y="46"/>
                      </a:moveTo>
                      <a:lnTo>
                        <a:pt x="13" y="98"/>
                      </a:lnTo>
                      <a:lnTo>
                        <a:pt x="34" y="83"/>
                      </a:lnTo>
                      <a:lnTo>
                        <a:pt x="48" y="71"/>
                      </a:lnTo>
                      <a:lnTo>
                        <a:pt x="59" y="58"/>
                      </a:lnTo>
                      <a:lnTo>
                        <a:pt x="61" y="52"/>
                      </a:lnTo>
                      <a:lnTo>
                        <a:pt x="65" y="45"/>
                      </a:lnTo>
                      <a:lnTo>
                        <a:pt x="65" y="39"/>
                      </a:lnTo>
                      <a:lnTo>
                        <a:pt x="67" y="33"/>
                      </a:lnTo>
                      <a:lnTo>
                        <a:pt x="65" y="27"/>
                      </a:lnTo>
                      <a:lnTo>
                        <a:pt x="65" y="22"/>
                      </a:lnTo>
                      <a:lnTo>
                        <a:pt x="61" y="20"/>
                      </a:lnTo>
                      <a:lnTo>
                        <a:pt x="59" y="18"/>
                      </a:lnTo>
                      <a:lnTo>
                        <a:pt x="54" y="20"/>
                      </a:lnTo>
                      <a:lnTo>
                        <a:pt x="48" y="22"/>
                      </a:lnTo>
                      <a:lnTo>
                        <a:pt x="40" y="25"/>
                      </a:lnTo>
                      <a:lnTo>
                        <a:pt x="33" y="31"/>
                      </a:lnTo>
                      <a:lnTo>
                        <a:pt x="13" y="46"/>
                      </a:lnTo>
                      <a:close/>
                      <a:moveTo>
                        <a:pt x="0" y="43"/>
                      </a:moveTo>
                      <a:lnTo>
                        <a:pt x="31" y="22"/>
                      </a:lnTo>
                      <a:lnTo>
                        <a:pt x="40" y="12"/>
                      </a:lnTo>
                      <a:lnTo>
                        <a:pt x="50" y="6"/>
                      </a:lnTo>
                      <a:lnTo>
                        <a:pt x="58" y="2"/>
                      </a:lnTo>
                      <a:lnTo>
                        <a:pt x="63" y="0"/>
                      </a:lnTo>
                      <a:lnTo>
                        <a:pt x="71" y="0"/>
                      </a:lnTo>
                      <a:lnTo>
                        <a:pt x="77" y="4"/>
                      </a:lnTo>
                      <a:lnTo>
                        <a:pt x="81" y="12"/>
                      </a:lnTo>
                      <a:lnTo>
                        <a:pt x="81" y="20"/>
                      </a:lnTo>
                      <a:lnTo>
                        <a:pt x="81" y="31"/>
                      </a:lnTo>
                      <a:lnTo>
                        <a:pt x="77" y="43"/>
                      </a:lnTo>
                      <a:lnTo>
                        <a:pt x="71" y="54"/>
                      </a:lnTo>
                      <a:lnTo>
                        <a:pt x="65" y="66"/>
                      </a:lnTo>
                      <a:lnTo>
                        <a:pt x="59" y="75"/>
                      </a:lnTo>
                      <a:lnTo>
                        <a:pt x="52" y="81"/>
                      </a:lnTo>
                      <a:lnTo>
                        <a:pt x="42" y="91"/>
                      </a:lnTo>
                      <a:lnTo>
                        <a:pt x="33" y="98"/>
                      </a:lnTo>
                      <a:lnTo>
                        <a:pt x="13" y="112"/>
                      </a:lnTo>
                      <a:lnTo>
                        <a:pt x="13" y="169"/>
                      </a:lnTo>
                      <a:lnTo>
                        <a:pt x="0" y="181"/>
                      </a:lnTo>
                      <a:lnTo>
                        <a:pt x="0" y="43"/>
                      </a:lnTo>
                      <a:close/>
                    </a:path>
                  </a:pathLst>
                </a:custGeom>
                <a:solidFill>
                  <a:srgbClr val="1F1A1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569387" name="Freeform 43"/>
                <p:cNvSpPr>
                  <a:spLocks/>
                </p:cNvSpPr>
                <p:nvPr/>
              </p:nvSpPr>
              <p:spPr bwMode="auto">
                <a:xfrm>
                  <a:off x="2162" y="2271"/>
                  <a:ext cx="14" cy="35"/>
                </a:xfrm>
                <a:custGeom>
                  <a:avLst/>
                  <a:gdLst>
                    <a:gd name="T0" fmla="*/ 14 w 14"/>
                    <a:gd name="T1" fmla="*/ 25 h 35"/>
                    <a:gd name="T2" fmla="*/ 0 w 14"/>
                    <a:gd name="T3" fmla="*/ 35 h 35"/>
                    <a:gd name="T4" fmla="*/ 0 w 14"/>
                    <a:gd name="T5" fmla="*/ 10 h 35"/>
                    <a:gd name="T6" fmla="*/ 14 w 14"/>
                    <a:gd name="T7" fmla="*/ 0 h 35"/>
                    <a:gd name="T8" fmla="*/ 14 w 14"/>
                    <a:gd name="T9" fmla="*/ 25 h 35"/>
                  </a:gdLst>
                  <a:ahLst/>
                  <a:cxnLst>
                    <a:cxn ang="0">
                      <a:pos x="T0" y="T1"/>
                    </a:cxn>
                    <a:cxn ang="0">
                      <a:pos x="T2" y="T3"/>
                    </a:cxn>
                    <a:cxn ang="0">
                      <a:pos x="T4" y="T5"/>
                    </a:cxn>
                    <a:cxn ang="0">
                      <a:pos x="T6" y="T7"/>
                    </a:cxn>
                    <a:cxn ang="0">
                      <a:pos x="T8" y="T9"/>
                    </a:cxn>
                  </a:cxnLst>
                  <a:rect l="0" t="0" r="r" b="b"/>
                  <a:pathLst>
                    <a:path w="14" h="35">
                      <a:moveTo>
                        <a:pt x="14" y="25"/>
                      </a:moveTo>
                      <a:lnTo>
                        <a:pt x="0" y="35"/>
                      </a:lnTo>
                      <a:lnTo>
                        <a:pt x="0" y="10"/>
                      </a:lnTo>
                      <a:lnTo>
                        <a:pt x="14" y="0"/>
                      </a:lnTo>
                      <a:lnTo>
                        <a:pt x="14" y="25"/>
                      </a:lnTo>
                      <a:close/>
                    </a:path>
                  </a:pathLst>
                </a:custGeom>
                <a:solidFill>
                  <a:srgbClr val="1F1A1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569388" name="Freeform 44"/>
                <p:cNvSpPr>
                  <a:spLocks noEditPoints="1"/>
                </p:cNvSpPr>
                <p:nvPr/>
              </p:nvSpPr>
              <p:spPr bwMode="auto">
                <a:xfrm>
                  <a:off x="1926" y="2268"/>
                  <a:ext cx="100" cy="224"/>
                </a:xfrm>
                <a:custGeom>
                  <a:avLst/>
                  <a:gdLst>
                    <a:gd name="T0" fmla="*/ 6 w 100"/>
                    <a:gd name="T1" fmla="*/ 221 h 224"/>
                    <a:gd name="T2" fmla="*/ 15 w 100"/>
                    <a:gd name="T3" fmla="*/ 203 h 224"/>
                    <a:gd name="T4" fmla="*/ 6 w 100"/>
                    <a:gd name="T5" fmla="*/ 221 h 224"/>
                    <a:gd name="T6" fmla="*/ 0 w 100"/>
                    <a:gd name="T7" fmla="*/ 217 h 224"/>
                    <a:gd name="T8" fmla="*/ 6 w 100"/>
                    <a:gd name="T9" fmla="*/ 221 h 224"/>
                    <a:gd name="T10" fmla="*/ 0 w 100"/>
                    <a:gd name="T11" fmla="*/ 78 h 224"/>
                    <a:gd name="T12" fmla="*/ 8 w 100"/>
                    <a:gd name="T13" fmla="*/ 217 h 224"/>
                    <a:gd name="T14" fmla="*/ 0 w 100"/>
                    <a:gd name="T15" fmla="*/ 78 h 224"/>
                    <a:gd name="T16" fmla="*/ 2 w 100"/>
                    <a:gd name="T17" fmla="*/ 76 h 224"/>
                    <a:gd name="T18" fmla="*/ 0 w 100"/>
                    <a:gd name="T19" fmla="*/ 78 h 224"/>
                    <a:gd name="T20" fmla="*/ 15 w 100"/>
                    <a:gd name="T21" fmla="*/ 65 h 224"/>
                    <a:gd name="T22" fmla="*/ 6 w 100"/>
                    <a:gd name="T23" fmla="*/ 82 h 224"/>
                    <a:gd name="T24" fmla="*/ 15 w 100"/>
                    <a:gd name="T25" fmla="*/ 65 h 224"/>
                    <a:gd name="T26" fmla="*/ 21 w 100"/>
                    <a:gd name="T27" fmla="*/ 69 h 224"/>
                    <a:gd name="T28" fmla="*/ 15 w 100"/>
                    <a:gd name="T29" fmla="*/ 65 h 224"/>
                    <a:gd name="T30" fmla="*/ 21 w 100"/>
                    <a:gd name="T31" fmla="*/ 130 h 224"/>
                    <a:gd name="T32" fmla="*/ 13 w 100"/>
                    <a:gd name="T33" fmla="*/ 69 h 224"/>
                    <a:gd name="T34" fmla="*/ 19 w 100"/>
                    <a:gd name="T35" fmla="*/ 134 h 224"/>
                    <a:gd name="T36" fmla="*/ 13 w 100"/>
                    <a:gd name="T37" fmla="*/ 130 h 224"/>
                    <a:gd name="T38" fmla="*/ 19 w 100"/>
                    <a:gd name="T39" fmla="*/ 134 h 224"/>
                    <a:gd name="T40" fmla="*/ 81 w 100"/>
                    <a:gd name="T41" fmla="*/ 76 h 224"/>
                    <a:gd name="T42" fmla="*/ 19 w 100"/>
                    <a:gd name="T43" fmla="*/ 134 h 224"/>
                    <a:gd name="T44" fmla="*/ 86 w 100"/>
                    <a:gd name="T45" fmla="*/ 80 h 224"/>
                    <a:gd name="T46" fmla="*/ 84 w 100"/>
                    <a:gd name="T47" fmla="*/ 84 h 224"/>
                    <a:gd name="T48" fmla="*/ 86 w 100"/>
                    <a:gd name="T49" fmla="*/ 80 h 224"/>
                    <a:gd name="T50" fmla="*/ 79 w 100"/>
                    <a:gd name="T51" fmla="*/ 19 h 224"/>
                    <a:gd name="T52" fmla="*/ 86 w 100"/>
                    <a:gd name="T53" fmla="*/ 80 h 224"/>
                    <a:gd name="T54" fmla="*/ 79 w 100"/>
                    <a:gd name="T55" fmla="*/ 19 h 224"/>
                    <a:gd name="T56" fmla="*/ 81 w 100"/>
                    <a:gd name="T57" fmla="*/ 15 h 224"/>
                    <a:gd name="T58" fmla="*/ 79 w 100"/>
                    <a:gd name="T59" fmla="*/ 19 h 224"/>
                    <a:gd name="T60" fmla="*/ 94 w 100"/>
                    <a:gd name="T61" fmla="*/ 5 h 224"/>
                    <a:gd name="T62" fmla="*/ 84 w 100"/>
                    <a:gd name="T63" fmla="*/ 21 h 224"/>
                    <a:gd name="T64" fmla="*/ 94 w 100"/>
                    <a:gd name="T65" fmla="*/ 5 h 224"/>
                    <a:gd name="T66" fmla="*/ 100 w 100"/>
                    <a:gd name="T67" fmla="*/ 7 h 224"/>
                    <a:gd name="T68" fmla="*/ 94 w 100"/>
                    <a:gd name="T69" fmla="*/ 5 h 224"/>
                    <a:gd name="T70" fmla="*/ 100 w 100"/>
                    <a:gd name="T71" fmla="*/ 146 h 224"/>
                    <a:gd name="T72" fmla="*/ 92 w 100"/>
                    <a:gd name="T73" fmla="*/ 7 h 224"/>
                    <a:gd name="T74" fmla="*/ 100 w 100"/>
                    <a:gd name="T75" fmla="*/ 146 h 224"/>
                    <a:gd name="T76" fmla="*/ 98 w 100"/>
                    <a:gd name="T77" fmla="*/ 150 h 224"/>
                    <a:gd name="T78" fmla="*/ 100 w 100"/>
                    <a:gd name="T79" fmla="*/ 146 h 224"/>
                    <a:gd name="T80" fmla="*/ 84 w 100"/>
                    <a:gd name="T81" fmla="*/ 159 h 224"/>
                    <a:gd name="T82" fmla="*/ 94 w 100"/>
                    <a:gd name="T83" fmla="*/ 142 h 224"/>
                    <a:gd name="T84" fmla="*/ 84 w 100"/>
                    <a:gd name="T85" fmla="*/ 159 h 224"/>
                    <a:gd name="T86" fmla="*/ 79 w 100"/>
                    <a:gd name="T87" fmla="*/ 155 h 224"/>
                    <a:gd name="T88" fmla="*/ 84 w 100"/>
                    <a:gd name="T89" fmla="*/ 159 h 224"/>
                    <a:gd name="T90" fmla="*/ 79 w 100"/>
                    <a:gd name="T91" fmla="*/ 94 h 224"/>
                    <a:gd name="T92" fmla="*/ 86 w 100"/>
                    <a:gd name="T93" fmla="*/ 155 h 224"/>
                    <a:gd name="T94" fmla="*/ 81 w 100"/>
                    <a:gd name="T95" fmla="*/ 90 h 224"/>
                    <a:gd name="T96" fmla="*/ 86 w 100"/>
                    <a:gd name="T97" fmla="*/ 94 h 224"/>
                    <a:gd name="T98" fmla="*/ 81 w 100"/>
                    <a:gd name="T99" fmla="*/ 90 h 224"/>
                    <a:gd name="T100" fmla="*/ 19 w 100"/>
                    <a:gd name="T101" fmla="*/ 148 h 224"/>
                    <a:gd name="T102" fmla="*/ 81 w 100"/>
                    <a:gd name="T103" fmla="*/ 90 h 224"/>
                    <a:gd name="T104" fmla="*/ 13 w 100"/>
                    <a:gd name="T105" fmla="*/ 144 h 224"/>
                    <a:gd name="T106" fmla="*/ 15 w 100"/>
                    <a:gd name="T107" fmla="*/ 140 h 224"/>
                    <a:gd name="T108" fmla="*/ 13 w 100"/>
                    <a:gd name="T109" fmla="*/ 144 h 224"/>
                    <a:gd name="T110" fmla="*/ 21 w 100"/>
                    <a:gd name="T111" fmla="*/ 207 h 224"/>
                    <a:gd name="T112" fmla="*/ 13 w 100"/>
                    <a:gd name="T113" fmla="*/ 144 h 224"/>
                    <a:gd name="T114" fmla="*/ 21 w 100"/>
                    <a:gd name="T115" fmla="*/ 207 h 224"/>
                    <a:gd name="T116" fmla="*/ 19 w 100"/>
                    <a:gd name="T117" fmla="*/ 209 h 224"/>
                    <a:gd name="T118" fmla="*/ 21 w 100"/>
                    <a:gd name="T119" fmla="*/ 207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00" h="224">
                      <a:moveTo>
                        <a:pt x="19" y="209"/>
                      </a:moveTo>
                      <a:lnTo>
                        <a:pt x="6" y="221"/>
                      </a:lnTo>
                      <a:lnTo>
                        <a:pt x="2" y="213"/>
                      </a:lnTo>
                      <a:lnTo>
                        <a:pt x="15" y="203"/>
                      </a:lnTo>
                      <a:lnTo>
                        <a:pt x="19" y="209"/>
                      </a:lnTo>
                      <a:close/>
                      <a:moveTo>
                        <a:pt x="6" y="221"/>
                      </a:moveTo>
                      <a:lnTo>
                        <a:pt x="0" y="224"/>
                      </a:lnTo>
                      <a:lnTo>
                        <a:pt x="0" y="217"/>
                      </a:lnTo>
                      <a:lnTo>
                        <a:pt x="4" y="217"/>
                      </a:lnTo>
                      <a:lnTo>
                        <a:pt x="6" y="221"/>
                      </a:lnTo>
                      <a:close/>
                      <a:moveTo>
                        <a:pt x="0" y="217"/>
                      </a:moveTo>
                      <a:lnTo>
                        <a:pt x="0" y="78"/>
                      </a:lnTo>
                      <a:lnTo>
                        <a:pt x="8" y="78"/>
                      </a:lnTo>
                      <a:lnTo>
                        <a:pt x="8" y="217"/>
                      </a:lnTo>
                      <a:lnTo>
                        <a:pt x="0" y="217"/>
                      </a:lnTo>
                      <a:close/>
                      <a:moveTo>
                        <a:pt x="0" y="78"/>
                      </a:moveTo>
                      <a:lnTo>
                        <a:pt x="0" y="76"/>
                      </a:lnTo>
                      <a:lnTo>
                        <a:pt x="2" y="76"/>
                      </a:lnTo>
                      <a:lnTo>
                        <a:pt x="4" y="78"/>
                      </a:lnTo>
                      <a:lnTo>
                        <a:pt x="0" y="78"/>
                      </a:lnTo>
                      <a:close/>
                      <a:moveTo>
                        <a:pt x="2" y="76"/>
                      </a:moveTo>
                      <a:lnTo>
                        <a:pt x="15" y="65"/>
                      </a:lnTo>
                      <a:lnTo>
                        <a:pt x="19" y="73"/>
                      </a:lnTo>
                      <a:lnTo>
                        <a:pt x="6" y="82"/>
                      </a:lnTo>
                      <a:lnTo>
                        <a:pt x="2" y="76"/>
                      </a:lnTo>
                      <a:close/>
                      <a:moveTo>
                        <a:pt x="15" y="65"/>
                      </a:moveTo>
                      <a:lnTo>
                        <a:pt x="21" y="61"/>
                      </a:lnTo>
                      <a:lnTo>
                        <a:pt x="21" y="69"/>
                      </a:lnTo>
                      <a:lnTo>
                        <a:pt x="17" y="69"/>
                      </a:lnTo>
                      <a:lnTo>
                        <a:pt x="15" y="65"/>
                      </a:lnTo>
                      <a:close/>
                      <a:moveTo>
                        <a:pt x="21" y="69"/>
                      </a:moveTo>
                      <a:lnTo>
                        <a:pt x="21" y="130"/>
                      </a:lnTo>
                      <a:lnTo>
                        <a:pt x="13" y="130"/>
                      </a:lnTo>
                      <a:lnTo>
                        <a:pt x="13" y="69"/>
                      </a:lnTo>
                      <a:lnTo>
                        <a:pt x="21" y="69"/>
                      </a:lnTo>
                      <a:close/>
                      <a:moveTo>
                        <a:pt x="19" y="134"/>
                      </a:moveTo>
                      <a:lnTo>
                        <a:pt x="13" y="138"/>
                      </a:lnTo>
                      <a:lnTo>
                        <a:pt x="13" y="130"/>
                      </a:lnTo>
                      <a:lnTo>
                        <a:pt x="17" y="130"/>
                      </a:lnTo>
                      <a:lnTo>
                        <a:pt x="19" y="134"/>
                      </a:lnTo>
                      <a:close/>
                      <a:moveTo>
                        <a:pt x="15" y="126"/>
                      </a:moveTo>
                      <a:lnTo>
                        <a:pt x="81" y="76"/>
                      </a:lnTo>
                      <a:lnTo>
                        <a:pt x="84" y="84"/>
                      </a:lnTo>
                      <a:lnTo>
                        <a:pt x="19" y="134"/>
                      </a:lnTo>
                      <a:lnTo>
                        <a:pt x="15" y="126"/>
                      </a:lnTo>
                      <a:close/>
                      <a:moveTo>
                        <a:pt x="86" y="80"/>
                      </a:moveTo>
                      <a:lnTo>
                        <a:pt x="86" y="82"/>
                      </a:lnTo>
                      <a:lnTo>
                        <a:pt x="84" y="84"/>
                      </a:lnTo>
                      <a:lnTo>
                        <a:pt x="83" y="80"/>
                      </a:lnTo>
                      <a:lnTo>
                        <a:pt x="86" y="80"/>
                      </a:lnTo>
                      <a:close/>
                      <a:moveTo>
                        <a:pt x="79" y="80"/>
                      </a:moveTo>
                      <a:lnTo>
                        <a:pt x="79" y="19"/>
                      </a:lnTo>
                      <a:lnTo>
                        <a:pt x="86" y="19"/>
                      </a:lnTo>
                      <a:lnTo>
                        <a:pt x="86" y="80"/>
                      </a:lnTo>
                      <a:lnTo>
                        <a:pt x="79" y="80"/>
                      </a:lnTo>
                      <a:close/>
                      <a:moveTo>
                        <a:pt x="79" y="19"/>
                      </a:moveTo>
                      <a:lnTo>
                        <a:pt x="79" y="17"/>
                      </a:lnTo>
                      <a:lnTo>
                        <a:pt x="81" y="15"/>
                      </a:lnTo>
                      <a:lnTo>
                        <a:pt x="83" y="19"/>
                      </a:lnTo>
                      <a:lnTo>
                        <a:pt x="79" y="19"/>
                      </a:lnTo>
                      <a:close/>
                      <a:moveTo>
                        <a:pt x="81" y="15"/>
                      </a:moveTo>
                      <a:lnTo>
                        <a:pt x="94" y="5"/>
                      </a:lnTo>
                      <a:lnTo>
                        <a:pt x="98" y="11"/>
                      </a:lnTo>
                      <a:lnTo>
                        <a:pt x="84" y="21"/>
                      </a:lnTo>
                      <a:lnTo>
                        <a:pt x="81" y="15"/>
                      </a:lnTo>
                      <a:close/>
                      <a:moveTo>
                        <a:pt x="94" y="5"/>
                      </a:moveTo>
                      <a:lnTo>
                        <a:pt x="100" y="0"/>
                      </a:lnTo>
                      <a:lnTo>
                        <a:pt x="100" y="7"/>
                      </a:lnTo>
                      <a:lnTo>
                        <a:pt x="96" y="7"/>
                      </a:lnTo>
                      <a:lnTo>
                        <a:pt x="94" y="5"/>
                      </a:lnTo>
                      <a:close/>
                      <a:moveTo>
                        <a:pt x="100" y="7"/>
                      </a:moveTo>
                      <a:lnTo>
                        <a:pt x="100" y="146"/>
                      </a:lnTo>
                      <a:lnTo>
                        <a:pt x="92" y="146"/>
                      </a:lnTo>
                      <a:lnTo>
                        <a:pt x="92" y="7"/>
                      </a:lnTo>
                      <a:lnTo>
                        <a:pt x="100" y="7"/>
                      </a:lnTo>
                      <a:close/>
                      <a:moveTo>
                        <a:pt x="100" y="146"/>
                      </a:moveTo>
                      <a:lnTo>
                        <a:pt x="100" y="148"/>
                      </a:lnTo>
                      <a:lnTo>
                        <a:pt x="98" y="150"/>
                      </a:lnTo>
                      <a:lnTo>
                        <a:pt x="96" y="146"/>
                      </a:lnTo>
                      <a:lnTo>
                        <a:pt x="100" y="146"/>
                      </a:lnTo>
                      <a:close/>
                      <a:moveTo>
                        <a:pt x="98" y="150"/>
                      </a:moveTo>
                      <a:lnTo>
                        <a:pt x="84" y="159"/>
                      </a:lnTo>
                      <a:lnTo>
                        <a:pt x="81" y="153"/>
                      </a:lnTo>
                      <a:lnTo>
                        <a:pt x="94" y="142"/>
                      </a:lnTo>
                      <a:lnTo>
                        <a:pt x="98" y="150"/>
                      </a:lnTo>
                      <a:close/>
                      <a:moveTo>
                        <a:pt x="84" y="159"/>
                      </a:moveTo>
                      <a:lnTo>
                        <a:pt x="79" y="165"/>
                      </a:lnTo>
                      <a:lnTo>
                        <a:pt x="79" y="155"/>
                      </a:lnTo>
                      <a:lnTo>
                        <a:pt x="83" y="155"/>
                      </a:lnTo>
                      <a:lnTo>
                        <a:pt x="84" y="159"/>
                      </a:lnTo>
                      <a:close/>
                      <a:moveTo>
                        <a:pt x="79" y="155"/>
                      </a:moveTo>
                      <a:lnTo>
                        <a:pt x="79" y="94"/>
                      </a:lnTo>
                      <a:lnTo>
                        <a:pt x="86" y="94"/>
                      </a:lnTo>
                      <a:lnTo>
                        <a:pt x="86" y="155"/>
                      </a:lnTo>
                      <a:lnTo>
                        <a:pt x="79" y="155"/>
                      </a:lnTo>
                      <a:close/>
                      <a:moveTo>
                        <a:pt x="81" y="90"/>
                      </a:moveTo>
                      <a:lnTo>
                        <a:pt x="86" y="86"/>
                      </a:lnTo>
                      <a:lnTo>
                        <a:pt x="86" y="94"/>
                      </a:lnTo>
                      <a:lnTo>
                        <a:pt x="83" y="94"/>
                      </a:lnTo>
                      <a:lnTo>
                        <a:pt x="81" y="90"/>
                      </a:lnTo>
                      <a:close/>
                      <a:moveTo>
                        <a:pt x="84" y="96"/>
                      </a:moveTo>
                      <a:lnTo>
                        <a:pt x="19" y="148"/>
                      </a:lnTo>
                      <a:lnTo>
                        <a:pt x="15" y="140"/>
                      </a:lnTo>
                      <a:lnTo>
                        <a:pt x="81" y="90"/>
                      </a:lnTo>
                      <a:lnTo>
                        <a:pt x="84" y="96"/>
                      </a:lnTo>
                      <a:close/>
                      <a:moveTo>
                        <a:pt x="13" y="144"/>
                      </a:moveTo>
                      <a:lnTo>
                        <a:pt x="13" y="142"/>
                      </a:lnTo>
                      <a:lnTo>
                        <a:pt x="15" y="140"/>
                      </a:lnTo>
                      <a:lnTo>
                        <a:pt x="17" y="144"/>
                      </a:lnTo>
                      <a:lnTo>
                        <a:pt x="13" y="144"/>
                      </a:lnTo>
                      <a:close/>
                      <a:moveTo>
                        <a:pt x="21" y="144"/>
                      </a:moveTo>
                      <a:lnTo>
                        <a:pt x="21" y="207"/>
                      </a:lnTo>
                      <a:lnTo>
                        <a:pt x="13" y="207"/>
                      </a:lnTo>
                      <a:lnTo>
                        <a:pt x="13" y="144"/>
                      </a:lnTo>
                      <a:lnTo>
                        <a:pt x="21" y="144"/>
                      </a:lnTo>
                      <a:close/>
                      <a:moveTo>
                        <a:pt x="21" y="207"/>
                      </a:moveTo>
                      <a:lnTo>
                        <a:pt x="21" y="209"/>
                      </a:lnTo>
                      <a:lnTo>
                        <a:pt x="19" y="209"/>
                      </a:lnTo>
                      <a:lnTo>
                        <a:pt x="17" y="207"/>
                      </a:lnTo>
                      <a:lnTo>
                        <a:pt x="21" y="207"/>
                      </a:lnTo>
                      <a:close/>
                    </a:path>
                  </a:pathLst>
                </a:custGeom>
                <a:solidFill>
                  <a:srgbClr val="1F1A1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569389" name="Freeform 45"/>
                <p:cNvSpPr>
                  <a:spLocks noEditPoints="1"/>
                </p:cNvSpPr>
                <p:nvPr/>
              </p:nvSpPr>
              <p:spPr bwMode="auto">
                <a:xfrm>
                  <a:off x="2049" y="2346"/>
                  <a:ext cx="21" cy="52"/>
                </a:xfrm>
                <a:custGeom>
                  <a:avLst/>
                  <a:gdLst>
                    <a:gd name="T0" fmla="*/ 19 w 21"/>
                    <a:gd name="T1" fmla="*/ 37 h 52"/>
                    <a:gd name="T2" fmla="*/ 6 w 21"/>
                    <a:gd name="T3" fmla="*/ 48 h 52"/>
                    <a:gd name="T4" fmla="*/ 0 w 21"/>
                    <a:gd name="T5" fmla="*/ 41 h 52"/>
                    <a:gd name="T6" fmla="*/ 13 w 21"/>
                    <a:gd name="T7" fmla="*/ 31 h 52"/>
                    <a:gd name="T8" fmla="*/ 19 w 21"/>
                    <a:gd name="T9" fmla="*/ 37 h 52"/>
                    <a:gd name="T10" fmla="*/ 6 w 21"/>
                    <a:gd name="T11" fmla="*/ 48 h 52"/>
                    <a:gd name="T12" fmla="*/ 0 w 21"/>
                    <a:gd name="T13" fmla="*/ 52 h 52"/>
                    <a:gd name="T14" fmla="*/ 0 w 21"/>
                    <a:gd name="T15" fmla="*/ 45 h 52"/>
                    <a:gd name="T16" fmla="*/ 4 w 21"/>
                    <a:gd name="T17" fmla="*/ 45 h 52"/>
                    <a:gd name="T18" fmla="*/ 6 w 21"/>
                    <a:gd name="T19" fmla="*/ 48 h 52"/>
                    <a:gd name="T20" fmla="*/ 0 w 21"/>
                    <a:gd name="T21" fmla="*/ 45 h 52"/>
                    <a:gd name="T22" fmla="*/ 0 w 21"/>
                    <a:gd name="T23" fmla="*/ 20 h 52"/>
                    <a:gd name="T24" fmla="*/ 8 w 21"/>
                    <a:gd name="T25" fmla="*/ 20 h 52"/>
                    <a:gd name="T26" fmla="*/ 8 w 21"/>
                    <a:gd name="T27" fmla="*/ 45 h 52"/>
                    <a:gd name="T28" fmla="*/ 0 w 21"/>
                    <a:gd name="T29" fmla="*/ 45 h 52"/>
                    <a:gd name="T30" fmla="*/ 0 w 21"/>
                    <a:gd name="T31" fmla="*/ 20 h 52"/>
                    <a:gd name="T32" fmla="*/ 0 w 21"/>
                    <a:gd name="T33" fmla="*/ 18 h 52"/>
                    <a:gd name="T34" fmla="*/ 0 w 21"/>
                    <a:gd name="T35" fmla="*/ 16 h 52"/>
                    <a:gd name="T36" fmla="*/ 4 w 21"/>
                    <a:gd name="T37" fmla="*/ 20 h 52"/>
                    <a:gd name="T38" fmla="*/ 0 w 21"/>
                    <a:gd name="T39" fmla="*/ 20 h 52"/>
                    <a:gd name="T40" fmla="*/ 0 w 21"/>
                    <a:gd name="T41" fmla="*/ 16 h 52"/>
                    <a:gd name="T42" fmla="*/ 13 w 21"/>
                    <a:gd name="T43" fmla="*/ 6 h 52"/>
                    <a:gd name="T44" fmla="*/ 19 w 21"/>
                    <a:gd name="T45" fmla="*/ 12 h 52"/>
                    <a:gd name="T46" fmla="*/ 6 w 21"/>
                    <a:gd name="T47" fmla="*/ 23 h 52"/>
                    <a:gd name="T48" fmla="*/ 0 w 21"/>
                    <a:gd name="T49" fmla="*/ 16 h 52"/>
                    <a:gd name="T50" fmla="*/ 13 w 21"/>
                    <a:gd name="T51" fmla="*/ 6 h 52"/>
                    <a:gd name="T52" fmla="*/ 21 w 21"/>
                    <a:gd name="T53" fmla="*/ 0 h 52"/>
                    <a:gd name="T54" fmla="*/ 21 w 21"/>
                    <a:gd name="T55" fmla="*/ 8 h 52"/>
                    <a:gd name="T56" fmla="*/ 17 w 21"/>
                    <a:gd name="T57" fmla="*/ 8 h 52"/>
                    <a:gd name="T58" fmla="*/ 13 w 21"/>
                    <a:gd name="T59" fmla="*/ 6 h 52"/>
                    <a:gd name="T60" fmla="*/ 21 w 21"/>
                    <a:gd name="T61" fmla="*/ 8 h 52"/>
                    <a:gd name="T62" fmla="*/ 21 w 21"/>
                    <a:gd name="T63" fmla="*/ 35 h 52"/>
                    <a:gd name="T64" fmla="*/ 13 w 21"/>
                    <a:gd name="T65" fmla="*/ 35 h 52"/>
                    <a:gd name="T66" fmla="*/ 13 w 21"/>
                    <a:gd name="T67" fmla="*/ 8 h 52"/>
                    <a:gd name="T68" fmla="*/ 21 w 21"/>
                    <a:gd name="T69" fmla="*/ 8 h 52"/>
                    <a:gd name="T70" fmla="*/ 21 w 21"/>
                    <a:gd name="T71" fmla="*/ 35 h 52"/>
                    <a:gd name="T72" fmla="*/ 21 w 21"/>
                    <a:gd name="T73" fmla="*/ 37 h 52"/>
                    <a:gd name="T74" fmla="*/ 19 w 21"/>
                    <a:gd name="T75" fmla="*/ 37 h 52"/>
                    <a:gd name="T76" fmla="*/ 17 w 21"/>
                    <a:gd name="T77" fmla="*/ 35 h 52"/>
                    <a:gd name="T78" fmla="*/ 21 w 21"/>
                    <a:gd name="T79"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1" h="52">
                      <a:moveTo>
                        <a:pt x="19" y="37"/>
                      </a:moveTo>
                      <a:lnTo>
                        <a:pt x="6" y="48"/>
                      </a:lnTo>
                      <a:lnTo>
                        <a:pt x="0" y="41"/>
                      </a:lnTo>
                      <a:lnTo>
                        <a:pt x="13" y="31"/>
                      </a:lnTo>
                      <a:lnTo>
                        <a:pt x="19" y="37"/>
                      </a:lnTo>
                      <a:close/>
                      <a:moveTo>
                        <a:pt x="6" y="48"/>
                      </a:moveTo>
                      <a:lnTo>
                        <a:pt x="0" y="52"/>
                      </a:lnTo>
                      <a:lnTo>
                        <a:pt x="0" y="45"/>
                      </a:lnTo>
                      <a:lnTo>
                        <a:pt x="4" y="45"/>
                      </a:lnTo>
                      <a:lnTo>
                        <a:pt x="6" y="48"/>
                      </a:lnTo>
                      <a:close/>
                      <a:moveTo>
                        <a:pt x="0" y="45"/>
                      </a:moveTo>
                      <a:lnTo>
                        <a:pt x="0" y="20"/>
                      </a:lnTo>
                      <a:lnTo>
                        <a:pt x="8" y="20"/>
                      </a:lnTo>
                      <a:lnTo>
                        <a:pt x="8" y="45"/>
                      </a:lnTo>
                      <a:lnTo>
                        <a:pt x="0" y="45"/>
                      </a:lnTo>
                      <a:close/>
                      <a:moveTo>
                        <a:pt x="0" y="20"/>
                      </a:moveTo>
                      <a:lnTo>
                        <a:pt x="0" y="18"/>
                      </a:lnTo>
                      <a:lnTo>
                        <a:pt x="0" y="16"/>
                      </a:lnTo>
                      <a:lnTo>
                        <a:pt x="4" y="20"/>
                      </a:lnTo>
                      <a:lnTo>
                        <a:pt x="0" y="20"/>
                      </a:lnTo>
                      <a:close/>
                      <a:moveTo>
                        <a:pt x="0" y="16"/>
                      </a:moveTo>
                      <a:lnTo>
                        <a:pt x="13" y="6"/>
                      </a:lnTo>
                      <a:lnTo>
                        <a:pt x="19" y="12"/>
                      </a:lnTo>
                      <a:lnTo>
                        <a:pt x="6" y="23"/>
                      </a:lnTo>
                      <a:lnTo>
                        <a:pt x="0" y="16"/>
                      </a:lnTo>
                      <a:close/>
                      <a:moveTo>
                        <a:pt x="13" y="6"/>
                      </a:moveTo>
                      <a:lnTo>
                        <a:pt x="21" y="0"/>
                      </a:lnTo>
                      <a:lnTo>
                        <a:pt x="21" y="8"/>
                      </a:lnTo>
                      <a:lnTo>
                        <a:pt x="17" y="8"/>
                      </a:lnTo>
                      <a:lnTo>
                        <a:pt x="13" y="6"/>
                      </a:lnTo>
                      <a:close/>
                      <a:moveTo>
                        <a:pt x="21" y="8"/>
                      </a:moveTo>
                      <a:lnTo>
                        <a:pt x="21" y="35"/>
                      </a:lnTo>
                      <a:lnTo>
                        <a:pt x="13" y="35"/>
                      </a:lnTo>
                      <a:lnTo>
                        <a:pt x="13" y="8"/>
                      </a:lnTo>
                      <a:lnTo>
                        <a:pt x="21" y="8"/>
                      </a:lnTo>
                      <a:close/>
                      <a:moveTo>
                        <a:pt x="21" y="35"/>
                      </a:moveTo>
                      <a:lnTo>
                        <a:pt x="21" y="37"/>
                      </a:lnTo>
                      <a:lnTo>
                        <a:pt x="19" y="37"/>
                      </a:lnTo>
                      <a:lnTo>
                        <a:pt x="17" y="35"/>
                      </a:lnTo>
                      <a:lnTo>
                        <a:pt x="21" y="35"/>
                      </a:lnTo>
                      <a:close/>
                    </a:path>
                  </a:pathLst>
                </a:custGeom>
                <a:solidFill>
                  <a:srgbClr val="1F1A1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569390" name="Freeform 46"/>
                <p:cNvSpPr>
                  <a:spLocks noEditPoints="1"/>
                </p:cNvSpPr>
                <p:nvPr/>
              </p:nvSpPr>
              <p:spPr bwMode="auto">
                <a:xfrm>
                  <a:off x="2093" y="2172"/>
                  <a:ext cx="90" cy="192"/>
                </a:xfrm>
                <a:custGeom>
                  <a:avLst/>
                  <a:gdLst>
                    <a:gd name="T0" fmla="*/ 21 w 90"/>
                    <a:gd name="T1" fmla="*/ 105 h 192"/>
                    <a:gd name="T2" fmla="*/ 37 w 90"/>
                    <a:gd name="T3" fmla="*/ 84 h 192"/>
                    <a:gd name="T4" fmla="*/ 38 w 90"/>
                    <a:gd name="T5" fmla="*/ 86 h 192"/>
                    <a:gd name="T6" fmla="*/ 48 w 90"/>
                    <a:gd name="T7" fmla="*/ 82 h 192"/>
                    <a:gd name="T8" fmla="*/ 65 w 90"/>
                    <a:gd name="T9" fmla="*/ 63 h 192"/>
                    <a:gd name="T10" fmla="*/ 65 w 90"/>
                    <a:gd name="T11" fmla="*/ 48 h 192"/>
                    <a:gd name="T12" fmla="*/ 65 w 90"/>
                    <a:gd name="T13" fmla="*/ 42 h 192"/>
                    <a:gd name="T14" fmla="*/ 67 w 90"/>
                    <a:gd name="T15" fmla="*/ 36 h 192"/>
                    <a:gd name="T16" fmla="*/ 67 w 90"/>
                    <a:gd name="T17" fmla="*/ 36 h 192"/>
                    <a:gd name="T18" fmla="*/ 71 w 90"/>
                    <a:gd name="T19" fmla="*/ 23 h 192"/>
                    <a:gd name="T20" fmla="*/ 58 w 90"/>
                    <a:gd name="T21" fmla="*/ 19 h 192"/>
                    <a:gd name="T22" fmla="*/ 35 w 90"/>
                    <a:gd name="T23" fmla="*/ 32 h 192"/>
                    <a:gd name="T24" fmla="*/ 15 w 90"/>
                    <a:gd name="T25" fmla="*/ 46 h 192"/>
                    <a:gd name="T26" fmla="*/ 17 w 90"/>
                    <a:gd name="T27" fmla="*/ 49 h 192"/>
                    <a:gd name="T28" fmla="*/ 2 w 90"/>
                    <a:gd name="T29" fmla="*/ 44 h 192"/>
                    <a:gd name="T30" fmla="*/ 31 w 90"/>
                    <a:gd name="T31" fmla="*/ 21 h 192"/>
                    <a:gd name="T32" fmla="*/ 35 w 90"/>
                    <a:gd name="T33" fmla="*/ 25 h 192"/>
                    <a:gd name="T34" fmla="*/ 38 w 90"/>
                    <a:gd name="T35" fmla="*/ 25 h 192"/>
                    <a:gd name="T36" fmla="*/ 42 w 90"/>
                    <a:gd name="T37" fmla="*/ 23 h 192"/>
                    <a:gd name="T38" fmla="*/ 52 w 90"/>
                    <a:gd name="T39" fmla="*/ 5 h 192"/>
                    <a:gd name="T40" fmla="*/ 56 w 90"/>
                    <a:gd name="T41" fmla="*/ 13 h 192"/>
                    <a:gd name="T42" fmla="*/ 62 w 90"/>
                    <a:gd name="T43" fmla="*/ 9 h 192"/>
                    <a:gd name="T44" fmla="*/ 62 w 90"/>
                    <a:gd name="T45" fmla="*/ 5 h 192"/>
                    <a:gd name="T46" fmla="*/ 65 w 90"/>
                    <a:gd name="T47" fmla="*/ 9 h 192"/>
                    <a:gd name="T48" fmla="*/ 65 w 90"/>
                    <a:gd name="T49" fmla="*/ 0 h 192"/>
                    <a:gd name="T50" fmla="*/ 65 w 90"/>
                    <a:gd name="T51" fmla="*/ 0 h 192"/>
                    <a:gd name="T52" fmla="*/ 69 w 90"/>
                    <a:gd name="T53" fmla="*/ 0 h 192"/>
                    <a:gd name="T54" fmla="*/ 71 w 90"/>
                    <a:gd name="T55" fmla="*/ 0 h 192"/>
                    <a:gd name="T56" fmla="*/ 71 w 90"/>
                    <a:gd name="T57" fmla="*/ 0 h 192"/>
                    <a:gd name="T58" fmla="*/ 71 w 90"/>
                    <a:gd name="T59" fmla="*/ 0 h 192"/>
                    <a:gd name="T60" fmla="*/ 86 w 90"/>
                    <a:gd name="T61" fmla="*/ 9 h 192"/>
                    <a:gd name="T62" fmla="*/ 88 w 90"/>
                    <a:gd name="T63" fmla="*/ 13 h 192"/>
                    <a:gd name="T64" fmla="*/ 88 w 90"/>
                    <a:gd name="T65" fmla="*/ 13 h 192"/>
                    <a:gd name="T66" fmla="*/ 81 w 90"/>
                    <a:gd name="T67" fmla="*/ 23 h 192"/>
                    <a:gd name="T68" fmla="*/ 79 w 90"/>
                    <a:gd name="T69" fmla="*/ 40 h 192"/>
                    <a:gd name="T70" fmla="*/ 77 w 90"/>
                    <a:gd name="T71" fmla="*/ 46 h 192"/>
                    <a:gd name="T72" fmla="*/ 85 w 90"/>
                    <a:gd name="T73" fmla="*/ 48 h 192"/>
                    <a:gd name="T74" fmla="*/ 83 w 90"/>
                    <a:gd name="T75" fmla="*/ 51 h 192"/>
                    <a:gd name="T76" fmla="*/ 83 w 90"/>
                    <a:gd name="T77" fmla="*/ 53 h 192"/>
                    <a:gd name="T78" fmla="*/ 83 w 90"/>
                    <a:gd name="T79" fmla="*/ 55 h 192"/>
                    <a:gd name="T80" fmla="*/ 83 w 90"/>
                    <a:gd name="T81" fmla="*/ 55 h 192"/>
                    <a:gd name="T82" fmla="*/ 71 w 90"/>
                    <a:gd name="T83" fmla="*/ 73 h 192"/>
                    <a:gd name="T84" fmla="*/ 69 w 90"/>
                    <a:gd name="T85" fmla="*/ 69 h 192"/>
                    <a:gd name="T86" fmla="*/ 65 w 90"/>
                    <a:gd name="T87" fmla="*/ 69 h 192"/>
                    <a:gd name="T88" fmla="*/ 62 w 90"/>
                    <a:gd name="T89" fmla="*/ 71 h 192"/>
                    <a:gd name="T90" fmla="*/ 58 w 90"/>
                    <a:gd name="T91" fmla="*/ 88 h 192"/>
                    <a:gd name="T92" fmla="*/ 54 w 90"/>
                    <a:gd name="T93" fmla="*/ 92 h 192"/>
                    <a:gd name="T94" fmla="*/ 50 w 90"/>
                    <a:gd name="T95" fmla="*/ 96 h 192"/>
                    <a:gd name="T96" fmla="*/ 50 w 90"/>
                    <a:gd name="T97" fmla="*/ 96 h 192"/>
                    <a:gd name="T98" fmla="*/ 13 w 90"/>
                    <a:gd name="T99" fmla="*/ 115 h 192"/>
                    <a:gd name="T100" fmla="*/ 21 w 90"/>
                    <a:gd name="T101" fmla="*/ 172 h 192"/>
                    <a:gd name="T102" fmla="*/ 21 w 90"/>
                    <a:gd name="T103" fmla="*/ 176 h 192"/>
                    <a:gd name="T104" fmla="*/ 15 w 90"/>
                    <a:gd name="T105" fmla="*/ 171 h 192"/>
                    <a:gd name="T106" fmla="*/ 8 w 90"/>
                    <a:gd name="T107" fmla="*/ 186 h 192"/>
                    <a:gd name="T108" fmla="*/ 0 w 90"/>
                    <a:gd name="T109" fmla="*/ 4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0" h="192">
                      <a:moveTo>
                        <a:pt x="21" y="49"/>
                      </a:moveTo>
                      <a:lnTo>
                        <a:pt x="21" y="101"/>
                      </a:lnTo>
                      <a:lnTo>
                        <a:pt x="13" y="101"/>
                      </a:lnTo>
                      <a:lnTo>
                        <a:pt x="13" y="49"/>
                      </a:lnTo>
                      <a:lnTo>
                        <a:pt x="21" y="49"/>
                      </a:lnTo>
                      <a:close/>
                      <a:moveTo>
                        <a:pt x="21" y="105"/>
                      </a:moveTo>
                      <a:lnTo>
                        <a:pt x="13" y="109"/>
                      </a:lnTo>
                      <a:lnTo>
                        <a:pt x="13" y="101"/>
                      </a:lnTo>
                      <a:lnTo>
                        <a:pt x="17" y="101"/>
                      </a:lnTo>
                      <a:lnTo>
                        <a:pt x="21" y="105"/>
                      </a:lnTo>
                      <a:close/>
                      <a:moveTo>
                        <a:pt x="15" y="98"/>
                      </a:moveTo>
                      <a:lnTo>
                        <a:pt x="37" y="84"/>
                      </a:lnTo>
                      <a:lnTo>
                        <a:pt x="40" y="90"/>
                      </a:lnTo>
                      <a:lnTo>
                        <a:pt x="21" y="105"/>
                      </a:lnTo>
                      <a:lnTo>
                        <a:pt x="15" y="98"/>
                      </a:lnTo>
                      <a:close/>
                      <a:moveTo>
                        <a:pt x="37" y="84"/>
                      </a:moveTo>
                      <a:lnTo>
                        <a:pt x="37" y="84"/>
                      </a:lnTo>
                      <a:lnTo>
                        <a:pt x="38" y="86"/>
                      </a:lnTo>
                      <a:lnTo>
                        <a:pt x="37" y="84"/>
                      </a:lnTo>
                      <a:close/>
                      <a:moveTo>
                        <a:pt x="37" y="84"/>
                      </a:moveTo>
                      <a:lnTo>
                        <a:pt x="42" y="76"/>
                      </a:lnTo>
                      <a:lnTo>
                        <a:pt x="50" y="71"/>
                      </a:lnTo>
                      <a:lnTo>
                        <a:pt x="56" y="76"/>
                      </a:lnTo>
                      <a:lnTo>
                        <a:pt x="48" y="82"/>
                      </a:lnTo>
                      <a:lnTo>
                        <a:pt x="40" y="90"/>
                      </a:lnTo>
                      <a:lnTo>
                        <a:pt x="37" y="84"/>
                      </a:lnTo>
                      <a:close/>
                      <a:moveTo>
                        <a:pt x="50" y="71"/>
                      </a:moveTo>
                      <a:lnTo>
                        <a:pt x="56" y="65"/>
                      </a:lnTo>
                      <a:lnTo>
                        <a:pt x="60" y="59"/>
                      </a:lnTo>
                      <a:lnTo>
                        <a:pt x="65" y="63"/>
                      </a:lnTo>
                      <a:lnTo>
                        <a:pt x="62" y="71"/>
                      </a:lnTo>
                      <a:lnTo>
                        <a:pt x="56" y="76"/>
                      </a:lnTo>
                      <a:lnTo>
                        <a:pt x="50" y="71"/>
                      </a:lnTo>
                      <a:close/>
                      <a:moveTo>
                        <a:pt x="60" y="59"/>
                      </a:moveTo>
                      <a:lnTo>
                        <a:pt x="63" y="53"/>
                      </a:lnTo>
                      <a:lnTo>
                        <a:pt x="65" y="48"/>
                      </a:lnTo>
                      <a:lnTo>
                        <a:pt x="73" y="49"/>
                      </a:lnTo>
                      <a:lnTo>
                        <a:pt x="69" y="57"/>
                      </a:lnTo>
                      <a:lnTo>
                        <a:pt x="65" y="63"/>
                      </a:lnTo>
                      <a:lnTo>
                        <a:pt x="60" y="59"/>
                      </a:lnTo>
                      <a:close/>
                      <a:moveTo>
                        <a:pt x="65" y="48"/>
                      </a:moveTo>
                      <a:lnTo>
                        <a:pt x="65" y="42"/>
                      </a:lnTo>
                      <a:lnTo>
                        <a:pt x="67" y="36"/>
                      </a:lnTo>
                      <a:lnTo>
                        <a:pt x="75" y="36"/>
                      </a:lnTo>
                      <a:lnTo>
                        <a:pt x="75" y="42"/>
                      </a:lnTo>
                      <a:lnTo>
                        <a:pt x="73" y="49"/>
                      </a:lnTo>
                      <a:lnTo>
                        <a:pt x="65" y="48"/>
                      </a:lnTo>
                      <a:close/>
                      <a:moveTo>
                        <a:pt x="67" y="36"/>
                      </a:moveTo>
                      <a:lnTo>
                        <a:pt x="65" y="30"/>
                      </a:lnTo>
                      <a:lnTo>
                        <a:pt x="65" y="26"/>
                      </a:lnTo>
                      <a:lnTo>
                        <a:pt x="71" y="23"/>
                      </a:lnTo>
                      <a:lnTo>
                        <a:pt x="73" y="28"/>
                      </a:lnTo>
                      <a:lnTo>
                        <a:pt x="75" y="36"/>
                      </a:lnTo>
                      <a:lnTo>
                        <a:pt x="67" y="36"/>
                      </a:lnTo>
                      <a:close/>
                      <a:moveTo>
                        <a:pt x="65" y="26"/>
                      </a:moveTo>
                      <a:lnTo>
                        <a:pt x="63" y="26"/>
                      </a:lnTo>
                      <a:lnTo>
                        <a:pt x="62" y="25"/>
                      </a:lnTo>
                      <a:lnTo>
                        <a:pt x="63" y="17"/>
                      </a:lnTo>
                      <a:lnTo>
                        <a:pt x="67" y="19"/>
                      </a:lnTo>
                      <a:lnTo>
                        <a:pt x="71" y="23"/>
                      </a:lnTo>
                      <a:lnTo>
                        <a:pt x="65" y="26"/>
                      </a:lnTo>
                      <a:close/>
                      <a:moveTo>
                        <a:pt x="62" y="25"/>
                      </a:moveTo>
                      <a:lnTo>
                        <a:pt x="60" y="26"/>
                      </a:lnTo>
                      <a:lnTo>
                        <a:pt x="54" y="28"/>
                      </a:lnTo>
                      <a:lnTo>
                        <a:pt x="50" y="21"/>
                      </a:lnTo>
                      <a:lnTo>
                        <a:pt x="58" y="19"/>
                      </a:lnTo>
                      <a:lnTo>
                        <a:pt x="63" y="17"/>
                      </a:lnTo>
                      <a:lnTo>
                        <a:pt x="62" y="25"/>
                      </a:lnTo>
                      <a:close/>
                      <a:moveTo>
                        <a:pt x="54" y="28"/>
                      </a:moveTo>
                      <a:lnTo>
                        <a:pt x="48" y="32"/>
                      </a:lnTo>
                      <a:lnTo>
                        <a:pt x="38" y="38"/>
                      </a:lnTo>
                      <a:lnTo>
                        <a:pt x="35" y="32"/>
                      </a:lnTo>
                      <a:lnTo>
                        <a:pt x="42" y="25"/>
                      </a:lnTo>
                      <a:lnTo>
                        <a:pt x="50" y="21"/>
                      </a:lnTo>
                      <a:lnTo>
                        <a:pt x="54" y="28"/>
                      </a:lnTo>
                      <a:close/>
                      <a:moveTo>
                        <a:pt x="38" y="38"/>
                      </a:moveTo>
                      <a:lnTo>
                        <a:pt x="21" y="51"/>
                      </a:lnTo>
                      <a:lnTo>
                        <a:pt x="15" y="46"/>
                      </a:lnTo>
                      <a:lnTo>
                        <a:pt x="35" y="32"/>
                      </a:lnTo>
                      <a:lnTo>
                        <a:pt x="38" y="38"/>
                      </a:lnTo>
                      <a:close/>
                      <a:moveTo>
                        <a:pt x="13" y="49"/>
                      </a:moveTo>
                      <a:lnTo>
                        <a:pt x="13" y="48"/>
                      </a:lnTo>
                      <a:lnTo>
                        <a:pt x="15" y="46"/>
                      </a:lnTo>
                      <a:lnTo>
                        <a:pt x="17" y="49"/>
                      </a:lnTo>
                      <a:lnTo>
                        <a:pt x="13" y="49"/>
                      </a:lnTo>
                      <a:close/>
                      <a:moveTo>
                        <a:pt x="2" y="44"/>
                      </a:moveTo>
                      <a:lnTo>
                        <a:pt x="31" y="21"/>
                      </a:lnTo>
                      <a:lnTo>
                        <a:pt x="37" y="26"/>
                      </a:lnTo>
                      <a:lnTo>
                        <a:pt x="8" y="49"/>
                      </a:lnTo>
                      <a:lnTo>
                        <a:pt x="2" y="44"/>
                      </a:lnTo>
                      <a:close/>
                      <a:moveTo>
                        <a:pt x="31" y="21"/>
                      </a:moveTo>
                      <a:lnTo>
                        <a:pt x="31" y="21"/>
                      </a:lnTo>
                      <a:lnTo>
                        <a:pt x="35" y="25"/>
                      </a:lnTo>
                      <a:lnTo>
                        <a:pt x="31" y="21"/>
                      </a:lnTo>
                      <a:close/>
                      <a:moveTo>
                        <a:pt x="31" y="21"/>
                      </a:moveTo>
                      <a:lnTo>
                        <a:pt x="31" y="21"/>
                      </a:lnTo>
                      <a:lnTo>
                        <a:pt x="37" y="26"/>
                      </a:lnTo>
                      <a:lnTo>
                        <a:pt x="37" y="26"/>
                      </a:lnTo>
                      <a:lnTo>
                        <a:pt x="31" y="21"/>
                      </a:lnTo>
                      <a:close/>
                      <a:moveTo>
                        <a:pt x="37" y="26"/>
                      </a:moveTo>
                      <a:lnTo>
                        <a:pt x="37" y="26"/>
                      </a:lnTo>
                      <a:lnTo>
                        <a:pt x="35" y="25"/>
                      </a:lnTo>
                      <a:lnTo>
                        <a:pt x="37" y="26"/>
                      </a:lnTo>
                      <a:close/>
                      <a:moveTo>
                        <a:pt x="31" y="21"/>
                      </a:moveTo>
                      <a:lnTo>
                        <a:pt x="33" y="19"/>
                      </a:lnTo>
                      <a:lnTo>
                        <a:pt x="35" y="17"/>
                      </a:lnTo>
                      <a:lnTo>
                        <a:pt x="40" y="25"/>
                      </a:lnTo>
                      <a:lnTo>
                        <a:pt x="38" y="25"/>
                      </a:lnTo>
                      <a:lnTo>
                        <a:pt x="37" y="26"/>
                      </a:lnTo>
                      <a:lnTo>
                        <a:pt x="31" y="21"/>
                      </a:lnTo>
                      <a:close/>
                      <a:moveTo>
                        <a:pt x="35" y="17"/>
                      </a:moveTo>
                      <a:lnTo>
                        <a:pt x="37" y="17"/>
                      </a:lnTo>
                      <a:lnTo>
                        <a:pt x="38" y="15"/>
                      </a:lnTo>
                      <a:lnTo>
                        <a:pt x="42" y="23"/>
                      </a:lnTo>
                      <a:lnTo>
                        <a:pt x="40" y="23"/>
                      </a:lnTo>
                      <a:lnTo>
                        <a:pt x="40" y="25"/>
                      </a:lnTo>
                      <a:lnTo>
                        <a:pt x="35" y="17"/>
                      </a:lnTo>
                      <a:close/>
                      <a:moveTo>
                        <a:pt x="38" y="15"/>
                      </a:moveTo>
                      <a:lnTo>
                        <a:pt x="46" y="9"/>
                      </a:lnTo>
                      <a:lnTo>
                        <a:pt x="52" y="5"/>
                      </a:lnTo>
                      <a:lnTo>
                        <a:pt x="56" y="13"/>
                      </a:lnTo>
                      <a:lnTo>
                        <a:pt x="50" y="17"/>
                      </a:lnTo>
                      <a:lnTo>
                        <a:pt x="42" y="23"/>
                      </a:lnTo>
                      <a:lnTo>
                        <a:pt x="38" y="15"/>
                      </a:lnTo>
                      <a:close/>
                      <a:moveTo>
                        <a:pt x="56" y="13"/>
                      </a:moveTo>
                      <a:lnTo>
                        <a:pt x="56" y="13"/>
                      </a:lnTo>
                      <a:lnTo>
                        <a:pt x="54" y="9"/>
                      </a:lnTo>
                      <a:lnTo>
                        <a:pt x="56" y="13"/>
                      </a:lnTo>
                      <a:close/>
                      <a:moveTo>
                        <a:pt x="52" y="5"/>
                      </a:moveTo>
                      <a:lnTo>
                        <a:pt x="56" y="3"/>
                      </a:lnTo>
                      <a:lnTo>
                        <a:pt x="60" y="1"/>
                      </a:lnTo>
                      <a:lnTo>
                        <a:pt x="62" y="9"/>
                      </a:lnTo>
                      <a:lnTo>
                        <a:pt x="60" y="11"/>
                      </a:lnTo>
                      <a:lnTo>
                        <a:pt x="56" y="13"/>
                      </a:lnTo>
                      <a:lnTo>
                        <a:pt x="52" y="5"/>
                      </a:lnTo>
                      <a:close/>
                      <a:moveTo>
                        <a:pt x="62" y="9"/>
                      </a:moveTo>
                      <a:lnTo>
                        <a:pt x="62" y="9"/>
                      </a:lnTo>
                      <a:lnTo>
                        <a:pt x="62" y="5"/>
                      </a:lnTo>
                      <a:lnTo>
                        <a:pt x="62" y="9"/>
                      </a:lnTo>
                      <a:close/>
                      <a:moveTo>
                        <a:pt x="60" y="1"/>
                      </a:moveTo>
                      <a:lnTo>
                        <a:pt x="63" y="1"/>
                      </a:lnTo>
                      <a:lnTo>
                        <a:pt x="65" y="0"/>
                      </a:lnTo>
                      <a:lnTo>
                        <a:pt x="67" y="7"/>
                      </a:lnTo>
                      <a:lnTo>
                        <a:pt x="65" y="9"/>
                      </a:lnTo>
                      <a:lnTo>
                        <a:pt x="62" y="9"/>
                      </a:lnTo>
                      <a:lnTo>
                        <a:pt x="60" y="1"/>
                      </a:lnTo>
                      <a:close/>
                      <a:moveTo>
                        <a:pt x="65" y="0"/>
                      </a:moveTo>
                      <a:lnTo>
                        <a:pt x="65" y="0"/>
                      </a:lnTo>
                      <a:lnTo>
                        <a:pt x="67" y="3"/>
                      </a:lnTo>
                      <a:lnTo>
                        <a:pt x="65" y="0"/>
                      </a:lnTo>
                      <a:close/>
                      <a:moveTo>
                        <a:pt x="65" y="0"/>
                      </a:moveTo>
                      <a:lnTo>
                        <a:pt x="65" y="0"/>
                      </a:lnTo>
                      <a:lnTo>
                        <a:pt x="67" y="7"/>
                      </a:lnTo>
                      <a:lnTo>
                        <a:pt x="67" y="7"/>
                      </a:lnTo>
                      <a:lnTo>
                        <a:pt x="65" y="0"/>
                      </a:lnTo>
                      <a:close/>
                      <a:moveTo>
                        <a:pt x="65" y="0"/>
                      </a:moveTo>
                      <a:lnTo>
                        <a:pt x="65" y="0"/>
                      </a:lnTo>
                      <a:lnTo>
                        <a:pt x="67" y="3"/>
                      </a:lnTo>
                      <a:lnTo>
                        <a:pt x="65" y="0"/>
                      </a:lnTo>
                      <a:close/>
                      <a:moveTo>
                        <a:pt x="65" y="0"/>
                      </a:moveTo>
                      <a:lnTo>
                        <a:pt x="67" y="0"/>
                      </a:lnTo>
                      <a:lnTo>
                        <a:pt x="69" y="0"/>
                      </a:lnTo>
                      <a:lnTo>
                        <a:pt x="69" y="7"/>
                      </a:lnTo>
                      <a:lnTo>
                        <a:pt x="67" y="7"/>
                      </a:lnTo>
                      <a:lnTo>
                        <a:pt x="67" y="7"/>
                      </a:lnTo>
                      <a:lnTo>
                        <a:pt x="65" y="0"/>
                      </a:lnTo>
                      <a:close/>
                      <a:moveTo>
                        <a:pt x="69" y="0"/>
                      </a:moveTo>
                      <a:lnTo>
                        <a:pt x="71" y="0"/>
                      </a:lnTo>
                      <a:lnTo>
                        <a:pt x="71" y="0"/>
                      </a:lnTo>
                      <a:lnTo>
                        <a:pt x="71" y="7"/>
                      </a:lnTo>
                      <a:lnTo>
                        <a:pt x="71" y="7"/>
                      </a:lnTo>
                      <a:lnTo>
                        <a:pt x="69" y="7"/>
                      </a:lnTo>
                      <a:lnTo>
                        <a:pt x="69" y="0"/>
                      </a:lnTo>
                      <a:close/>
                      <a:moveTo>
                        <a:pt x="71" y="0"/>
                      </a:moveTo>
                      <a:lnTo>
                        <a:pt x="79" y="1"/>
                      </a:lnTo>
                      <a:lnTo>
                        <a:pt x="83" y="5"/>
                      </a:lnTo>
                      <a:lnTo>
                        <a:pt x="77" y="11"/>
                      </a:lnTo>
                      <a:lnTo>
                        <a:pt x="75" y="9"/>
                      </a:lnTo>
                      <a:lnTo>
                        <a:pt x="71" y="7"/>
                      </a:lnTo>
                      <a:lnTo>
                        <a:pt x="71" y="0"/>
                      </a:lnTo>
                      <a:close/>
                      <a:moveTo>
                        <a:pt x="77" y="11"/>
                      </a:moveTo>
                      <a:lnTo>
                        <a:pt x="77" y="11"/>
                      </a:lnTo>
                      <a:lnTo>
                        <a:pt x="81" y="7"/>
                      </a:lnTo>
                      <a:lnTo>
                        <a:pt x="77" y="11"/>
                      </a:lnTo>
                      <a:close/>
                      <a:moveTo>
                        <a:pt x="83" y="5"/>
                      </a:moveTo>
                      <a:lnTo>
                        <a:pt x="86" y="9"/>
                      </a:lnTo>
                      <a:lnTo>
                        <a:pt x="88" y="13"/>
                      </a:lnTo>
                      <a:lnTo>
                        <a:pt x="81" y="15"/>
                      </a:lnTo>
                      <a:lnTo>
                        <a:pt x="79" y="13"/>
                      </a:lnTo>
                      <a:lnTo>
                        <a:pt x="77" y="11"/>
                      </a:lnTo>
                      <a:lnTo>
                        <a:pt x="83" y="5"/>
                      </a:lnTo>
                      <a:close/>
                      <a:moveTo>
                        <a:pt x="88" y="13"/>
                      </a:moveTo>
                      <a:lnTo>
                        <a:pt x="88" y="19"/>
                      </a:lnTo>
                      <a:lnTo>
                        <a:pt x="90" y="23"/>
                      </a:lnTo>
                      <a:lnTo>
                        <a:pt x="81" y="23"/>
                      </a:lnTo>
                      <a:lnTo>
                        <a:pt x="81" y="19"/>
                      </a:lnTo>
                      <a:lnTo>
                        <a:pt x="81" y="15"/>
                      </a:lnTo>
                      <a:lnTo>
                        <a:pt x="88" y="13"/>
                      </a:lnTo>
                      <a:close/>
                      <a:moveTo>
                        <a:pt x="90" y="23"/>
                      </a:moveTo>
                      <a:lnTo>
                        <a:pt x="88" y="28"/>
                      </a:lnTo>
                      <a:lnTo>
                        <a:pt x="88" y="36"/>
                      </a:lnTo>
                      <a:lnTo>
                        <a:pt x="81" y="34"/>
                      </a:lnTo>
                      <a:lnTo>
                        <a:pt x="81" y="28"/>
                      </a:lnTo>
                      <a:lnTo>
                        <a:pt x="81" y="23"/>
                      </a:lnTo>
                      <a:lnTo>
                        <a:pt x="90" y="23"/>
                      </a:lnTo>
                      <a:close/>
                      <a:moveTo>
                        <a:pt x="88" y="36"/>
                      </a:moveTo>
                      <a:lnTo>
                        <a:pt x="86" y="42"/>
                      </a:lnTo>
                      <a:lnTo>
                        <a:pt x="85" y="48"/>
                      </a:lnTo>
                      <a:lnTo>
                        <a:pt x="77" y="46"/>
                      </a:lnTo>
                      <a:lnTo>
                        <a:pt x="79" y="40"/>
                      </a:lnTo>
                      <a:lnTo>
                        <a:pt x="81" y="34"/>
                      </a:lnTo>
                      <a:lnTo>
                        <a:pt x="88" y="36"/>
                      </a:lnTo>
                      <a:close/>
                      <a:moveTo>
                        <a:pt x="77" y="46"/>
                      </a:moveTo>
                      <a:lnTo>
                        <a:pt x="77" y="46"/>
                      </a:lnTo>
                      <a:lnTo>
                        <a:pt x="81" y="46"/>
                      </a:lnTo>
                      <a:lnTo>
                        <a:pt x="77" y="46"/>
                      </a:lnTo>
                      <a:close/>
                      <a:moveTo>
                        <a:pt x="85" y="48"/>
                      </a:moveTo>
                      <a:lnTo>
                        <a:pt x="85" y="48"/>
                      </a:lnTo>
                      <a:lnTo>
                        <a:pt x="77" y="46"/>
                      </a:lnTo>
                      <a:lnTo>
                        <a:pt x="77" y="46"/>
                      </a:lnTo>
                      <a:lnTo>
                        <a:pt x="85" y="48"/>
                      </a:lnTo>
                      <a:close/>
                      <a:moveTo>
                        <a:pt x="85" y="48"/>
                      </a:moveTo>
                      <a:lnTo>
                        <a:pt x="85" y="48"/>
                      </a:lnTo>
                      <a:lnTo>
                        <a:pt x="81" y="46"/>
                      </a:lnTo>
                      <a:lnTo>
                        <a:pt x="85" y="48"/>
                      </a:lnTo>
                      <a:close/>
                      <a:moveTo>
                        <a:pt x="85" y="48"/>
                      </a:moveTo>
                      <a:lnTo>
                        <a:pt x="85" y="49"/>
                      </a:lnTo>
                      <a:lnTo>
                        <a:pt x="83" y="51"/>
                      </a:lnTo>
                      <a:lnTo>
                        <a:pt x="77" y="48"/>
                      </a:lnTo>
                      <a:lnTo>
                        <a:pt x="77" y="46"/>
                      </a:lnTo>
                      <a:lnTo>
                        <a:pt x="77" y="46"/>
                      </a:lnTo>
                      <a:lnTo>
                        <a:pt x="85" y="48"/>
                      </a:lnTo>
                      <a:close/>
                      <a:moveTo>
                        <a:pt x="83" y="51"/>
                      </a:moveTo>
                      <a:lnTo>
                        <a:pt x="83" y="53"/>
                      </a:lnTo>
                      <a:lnTo>
                        <a:pt x="83" y="55"/>
                      </a:lnTo>
                      <a:lnTo>
                        <a:pt x="75" y="51"/>
                      </a:lnTo>
                      <a:lnTo>
                        <a:pt x="75" y="49"/>
                      </a:lnTo>
                      <a:lnTo>
                        <a:pt x="77" y="48"/>
                      </a:lnTo>
                      <a:lnTo>
                        <a:pt x="83" y="51"/>
                      </a:lnTo>
                      <a:close/>
                      <a:moveTo>
                        <a:pt x="83" y="55"/>
                      </a:moveTo>
                      <a:lnTo>
                        <a:pt x="77" y="63"/>
                      </a:lnTo>
                      <a:lnTo>
                        <a:pt x="71" y="73"/>
                      </a:lnTo>
                      <a:lnTo>
                        <a:pt x="65" y="67"/>
                      </a:lnTo>
                      <a:lnTo>
                        <a:pt x="71" y="59"/>
                      </a:lnTo>
                      <a:lnTo>
                        <a:pt x="75" y="51"/>
                      </a:lnTo>
                      <a:lnTo>
                        <a:pt x="83" y="55"/>
                      </a:lnTo>
                      <a:close/>
                      <a:moveTo>
                        <a:pt x="65" y="67"/>
                      </a:moveTo>
                      <a:lnTo>
                        <a:pt x="65" y="67"/>
                      </a:lnTo>
                      <a:lnTo>
                        <a:pt x="69" y="69"/>
                      </a:lnTo>
                      <a:lnTo>
                        <a:pt x="65" y="67"/>
                      </a:lnTo>
                      <a:close/>
                      <a:moveTo>
                        <a:pt x="71" y="73"/>
                      </a:moveTo>
                      <a:lnTo>
                        <a:pt x="71" y="73"/>
                      </a:lnTo>
                      <a:lnTo>
                        <a:pt x="65" y="67"/>
                      </a:lnTo>
                      <a:lnTo>
                        <a:pt x="65" y="67"/>
                      </a:lnTo>
                      <a:lnTo>
                        <a:pt x="71" y="73"/>
                      </a:lnTo>
                      <a:close/>
                      <a:moveTo>
                        <a:pt x="71" y="73"/>
                      </a:moveTo>
                      <a:lnTo>
                        <a:pt x="71" y="73"/>
                      </a:lnTo>
                      <a:lnTo>
                        <a:pt x="69" y="69"/>
                      </a:lnTo>
                      <a:lnTo>
                        <a:pt x="71" y="73"/>
                      </a:lnTo>
                      <a:close/>
                      <a:moveTo>
                        <a:pt x="71" y="73"/>
                      </a:moveTo>
                      <a:lnTo>
                        <a:pt x="71" y="73"/>
                      </a:lnTo>
                      <a:lnTo>
                        <a:pt x="71" y="74"/>
                      </a:lnTo>
                      <a:lnTo>
                        <a:pt x="63" y="69"/>
                      </a:lnTo>
                      <a:lnTo>
                        <a:pt x="65" y="69"/>
                      </a:lnTo>
                      <a:lnTo>
                        <a:pt x="65" y="67"/>
                      </a:lnTo>
                      <a:lnTo>
                        <a:pt x="71" y="73"/>
                      </a:lnTo>
                      <a:close/>
                      <a:moveTo>
                        <a:pt x="71" y="74"/>
                      </a:moveTo>
                      <a:lnTo>
                        <a:pt x="69" y="74"/>
                      </a:lnTo>
                      <a:lnTo>
                        <a:pt x="69" y="76"/>
                      </a:lnTo>
                      <a:lnTo>
                        <a:pt x="62" y="71"/>
                      </a:lnTo>
                      <a:lnTo>
                        <a:pt x="63" y="71"/>
                      </a:lnTo>
                      <a:lnTo>
                        <a:pt x="63" y="69"/>
                      </a:lnTo>
                      <a:lnTo>
                        <a:pt x="71" y="74"/>
                      </a:lnTo>
                      <a:close/>
                      <a:moveTo>
                        <a:pt x="69" y="76"/>
                      </a:moveTo>
                      <a:lnTo>
                        <a:pt x="63" y="82"/>
                      </a:lnTo>
                      <a:lnTo>
                        <a:pt x="58" y="88"/>
                      </a:lnTo>
                      <a:lnTo>
                        <a:pt x="52" y="82"/>
                      </a:lnTo>
                      <a:lnTo>
                        <a:pt x="58" y="76"/>
                      </a:lnTo>
                      <a:lnTo>
                        <a:pt x="62" y="71"/>
                      </a:lnTo>
                      <a:lnTo>
                        <a:pt x="69" y="76"/>
                      </a:lnTo>
                      <a:close/>
                      <a:moveTo>
                        <a:pt x="58" y="88"/>
                      </a:moveTo>
                      <a:lnTo>
                        <a:pt x="54" y="92"/>
                      </a:lnTo>
                      <a:lnTo>
                        <a:pt x="50" y="96"/>
                      </a:lnTo>
                      <a:lnTo>
                        <a:pt x="44" y="90"/>
                      </a:lnTo>
                      <a:lnTo>
                        <a:pt x="48" y="86"/>
                      </a:lnTo>
                      <a:lnTo>
                        <a:pt x="52" y="82"/>
                      </a:lnTo>
                      <a:lnTo>
                        <a:pt x="58" y="88"/>
                      </a:lnTo>
                      <a:close/>
                      <a:moveTo>
                        <a:pt x="50" y="96"/>
                      </a:moveTo>
                      <a:lnTo>
                        <a:pt x="44" y="99"/>
                      </a:lnTo>
                      <a:lnTo>
                        <a:pt x="38" y="105"/>
                      </a:lnTo>
                      <a:lnTo>
                        <a:pt x="35" y="98"/>
                      </a:lnTo>
                      <a:lnTo>
                        <a:pt x="38" y="94"/>
                      </a:lnTo>
                      <a:lnTo>
                        <a:pt x="44" y="90"/>
                      </a:lnTo>
                      <a:lnTo>
                        <a:pt x="50" y="96"/>
                      </a:lnTo>
                      <a:close/>
                      <a:moveTo>
                        <a:pt x="38" y="105"/>
                      </a:moveTo>
                      <a:lnTo>
                        <a:pt x="21" y="119"/>
                      </a:lnTo>
                      <a:lnTo>
                        <a:pt x="15" y="113"/>
                      </a:lnTo>
                      <a:lnTo>
                        <a:pt x="35" y="98"/>
                      </a:lnTo>
                      <a:lnTo>
                        <a:pt x="38" y="105"/>
                      </a:lnTo>
                      <a:close/>
                      <a:moveTo>
                        <a:pt x="13" y="115"/>
                      </a:moveTo>
                      <a:lnTo>
                        <a:pt x="13" y="113"/>
                      </a:lnTo>
                      <a:lnTo>
                        <a:pt x="15" y="113"/>
                      </a:lnTo>
                      <a:lnTo>
                        <a:pt x="17" y="115"/>
                      </a:lnTo>
                      <a:lnTo>
                        <a:pt x="13" y="115"/>
                      </a:lnTo>
                      <a:close/>
                      <a:moveTo>
                        <a:pt x="21" y="115"/>
                      </a:moveTo>
                      <a:lnTo>
                        <a:pt x="21" y="172"/>
                      </a:lnTo>
                      <a:lnTo>
                        <a:pt x="13" y="172"/>
                      </a:lnTo>
                      <a:lnTo>
                        <a:pt x="13" y="115"/>
                      </a:lnTo>
                      <a:lnTo>
                        <a:pt x="21" y="115"/>
                      </a:lnTo>
                      <a:close/>
                      <a:moveTo>
                        <a:pt x="21" y="172"/>
                      </a:moveTo>
                      <a:lnTo>
                        <a:pt x="21" y="174"/>
                      </a:lnTo>
                      <a:lnTo>
                        <a:pt x="21" y="176"/>
                      </a:lnTo>
                      <a:lnTo>
                        <a:pt x="17" y="172"/>
                      </a:lnTo>
                      <a:lnTo>
                        <a:pt x="21" y="172"/>
                      </a:lnTo>
                      <a:close/>
                      <a:moveTo>
                        <a:pt x="21" y="176"/>
                      </a:moveTo>
                      <a:lnTo>
                        <a:pt x="8" y="186"/>
                      </a:lnTo>
                      <a:lnTo>
                        <a:pt x="2" y="180"/>
                      </a:lnTo>
                      <a:lnTo>
                        <a:pt x="15" y="171"/>
                      </a:lnTo>
                      <a:lnTo>
                        <a:pt x="21" y="176"/>
                      </a:lnTo>
                      <a:close/>
                      <a:moveTo>
                        <a:pt x="8" y="186"/>
                      </a:moveTo>
                      <a:lnTo>
                        <a:pt x="0" y="192"/>
                      </a:lnTo>
                      <a:lnTo>
                        <a:pt x="0" y="184"/>
                      </a:lnTo>
                      <a:lnTo>
                        <a:pt x="4" y="184"/>
                      </a:lnTo>
                      <a:lnTo>
                        <a:pt x="8" y="186"/>
                      </a:lnTo>
                      <a:close/>
                      <a:moveTo>
                        <a:pt x="0" y="184"/>
                      </a:moveTo>
                      <a:lnTo>
                        <a:pt x="0" y="46"/>
                      </a:lnTo>
                      <a:lnTo>
                        <a:pt x="8" y="46"/>
                      </a:lnTo>
                      <a:lnTo>
                        <a:pt x="8" y="184"/>
                      </a:lnTo>
                      <a:lnTo>
                        <a:pt x="0" y="184"/>
                      </a:lnTo>
                      <a:close/>
                      <a:moveTo>
                        <a:pt x="0" y="46"/>
                      </a:moveTo>
                      <a:lnTo>
                        <a:pt x="0" y="44"/>
                      </a:lnTo>
                      <a:lnTo>
                        <a:pt x="2" y="44"/>
                      </a:lnTo>
                      <a:lnTo>
                        <a:pt x="4" y="46"/>
                      </a:lnTo>
                      <a:lnTo>
                        <a:pt x="0" y="46"/>
                      </a:lnTo>
                      <a:close/>
                    </a:path>
                  </a:pathLst>
                </a:custGeom>
                <a:solidFill>
                  <a:srgbClr val="1F1A1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569391" name="Freeform 47"/>
                <p:cNvSpPr>
                  <a:spLocks noEditPoints="1"/>
                </p:cNvSpPr>
                <p:nvPr/>
              </p:nvSpPr>
              <p:spPr bwMode="auto">
                <a:xfrm>
                  <a:off x="2158" y="2262"/>
                  <a:ext cx="21" cy="52"/>
                </a:xfrm>
                <a:custGeom>
                  <a:avLst/>
                  <a:gdLst>
                    <a:gd name="T0" fmla="*/ 20 w 21"/>
                    <a:gd name="T1" fmla="*/ 36 h 52"/>
                    <a:gd name="T2" fmla="*/ 6 w 21"/>
                    <a:gd name="T3" fmla="*/ 48 h 52"/>
                    <a:gd name="T4" fmla="*/ 2 w 21"/>
                    <a:gd name="T5" fmla="*/ 40 h 52"/>
                    <a:gd name="T6" fmla="*/ 16 w 21"/>
                    <a:gd name="T7" fmla="*/ 31 h 52"/>
                    <a:gd name="T8" fmla="*/ 20 w 21"/>
                    <a:gd name="T9" fmla="*/ 36 h 52"/>
                    <a:gd name="T10" fmla="*/ 6 w 21"/>
                    <a:gd name="T11" fmla="*/ 48 h 52"/>
                    <a:gd name="T12" fmla="*/ 0 w 21"/>
                    <a:gd name="T13" fmla="*/ 52 h 52"/>
                    <a:gd name="T14" fmla="*/ 0 w 21"/>
                    <a:gd name="T15" fmla="*/ 44 h 52"/>
                    <a:gd name="T16" fmla="*/ 4 w 21"/>
                    <a:gd name="T17" fmla="*/ 44 h 52"/>
                    <a:gd name="T18" fmla="*/ 6 w 21"/>
                    <a:gd name="T19" fmla="*/ 48 h 52"/>
                    <a:gd name="T20" fmla="*/ 0 w 21"/>
                    <a:gd name="T21" fmla="*/ 44 h 52"/>
                    <a:gd name="T22" fmla="*/ 0 w 21"/>
                    <a:gd name="T23" fmla="*/ 19 h 52"/>
                    <a:gd name="T24" fmla="*/ 8 w 21"/>
                    <a:gd name="T25" fmla="*/ 19 h 52"/>
                    <a:gd name="T26" fmla="*/ 8 w 21"/>
                    <a:gd name="T27" fmla="*/ 44 h 52"/>
                    <a:gd name="T28" fmla="*/ 0 w 21"/>
                    <a:gd name="T29" fmla="*/ 44 h 52"/>
                    <a:gd name="T30" fmla="*/ 0 w 21"/>
                    <a:gd name="T31" fmla="*/ 19 h 52"/>
                    <a:gd name="T32" fmla="*/ 0 w 21"/>
                    <a:gd name="T33" fmla="*/ 17 h 52"/>
                    <a:gd name="T34" fmla="*/ 2 w 21"/>
                    <a:gd name="T35" fmla="*/ 15 h 52"/>
                    <a:gd name="T36" fmla="*/ 4 w 21"/>
                    <a:gd name="T37" fmla="*/ 19 h 52"/>
                    <a:gd name="T38" fmla="*/ 0 w 21"/>
                    <a:gd name="T39" fmla="*/ 19 h 52"/>
                    <a:gd name="T40" fmla="*/ 2 w 21"/>
                    <a:gd name="T41" fmla="*/ 15 h 52"/>
                    <a:gd name="T42" fmla="*/ 16 w 21"/>
                    <a:gd name="T43" fmla="*/ 6 h 52"/>
                    <a:gd name="T44" fmla="*/ 20 w 21"/>
                    <a:gd name="T45" fmla="*/ 11 h 52"/>
                    <a:gd name="T46" fmla="*/ 6 w 21"/>
                    <a:gd name="T47" fmla="*/ 23 h 52"/>
                    <a:gd name="T48" fmla="*/ 2 w 21"/>
                    <a:gd name="T49" fmla="*/ 15 h 52"/>
                    <a:gd name="T50" fmla="*/ 16 w 21"/>
                    <a:gd name="T51" fmla="*/ 6 h 52"/>
                    <a:gd name="T52" fmla="*/ 21 w 21"/>
                    <a:gd name="T53" fmla="*/ 0 h 52"/>
                    <a:gd name="T54" fmla="*/ 21 w 21"/>
                    <a:gd name="T55" fmla="*/ 9 h 52"/>
                    <a:gd name="T56" fmla="*/ 18 w 21"/>
                    <a:gd name="T57" fmla="*/ 9 h 52"/>
                    <a:gd name="T58" fmla="*/ 16 w 21"/>
                    <a:gd name="T59" fmla="*/ 6 h 52"/>
                    <a:gd name="T60" fmla="*/ 21 w 21"/>
                    <a:gd name="T61" fmla="*/ 9 h 52"/>
                    <a:gd name="T62" fmla="*/ 21 w 21"/>
                    <a:gd name="T63" fmla="*/ 34 h 52"/>
                    <a:gd name="T64" fmla="*/ 14 w 21"/>
                    <a:gd name="T65" fmla="*/ 34 h 52"/>
                    <a:gd name="T66" fmla="*/ 14 w 21"/>
                    <a:gd name="T67" fmla="*/ 9 h 52"/>
                    <a:gd name="T68" fmla="*/ 21 w 21"/>
                    <a:gd name="T69" fmla="*/ 9 h 52"/>
                    <a:gd name="T70" fmla="*/ 21 w 21"/>
                    <a:gd name="T71" fmla="*/ 34 h 52"/>
                    <a:gd name="T72" fmla="*/ 21 w 21"/>
                    <a:gd name="T73" fmla="*/ 36 h 52"/>
                    <a:gd name="T74" fmla="*/ 20 w 21"/>
                    <a:gd name="T75" fmla="*/ 36 h 52"/>
                    <a:gd name="T76" fmla="*/ 18 w 21"/>
                    <a:gd name="T77" fmla="*/ 34 h 52"/>
                    <a:gd name="T78" fmla="*/ 21 w 21"/>
                    <a:gd name="T79" fmla="*/ 3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1" h="52">
                      <a:moveTo>
                        <a:pt x="20" y="36"/>
                      </a:moveTo>
                      <a:lnTo>
                        <a:pt x="6" y="48"/>
                      </a:lnTo>
                      <a:lnTo>
                        <a:pt x="2" y="40"/>
                      </a:lnTo>
                      <a:lnTo>
                        <a:pt x="16" y="31"/>
                      </a:lnTo>
                      <a:lnTo>
                        <a:pt x="20" y="36"/>
                      </a:lnTo>
                      <a:close/>
                      <a:moveTo>
                        <a:pt x="6" y="48"/>
                      </a:moveTo>
                      <a:lnTo>
                        <a:pt x="0" y="52"/>
                      </a:lnTo>
                      <a:lnTo>
                        <a:pt x="0" y="44"/>
                      </a:lnTo>
                      <a:lnTo>
                        <a:pt x="4" y="44"/>
                      </a:lnTo>
                      <a:lnTo>
                        <a:pt x="6" y="48"/>
                      </a:lnTo>
                      <a:close/>
                      <a:moveTo>
                        <a:pt x="0" y="44"/>
                      </a:moveTo>
                      <a:lnTo>
                        <a:pt x="0" y="19"/>
                      </a:lnTo>
                      <a:lnTo>
                        <a:pt x="8" y="19"/>
                      </a:lnTo>
                      <a:lnTo>
                        <a:pt x="8" y="44"/>
                      </a:lnTo>
                      <a:lnTo>
                        <a:pt x="0" y="44"/>
                      </a:lnTo>
                      <a:close/>
                      <a:moveTo>
                        <a:pt x="0" y="19"/>
                      </a:moveTo>
                      <a:lnTo>
                        <a:pt x="0" y="17"/>
                      </a:lnTo>
                      <a:lnTo>
                        <a:pt x="2" y="15"/>
                      </a:lnTo>
                      <a:lnTo>
                        <a:pt x="4" y="19"/>
                      </a:lnTo>
                      <a:lnTo>
                        <a:pt x="0" y="19"/>
                      </a:lnTo>
                      <a:close/>
                      <a:moveTo>
                        <a:pt x="2" y="15"/>
                      </a:moveTo>
                      <a:lnTo>
                        <a:pt x="16" y="6"/>
                      </a:lnTo>
                      <a:lnTo>
                        <a:pt x="20" y="11"/>
                      </a:lnTo>
                      <a:lnTo>
                        <a:pt x="6" y="23"/>
                      </a:lnTo>
                      <a:lnTo>
                        <a:pt x="2" y="15"/>
                      </a:lnTo>
                      <a:close/>
                      <a:moveTo>
                        <a:pt x="16" y="6"/>
                      </a:moveTo>
                      <a:lnTo>
                        <a:pt x="21" y="0"/>
                      </a:lnTo>
                      <a:lnTo>
                        <a:pt x="21" y="9"/>
                      </a:lnTo>
                      <a:lnTo>
                        <a:pt x="18" y="9"/>
                      </a:lnTo>
                      <a:lnTo>
                        <a:pt x="16" y="6"/>
                      </a:lnTo>
                      <a:close/>
                      <a:moveTo>
                        <a:pt x="21" y="9"/>
                      </a:moveTo>
                      <a:lnTo>
                        <a:pt x="21" y="34"/>
                      </a:lnTo>
                      <a:lnTo>
                        <a:pt x="14" y="34"/>
                      </a:lnTo>
                      <a:lnTo>
                        <a:pt x="14" y="9"/>
                      </a:lnTo>
                      <a:lnTo>
                        <a:pt x="21" y="9"/>
                      </a:lnTo>
                      <a:close/>
                      <a:moveTo>
                        <a:pt x="21" y="34"/>
                      </a:moveTo>
                      <a:lnTo>
                        <a:pt x="21" y="36"/>
                      </a:lnTo>
                      <a:lnTo>
                        <a:pt x="20" y="36"/>
                      </a:lnTo>
                      <a:lnTo>
                        <a:pt x="18" y="34"/>
                      </a:lnTo>
                      <a:lnTo>
                        <a:pt x="21" y="34"/>
                      </a:lnTo>
                      <a:close/>
                    </a:path>
                  </a:pathLst>
                </a:custGeom>
                <a:solidFill>
                  <a:srgbClr val="1F1A1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grpSp>
        </p:grpSp>
      </p:grpSp>
      <p:grpSp>
        <p:nvGrpSpPr>
          <p:cNvPr id="569392" name="Group 48"/>
          <p:cNvGrpSpPr>
            <a:grpSpLocks/>
          </p:cNvGrpSpPr>
          <p:nvPr/>
        </p:nvGrpSpPr>
        <p:grpSpPr bwMode="auto">
          <a:xfrm>
            <a:off x="4953000" y="3667126"/>
            <a:ext cx="2209800" cy="2187575"/>
            <a:chOff x="3696" y="150"/>
            <a:chExt cx="1752" cy="1734"/>
          </a:xfrm>
        </p:grpSpPr>
        <p:sp>
          <p:nvSpPr>
            <p:cNvPr id="569393" name="AutoShape 49"/>
            <p:cNvSpPr>
              <a:spLocks noChangeArrowheads="1"/>
            </p:cNvSpPr>
            <p:nvPr/>
          </p:nvSpPr>
          <p:spPr bwMode="auto">
            <a:xfrm rot="-1619946">
              <a:off x="4272" y="336"/>
              <a:ext cx="1176" cy="588"/>
            </a:xfrm>
            <a:prstGeom prst="parallelogram">
              <a:avLst>
                <a:gd name="adj" fmla="val 50926"/>
              </a:avLst>
            </a:prstGeom>
            <a:solidFill>
              <a:srgbClr val="CCFF33"/>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grpSp>
          <p:nvGrpSpPr>
            <p:cNvPr id="569394" name="Group 50"/>
            <p:cNvGrpSpPr>
              <a:grpSpLocks/>
            </p:cNvGrpSpPr>
            <p:nvPr/>
          </p:nvGrpSpPr>
          <p:grpSpPr bwMode="auto">
            <a:xfrm>
              <a:off x="3702" y="432"/>
              <a:ext cx="1176" cy="780"/>
              <a:chOff x="234" y="960"/>
              <a:chExt cx="1176" cy="780"/>
            </a:xfrm>
          </p:grpSpPr>
          <p:sp>
            <p:nvSpPr>
              <p:cNvPr id="569395" name="AutoShape 51"/>
              <p:cNvSpPr>
                <a:spLocks noChangeArrowheads="1"/>
              </p:cNvSpPr>
              <p:nvPr/>
            </p:nvSpPr>
            <p:spPr bwMode="auto">
              <a:xfrm rot="-1619946">
                <a:off x="234" y="1152"/>
                <a:ext cx="1176" cy="588"/>
              </a:xfrm>
              <a:prstGeom prst="parallelogram">
                <a:avLst>
                  <a:gd name="adj" fmla="val 50926"/>
                </a:avLst>
              </a:prstGeom>
              <a:solidFill>
                <a:schemeClr val="hlink"/>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graphicFrame>
            <p:nvGraphicFramePr>
              <p:cNvPr id="569396" name="Object 52"/>
              <p:cNvGraphicFramePr>
                <a:graphicFrameLocks noChangeAspect="1"/>
              </p:cNvGraphicFramePr>
              <p:nvPr/>
            </p:nvGraphicFramePr>
            <p:xfrm>
              <a:off x="1039" y="960"/>
              <a:ext cx="154" cy="186"/>
            </p:xfrm>
            <a:graphic>
              <a:graphicData uri="http://schemas.openxmlformats.org/presentationml/2006/ole">
                <mc:AlternateContent xmlns:mc="http://schemas.openxmlformats.org/markup-compatibility/2006">
                  <mc:Choice xmlns:v="urn:schemas-microsoft-com:vml" Requires="v">
                    <p:oleObj spid="_x0000_s14414" name="CorelDRAW" r:id="rId11" imgW="417960" imgH="505440" progId="CorelDRAW.Graphic.11">
                      <p:embed/>
                    </p:oleObj>
                  </mc:Choice>
                  <mc:Fallback>
                    <p:oleObj name="CorelDRAW" r:id="rId11" imgW="417960" imgH="505440" progId="CorelDRAW.Graphic.11">
                      <p:embed/>
                      <p:pic>
                        <p:nvPicPr>
                          <p:cNvPr id="569396" name="Object 5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39" y="960"/>
                            <a:ext cx="154" cy="1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569397" name="Line 53"/>
            <p:cNvSpPr>
              <a:spLocks noChangeShapeType="1"/>
            </p:cNvSpPr>
            <p:nvPr/>
          </p:nvSpPr>
          <p:spPr bwMode="auto">
            <a:xfrm flipH="1" flipV="1">
              <a:off x="4911" y="1296"/>
              <a:ext cx="480" cy="240"/>
            </a:xfrm>
            <a:prstGeom prst="line">
              <a:avLst/>
            </a:prstGeom>
            <a:noFill/>
            <a:ln w="28575">
              <a:solidFill>
                <a:schemeClr val="tx1"/>
              </a:solidFill>
              <a:round/>
              <a:headEnd type="oval"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569398" name="AutoShape 54"/>
            <p:cNvSpPr>
              <a:spLocks noChangeArrowheads="1"/>
            </p:cNvSpPr>
            <p:nvPr/>
          </p:nvSpPr>
          <p:spPr bwMode="auto">
            <a:xfrm rot="-1619946">
              <a:off x="3696" y="1296"/>
              <a:ext cx="1176" cy="588"/>
            </a:xfrm>
            <a:prstGeom prst="parallelogram">
              <a:avLst>
                <a:gd name="adj" fmla="val 50926"/>
              </a:avLst>
            </a:prstGeom>
            <a:solidFill>
              <a:srgbClr val="99CCFF"/>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grpSp>
          <p:nvGrpSpPr>
            <p:cNvPr id="569399" name="Group 55"/>
            <p:cNvGrpSpPr>
              <a:grpSpLocks/>
            </p:cNvGrpSpPr>
            <p:nvPr/>
          </p:nvGrpSpPr>
          <p:grpSpPr bwMode="auto">
            <a:xfrm>
              <a:off x="4080" y="816"/>
              <a:ext cx="240" cy="319"/>
              <a:chOff x="1217" y="2029"/>
              <a:chExt cx="240" cy="319"/>
            </a:xfrm>
          </p:grpSpPr>
          <p:sp>
            <p:nvSpPr>
              <p:cNvPr id="569400" name="Freeform 56"/>
              <p:cNvSpPr>
                <a:spLocks/>
              </p:cNvSpPr>
              <p:nvPr/>
            </p:nvSpPr>
            <p:spPr bwMode="auto">
              <a:xfrm>
                <a:off x="1221" y="2150"/>
                <a:ext cx="69" cy="191"/>
              </a:xfrm>
              <a:custGeom>
                <a:avLst/>
                <a:gdLst>
                  <a:gd name="T0" fmla="*/ 0 w 69"/>
                  <a:gd name="T1" fmla="*/ 191 h 191"/>
                  <a:gd name="T2" fmla="*/ 0 w 69"/>
                  <a:gd name="T3" fmla="*/ 52 h 191"/>
                  <a:gd name="T4" fmla="*/ 69 w 69"/>
                  <a:gd name="T5" fmla="*/ 0 h 191"/>
                  <a:gd name="T6" fmla="*/ 69 w 69"/>
                  <a:gd name="T7" fmla="*/ 14 h 191"/>
                  <a:gd name="T8" fmla="*/ 14 w 69"/>
                  <a:gd name="T9" fmla="*/ 56 h 191"/>
                  <a:gd name="T10" fmla="*/ 14 w 69"/>
                  <a:gd name="T11" fmla="*/ 104 h 191"/>
                  <a:gd name="T12" fmla="*/ 69 w 69"/>
                  <a:gd name="T13" fmla="*/ 62 h 191"/>
                  <a:gd name="T14" fmla="*/ 69 w 69"/>
                  <a:gd name="T15" fmla="*/ 75 h 191"/>
                  <a:gd name="T16" fmla="*/ 14 w 69"/>
                  <a:gd name="T17" fmla="*/ 118 h 191"/>
                  <a:gd name="T18" fmla="*/ 14 w 69"/>
                  <a:gd name="T19" fmla="*/ 179 h 191"/>
                  <a:gd name="T20" fmla="*/ 0 w 69"/>
                  <a:gd name="T21" fmla="*/ 191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9" h="191">
                    <a:moveTo>
                      <a:pt x="0" y="191"/>
                    </a:moveTo>
                    <a:lnTo>
                      <a:pt x="0" y="52"/>
                    </a:lnTo>
                    <a:lnTo>
                      <a:pt x="69" y="0"/>
                    </a:lnTo>
                    <a:lnTo>
                      <a:pt x="69" y="14"/>
                    </a:lnTo>
                    <a:lnTo>
                      <a:pt x="14" y="56"/>
                    </a:lnTo>
                    <a:lnTo>
                      <a:pt x="14" y="104"/>
                    </a:lnTo>
                    <a:lnTo>
                      <a:pt x="69" y="62"/>
                    </a:lnTo>
                    <a:lnTo>
                      <a:pt x="69" y="75"/>
                    </a:lnTo>
                    <a:lnTo>
                      <a:pt x="14" y="118"/>
                    </a:lnTo>
                    <a:lnTo>
                      <a:pt x="14" y="179"/>
                    </a:lnTo>
                    <a:lnTo>
                      <a:pt x="0" y="191"/>
                    </a:lnTo>
                    <a:close/>
                  </a:path>
                </a:pathLst>
              </a:custGeom>
              <a:solidFill>
                <a:srgbClr val="1F1A1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569401" name="Freeform 57"/>
              <p:cNvSpPr>
                <a:spLocks/>
              </p:cNvSpPr>
              <p:nvPr/>
            </p:nvSpPr>
            <p:spPr bwMode="auto">
              <a:xfrm>
                <a:off x="1298" y="2246"/>
                <a:ext cx="13" cy="35"/>
              </a:xfrm>
              <a:custGeom>
                <a:avLst/>
                <a:gdLst>
                  <a:gd name="T0" fmla="*/ 13 w 13"/>
                  <a:gd name="T1" fmla="*/ 25 h 35"/>
                  <a:gd name="T2" fmla="*/ 0 w 13"/>
                  <a:gd name="T3" fmla="*/ 35 h 35"/>
                  <a:gd name="T4" fmla="*/ 0 w 13"/>
                  <a:gd name="T5" fmla="*/ 10 h 35"/>
                  <a:gd name="T6" fmla="*/ 13 w 13"/>
                  <a:gd name="T7" fmla="*/ 0 h 35"/>
                  <a:gd name="T8" fmla="*/ 13 w 13"/>
                  <a:gd name="T9" fmla="*/ 25 h 35"/>
                </a:gdLst>
                <a:ahLst/>
                <a:cxnLst>
                  <a:cxn ang="0">
                    <a:pos x="T0" y="T1"/>
                  </a:cxn>
                  <a:cxn ang="0">
                    <a:pos x="T2" y="T3"/>
                  </a:cxn>
                  <a:cxn ang="0">
                    <a:pos x="T4" y="T5"/>
                  </a:cxn>
                  <a:cxn ang="0">
                    <a:pos x="T6" y="T7"/>
                  </a:cxn>
                  <a:cxn ang="0">
                    <a:pos x="T8" y="T9"/>
                  </a:cxn>
                </a:cxnLst>
                <a:rect l="0" t="0" r="r" b="b"/>
                <a:pathLst>
                  <a:path w="13" h="35">
                    <a:moveTo>
                      <a:pt x="13" y="25"/>
                    </a:moveTo>
                    <a:lnTo>
                      <a:pt x="0" y="35"/>
                    </a:lnTo>
                    <a:lnTo>
                      <a:pt x="0" y="10"/>
                    </a:lnTo>
                    <a:lnTo>
                      <a:pt x="13" y="0"/>
                    </a:lnTo>
                    <a:lnTo>
                      <a:pt x="13" y="25"/>
                    </a:lnTo>
                    <a:close/>
                  </a:path>
                </a:pathLst>
              </a:custGeom>
              <a:solidFill>
                <a:srgbClr val="1F1A1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569402" name="Freeform 58"/>
              <p:cNvSpPr>
                <a:spLocks/>
              </p:cNvSpPr>
              <p:nvPr/>
            </p:nvSpPr>
            <p:spPr bwMode="auto">
              <a:xfrm>
                <a:off x="1329" y="2033"/>
                <a:ext cx="113" cy="185"/>
              </a:xfrm>
              <a:custGeom>
                <a:avLst/>
                <a:gdLst>
                  <a:gd name="T0" fmla="*/ 0 w 113"/>
                  <a:gd name="T1" fmla="*/ 87 h 185"/>
                  <a:gd name="T2" fmla="*/ 13 w 113"/>
                  <a:gd name="T3" fmla="*/ 77 h 185"/>
                  <a:gd name="T4" fmla="*/ 55 w 113"/>
                  <a:gd name="T5" fmla="*/ 162 h 185"/>
                  <a:gd name="T6" fmla="*/ 100 w 113"/>
                  <a:gd name="T7" fmla="*/ 10 h 185"/>
                  <a:gd name="T8" fmla="*/ 113 w 113"/>
                  <a:gd name="T9" fmla="*/ 0 h 185"/>
                  <a:gd name="T10" fmla="*/ 61 w 113"/>
                  <a:gd name="T11" fmla="*/ 177 h 185"/>
                  <a:gd name="T12" fmla="*/ 52 w 113"/>
                  <a:gd name="T13" fmla="*/ 185 h 185"/>
                  <a:gd name="T14" fmla="*/ 0 w 113"/>
                  <a:gd name="T15" fmla="*/ 87 h 1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3" h="185">
                    <a:moveTo>
                      <a:pt x="0" y="87"/>
                    </a:moveTo>
                    <a:lnTo>
                      <a:pt x="13" y="77"/>
                    </a:lnTo>
                    <a:lnTo>
                      <a:pt x="55" y="162"/>
                    </a:lnTo>
                    <a:lnTo>
                      <a:pt x="100" y="10"/>
                    </a:lnTo>
                    <a:lnTo>
                      <a:pt x="113" y="0"/>
                    </a:lnTo>
                    <a:lnTo>
                      <a:pt x="61" y="177"/>
                    </a:lnTo>
                    <a:lnTo>
                      <a:pt x="52" y="185"/>
                    </a:lnTo>
                    <a:lnTo>
                      <a:pt x="0" y="87"/>
                    </a:lnTo>
                    <a:close/>
                  </a:path>
                </a:pathLst>
              </a:custGeom>
              <a:solidFill>
                <a:srgbClr val="1F1A1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569403" name="Freeform 59"/>
              <p:cNvSpPr>
                <a:spLocks/>
              </p:cNvSpPr>
              <p:nvPr/>
            </p:nvSpPr>
            <p:spPr bwMode="auto">
              <a:xfrm>
                <a:off x="1438" y="2137"/>
                <a:ext cx="16" cy="36"/>
              </a:xfrm>
              <a:custGeom>
                <a:avLst/>
                <a:gdLst>
                  <a:gd name="T0" fmla="*/ 16 w 16"/>
                  <a:gd name="T1" fmla="*/ 25 h 36"/>
                  <a:gd name="T2" fmla="*/ 0 w 16"/>
                  <a:gd name="T3" fmla="*/ 36 h 36"/>
                  <a:gd name="T4" fmla="*/ 0 w 16"/>
                  <a:gd name="T5" fmla="*/ 11 h 36"/>
                  <a:gd name="T6" fmla="*/ 16 w 16"/>
                  <a:gd name="T7" fmla="*/ 0 h 36"/>
                  <a:gd name="T8" fmla="*/ 16 w 16"/>
                  <a:gd name="T9" fmla="*/ 25 h 36"/>
                </a:gdLst>
                <a:ahLst/>
                <a:cxnLst>
                  <a:cxn ang="0">
                    <a:pos x="T0" y="T1"/>
                  </a:cxn>
                  <a:cxn ang="0">
                    <a:pos x="T2" y="T3"/>
                  </a:cxn>
                  <a:cxn ang="0">
                    <a:pos x="T4" y="T5"/>
                  </a:cxn>
                  <a:cxn ang="0">
                    <a:pos x="T6" y="T7"/>
                  </a:cxn>
                  <a:cxn ang="0">
                    <a:pos x="T8" y="T9"/>
                  </a:cxn>
                </a:cxnLst>
                <a:rect l="0" t="0" r="r" b="b"/>
                <a:pathLst>
                  <a:path w="16" h="36">
                    <a:moveTo>
                      <a:pt x="16" y="25"/>
                    </a:moveTo>
                    <a:lnTo>
                      <a:pt x="0" y="36"/>
                    </a:lnTo>
                    <a:lnTo>
                      <a:pt x="0" y="11"/>
                    </a:lnTo>
                    <a:lnTo>
                      <a:pt x="16" y="0"/>
                    </a:lnTo>
                    <a:lnTo>
                      <a:pt x="16" y="25"/>
                    </a:lnTo>
                    <a:close/>
                  </a:path>
                </a:pathLst>
              </a:custGeom>
              <a:solidFill>
                <a:srgbClr val="1F1A1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569404" name="Freeform 60"/>
              <p:cNvSpPr>
                <a:spLocks noEditPoints="1"/>
              </p:cNvSpPr>
              <p:nvPr/>
            </p:nvSpPr>
            <p:spPr bwMode="auto">
              <a:xfrm>
                <a:off x="1217" y="2143"/>
                <a:ext cx="77" cy="205"/>
              </a:xfrm>
              <a:custGeom>
                <a:avLst/>
                <a:gdLst>
                  <a:gd name="T0" fmla="*/ 0 w 77"/>
                  <a:gd name="T1" fmla="*/ 59 h 205"/>
                  <a:gd name="T2" fmla="*/ 8 w 77"/>
                  <a:gd name="T3" fmla="*/ 198 h 205"/>
                  <a:gd name="T4" fmla="*/ 0 w 77"/>
                  <a:gd name="T5" fmla="*/ 59 h 205"/>
                  <a:gd name="T6" fmla="*/ 2 w 77"/>
                  <a:gd name="T7" fmla="*/ 55 h 205"/>
                  <a:gd name="T8" fmla="*/ 0 w 77"/>
                  <a:gd name="T9" fmla="*/ 59 h 205"/>
                  <a:gd name="T10" fmla="*/ 69 w 77"/>
                  <a:gd name="T11" fmla="*/ 4 h 205"/>
                  <a:gd name="T12" fmla="*/ 6 w 77"/>
                  <a:gd name="T13" fmla="*/ 63 h 205"/>
                  <a:gd name="T14" fmla="*/ 69 w 77"/>
                  <a:gd name="T15" fmla="*/ 4 h 205"/>
                  <a:gd name="T16" fmla="*/ 77 w 77"/>
                  <a:gd name="T17" fmla="*/ 7 h 205"/>
                  <a:gd name="T18" fmla="*/ 69 w 77"/>
                  <a:gd name="T19" fmla="*/ 4 h 205"/>
                  <a:gd name="T20" fmla="*/ 77 w 77"/>
                  <a:gd name="T21" fmla="*/ 21 h 205"/>
                  <a:gd name="T22" fmla="*/ 68 w 77"/>
                  <a:gd name="T23" fmla="*/ 7 h 205"/>
                  <a:gd name="T24" fmla="*/ 77 w 77"/>
                  <a:gd name="T25" fmla="*/ 21 h 205"/>
                  <a:gd name="T26" fmla="*/ 75 w 77"/>
                  <a:gd name="T27" fmla="*/ 25 h 205"/>
                  <a:gd name="T28" fmla="*/ 77 w 77"/>
                  <a:gd name="T29" fmla="*/ 21 h 205"/>
                  <a:gd name="T30" fmla="*/ 19 w 77"/>
                  <a:gd name="T31" fmla="*/ 65 h 205"/>
                  <a:gd name="T32" fmla="*/ 69 w 77"/>
                  <a:gd name="T33" fmla="*/ 17 h 205"/>
                  <a:gd name="T34" fmla="*/ 14 w 77"/>
                  <a:gd name="T35" fmla="*/ 63 h 205"/>
                  <a:gd name="T36" fmla="*/ 16 w 77"/>
                  <a:gd name="T37" fmla="*/ 59 h 205"/>
                  <a:gd name="T38" fmla="*/ 14 w 77"/>
                  <a:gd name="T39" fmla="*/ 63 h 205"/>
                  <a:gd name="T40" fmla="*/ 21 w 77"/>
                  <a:gd name="T41" fmla="*/ 111 h 205"/>
                  <a:gd name="T42" fmla="*/ 14 w 77"/>
                  <a:gd name="T43" fmla="*/ 63 h 205"/>
                  <a:gd name="T44" fmla="*/ 19 w 77"/>
                  <a:gd name="T45" fmla="*/ 115 h 205"/>
                  <a:gd name="T46" fmla="*/ 14 w 77"/>
                  <a:gd name="T47" fmla="*/ 111 h 205"/>
                  <a:gd name="T48" fmla="*/ 19 w 77"/>
                  <a:gd name="T49" fmla="*/ 115 h 205"/>
                  <a:gd name="T50" fmla="*/ 69 w 77"/>
                  <a:gd name="T51" fmla="*/ 65 h 205"/>
                  <a:gd name="T52" fmla="*/ 19 w 77"/>
                  <a:gd name="T53" fmla="*/ 115 h 205"/>
                  <a:gd name="T54" fmla="*/ 69 w 77"/>
                  <a:gd name="T55" fmla="*/ 65 h 205"/>
                  <a:gd name="T56" fmla="*/ 77 w 77"/>
                  <a:gd name="T57" fmla="*/ 69 h 205"/>
                  <a:gd name="T58" fmla="*/ 69 w 77"/>
                  <a:gd name="T59" fmla="*/ 65 h 205"/>
                  <a:gd name="T60" fmla="*/ 77 w 77"/>
                  <a:gd name="T61" fmla="*/ 82 h 205"/>
                  <a:gd name="T62" fmla="*/ 68 w 77"/>
                  <a:gd name="T63" fmla="*/ 69 h 205"/>
                  <a:gd name="T64" fmla="*/ 77 w 77"/>
                  <a:gd name="T65" fmla="*/ 82 h 205"/>
                  <a:gd name="T66" fmla="*/ 75 w 77"/>
                  <a:gd name="T67" fmla="*/ 86 h 205"/>
                  <a:gd name="T68" fmla="*/ 77 w 77"/>
                  <a:gd name="T69" fmla="*/ 82 h 205"/>
                  <a:gd name="T70" fmla="*/ 19 w 77"/>
                  <a:gd name="T71" fmla="*/ 128 h 205"/>
                  <a:gd name="T72" fmla="*/ 69 w 77"/>
                  <a:gd name="T73" fmla="*/ 78 h 205"/>
                  <a:gd name="T74" fmla="*/ 14 w 77"/>
                  <a:gd name="T75" fmla="*/ 125 h 205"/>
                  <a:gd name="T76" fmla="*/ 16 w 77"/>
                  <a:gd name="T77" fmla="*/ 121 h 205"/>
                  <a:gd name="T78" fmla="*/ 14 w 77"/>
                  <a:gd name="T79" fmla="*/ 125 h 205"/>
                  <a:gd name="T80" fmla="*/ 21 w 77"/>
                  <a:gd name="T81" fmla="*/ 186 h 205"/>
                  <a:gd name="T82" fmla="*/ 14 w 77"/>
                  <a:gd name="T83" fmla="*/ 125 h 205"/>
                  <a:gd name="T84" fmla="*/ 21 w 77"/>
                  <a:gd name="T85" fmla="*/ 186 h 205"/>
                  <a:gd name="T86" fmla="*/ 19 w 77"/>
                  <a:gd name="T87" fmla="*/ 190 h 205"/>
                  <a:gd name="T88" fmla="*/ 21 w 77"/>
                  <a:gd name="T89" fmla="*/ 186 h 205"/>
                  <a:gd name="T90" fmla="*/ 6 w 77"/>
                  <a:gd name="T91" fmla="*/ 200 h 205"/>
                  <a:gd name="T92" fmla="*/ 16 w 77"/>
                  <a:gd name="T93" fmla="*/ 184 h 205"/>
                  <a:gd name="T94" fmla="*/ 6 w 77"/>
                  <a:gd name="T95" fmla="*/ 200 h 205"/>
                  <a:gd name="T96" fmla="*/ 0 w 77"/>
                  <a:gd name="T97" fmla="*/ 198 h 205"/>
                  <a:gd name="T98" fmla="*/ 6 w 77"/>
                  <a:gd name="T99" fmla="*/ 200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7" h="205">
                    <a:moveTo>
                      <a:pt x="0" y="198"/>
                    </a:moveTo>
                    <a:lnTo>
                      <a:pt x="0" y="59"/>
                    </a:lnTo>
                    <a:lnTo>
                      <a:pt x="8" y="59"/>
                    </a:lnTo>
                    <a:lnTo>
                      <a:pt x="8" y="198"/>
                    </a:lnTo>
                    <a:lnTo>
                      <a:pt x="0" y="198"/>
                    </a:lnTo>
                    <a:close/>
                    <a:moveTo>
                      <a:pt x="0" y="59"/>
                    </a:moveTo>
                    <a:lnTo>
                      <a:pt x="0" y="57"/>
                    </a:lnTo>
                    <a:lnTo>
                      <a:pt x="2" y="55"/>
                    </a:lnTo>
                    <a:lnTo>
                      <a:pt x="4" y="59"/>
                    </a:lnTo>
                    <a:lnTo>
                      <a:pt x="0" y="59"/>
                    </a:lnTo>
                    <a:close/>
                    <a:moveTo>
                      <a:pt x="2" y="55"/>
                    </a:moveTo>
                    <a:lnTo>
                      <a:pt x="69" y="4"/>
                    </a:lnTo>
                    <a:lnTo>
                      <a:pt x="75" y="11"/>
                    </a:lnTo>
                    <a:lnTo>
                      <a:pt x="6" y="63"/>
                    </a:lnTo>
                    <a:lnTo>
                      <a:pt x="2" y="55"/>
                    </a:lnTo>
                    <a:close/>
                    <a:moveTo>
                      <a:pt x="69" y="4"/>
                    </a:moveTo>
                    <a:lnTo>
                      <a:pt x="77" y="0"/>
                    </a:lnTo>
                    <a:lnTo>
                      <a:pt x="77" y="7"/>
                    </a:lnTo>
                    <a:lnTo>
                      <a:pt x="73" y="7"/>
                    </a:lnTo>
                    <a:lnTo>
                      <a:pt x="69" y="4"/>
                    </a:lnTo>
                    <a:close/>
                    <a:moveTo>
                      <a:pt x="77" y="7"/>
                    </a:moveTo>
                    <a:lnTo>
                      <a:pt x="77" y="21"/>
                    </a:lnTo>
                    <a:lnTo>
                      <a:pt x="68" y="21"/>
                    </a:lnTo>
                    <a:lnTo>
                      <a:pt x="68" y="7"/>
                    </a:lnTo>
                    <a:lnTo>
                      <a:pt x="77" y="7"/>
                    </a:lnTo>
                    <a:close/>
                    <a:moveTo>
                      <a:pt x="77" y="21"/>
                    </a:moveTo>
                    <a:lnTo>
                      <a:pt x="77" y="23"/>
                    </a:lnTo>
                    <a:lnTo>
                      <a:pt x="75" y="25"/>
                    </a:lnTo>
                    <a:lnTo>
                      <a:pt x="73" y="21"/>
                    </a:lnTo>
                    <a:lnTo>
                      <a:pt x="77" y="21"/>
                    </a:lnTo>
                    <a:close/>
                    <a:moveTo>
                      <a:pt x="75" y="25"/>
                    </a:moveTo>
                    <a:lnTo>
                      <a:pt x="19" y="65"/>
                    </a:lnTo>
                    <a:lnTo>
                      <a:pt x="16" y="59"/>
                    </a:lnTo>
                    <a:lnTo>
                      <a:pt x="69" y="17"/>
                    </a:lnTo>
                    <a:lnTo>
                      <a:pt x="75" y="25"/>
                    </a:lnTo>
                    <a:close/>
                    <a:moveTo>
                      <a:pt x="14" y="63"/>
                    </a:moveTo>
                    <a:lnTo>
                      <a:pt x="14" y="61"/>
                    </a:lnTo>
                    <a:lnTo>
                      <a:pt x="16" y="59"/>
                    </a:lnTo>
                    <a:lnTo>
                      <a:pt x="18" y="63"/>
                    </a:lnTo>
                    <a:lnTo>
                      <a:pt x="14" y="63"/>
                    </a:lnTo>
                    <a:close/>
                    <a:moveTo>
                      <a:pt x="21" y="63"/>
                    </a:moveTo>
                    <a:lnTo>
                      <a:pt x="21" y="111"/>
                    </a:lnTo>
                    <a:lnTo>
                      <a:pt x="14" y="111"/>
                    </a:lnTo>
                    <a:lnTo>
                      <a:pt x="14" y="63"/>
                    </a:lnTo>
                    <a:lnTo>
                      <a:pt x="21" y="63"/>
                    </a:lnTo>
                    <a:close/>
                    <a:moveTo>
                      <a:pt x="19" y="115"/>
                    </a:moveTo>
                    <a:lnTo>
                      <a:pt x="14" y="119"/>
                    </a:lnTo>
                    <a:lnTo>
                      <a:pt x="14" y="111"/>
                    </a:lnTo>
                    <a:lnTo>
                      <a:pt x="18" y="111"/>
                    </a:lnTo>
                    <a:lnTo>
                      <a:pt x="19" y="115"/>
                    </a:lnTo>
                    <a:close/>
                    <a:moveTo>
                      <a:pt x="16" y="107"/>
                    </a:moveTo>
                    <a:lnTo>
                      <a:pt x="69" y="65"/>
                    </a:lnTo>
                    <a:lnTo>
                      <a:pt x="75" y="73"/>
                    </a:lnTo>
                    <a:lnTo>
                      <a:pt x="19" y="115"/>
                    </a:lnTo>
                    <a:lnTo>
                      <a:pt x="16" y="107"/>
                    </a:lnTo>
                    <a:close/>
                    <a:moveTo>
                      <a:pt x="69" y="65"/>
                    </a:moveTo>
                    <a:lnTo>
                      <a:pt x="77" y="61"/>
                    </a:lnTo>
                    <a:lnTo>
                      <a:pt x="77" y="69"/>
                    </a:lnTo>
                    <a:lnTo>
                      <a:pt x="73" y="69"/>
                    </a:lnTo>
                    <a:lnTo>
                      <a:pt x="69" y="65"/>
                    </a:lnTo>
                    <a:close/>
                    <a:moveTo>
                      <a:pt x="77" y="69"/>
                    </a:moveTo>
                    <a:lnTo>
                      <a:pt x="77" y="82"/>
                    </a:lnTo>
                    <a:lnTo>
                      <a:pt x="68" y="82"/>
                    </a:lnTo>
                    <a:lnTo>
                      <a:pt x="68" y="69"/>
                    </a:lnTo>
                    <a:lnTo>
                      <a:pt x="77" y="69"/>
                    </a:lnTo>
                    <a:close/>
                    <a:moveTo>
                      <a:pt x="77" y="82"/>
                    </a:moveTo>
                    <a:lnTo>
                      <a:pt x="77" y="84"/>
                    </a:lnTo>
                    <a:lnTo>
                      <a:pt x="75" y="86"/>
                    </a:lnTo>
                    <a:lnTo>
                      <a:pt x="73" y="82"/>
                    </a:lnTo>
                    <a:lnTo>
                      <a:pt x="77" y="82"/>
                    </a:lnTo>
                    <a:close/>
                    <a:moveTo>
                      <a:pt x="75" y="86"/>
                    </a:moveTo>
                    <a:lnTo>
                      <a:pt x="19" y="128"/>
                    </a:lnTo>
                    <a:lnTo>
                      <a:pt x="16" y="121"/>
                    </a:lnTo>
                    <a:lnTo>
                      <a:pt x="69" y="78"/>
                    </a:lnTo>
                    <a:lnTo>
                      <a:pt x="75" y="86"/>
                    </a:lnTo>
                    <a:close/>
                    <a:moveTo>
                      <a:pt x="14" y="125"/>
                    </a:moveTo>
                    <a:lnTo>
                      <a:pt x="14" y="123"/>
                    </a:lnTo>
                    <a:lnTo>
                      <a:pt x="16" y="121"/>
                    </a:lnTo>
                    <a:lnTo>
                      <a:pt x="18" y="125"/>
                    </a:lnTo>
                    <a:lnTo>
                      <a:pt x="14" y="125"/>
                    </a:lnTo>
                    <a:close/>
                    <a:moveTo>
                      <a:pt x="21" y="125"/>
                    </a:moveTo>
                    <a:lnTo>
                      <a:pt x="21" y="186"/>
                    </a:lnTo>
                    <a:lnTo>
                      <a:pt x="14" y="186"/>
                    </a:lnTo>
                    <a:lnTo>
                      <a:pt x="14" y="125"/>
                    </a:lnTo>
                    <a:lnTo>
                      <a:pt x="21" y="125"/>
                    </a:lnTo>
                    <a:close/>
                    <a:moveTo>
                      <a:pt x="21" y="186"/>
                    </a:moveTo>
                    <a:lnTo>
                      <a:pt x="21" y="188"/>
                    </a:lnTo>
                    <a:lnTo>
                      <a:pt x="19" y="190"/>
                    </a:lnTo>
                    <a:lnTo>
                      <a:pt x="18" y="186"/>
                    </a:lnTo>
                    <a:lnTo>
                      <a:pt x="21" y="186"/>
                    </a:lnTo>
                    <a:close/>
                    <a:moveTo>
                      <a:pt x="19" y="190"/>
                    </a:moveTo>
                    <a:lnTo>
                      <a:pt x="6" y="200"/>
                    </a:lnTo>
                    <a:lnTo>
                      <a:pt x="2" y="194"/>
                    </a:lnTo>
                    <a:lnTo>
                      <a:pt x="16" y="184"/>
                    </a:lnTo>
                    <a:lnTo>
                      <a:pt x="19" y="190"/>
                    </a:lnTo>
                    <a:close/>
                    <a:moveTo>
                      <a:pt x="6" y="200"/>
                    </a:moveTo>
                    <a:lnTo>
                      <a:pt x="0" y="205"/>
                    </a:lnTo>
                    <a:lnTo>
                      <a:pt x="0" y="198"/>
                    </a:lnTo>
                    <a:lnTo>
                      <a:pt x="4" y="198"/>
                    </a:lnTo>
                    <a:lnTo>
                      <a:pt x="6" y="200"/>
                    </a:lnTo>
                    <a:close/>
                  </a:path>
                </a:pathLst>
              </a:custGeom>
              <a:solidFill>
                <a:srgbClr val="1F1A1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569405" name="Freeform 61"/>
              <p:cNvSpPr>
                <a:spLocks noEditPoints="1"/>
              </p:cNvSpPr>
              <p:nvPr/>
            </p:nvSpPr>
            <p:spPr bwMode="auto">
              <a:xfrm>
                <a:off x="1294" y="2237"/>
                <a:ext cx="21" cy="52"/>
              </a:xfrm>
              <a:custGeom>
                <a:avLst/>
                <a:gdLst>
                  <a:gd name="T0" fmla="*/ 19 w 21"/>
                  <a:gd name="T1" fmla="*/ 36 h 52"/>
                  <a:gd name="T2" fmla="*/ 6 w 21"/>
                  <a:gd name="T3" fmla="*/ 48 h 52"/>
                  <a:gd name="T4" fmla="*/ 2 w 21"/>
                  <a:gd name="T5" fmla="*/ 42 h 52"/>
                  <a:gd name="T6" fmla="*/ 15 w 21"/>
                  <a:gd name="T7" fmla="*/ 31 h 52"/>
                  <a:gd name="T8" fmla="*/ 19 w 21"/>
                  <a:gd name="T9" fmla="*/ 36 h 52"/>
                  <a:gd name="T10" fmla="*/ 6 w 21"/>
                  <a:gd name="T11" fmla="*/ 48 h 52"/>
                  <a:gd name="T12" fmla="*/ 0 w 21"/>
                  <a:gd name="T13" fmla="*/ 52 h 52"/>
                  <a:gd name="T14" fmla="*/ 0 w 21"/>
                  <a:gd name="T15" fmla="*/ 44 h 52"/>
                  <a:gd name="T16" fmla="*/ 4 w 21"/>
                  <a:gd name="T17" fmla="*/ 44 h 52"/>
                  <a:gd name="T18" fmla="*/ 6 w 21"/>
                  <a:gd name="T19" fmla="*/ 48 h 52"/>
                  <a:gd name="T20" fmla="*/ 0 w 21"/>
                  <a:gd name="T21" fmla="*/ 44 h 52"/>
                  <a:gd name="T22" fmla="*/ 0 w 21"/>
                  <a:gd name="T23" fmla="*/ 19 h 52"/>
                  <a:gd name="T24" fmla="*/ 8 w 21"/>
                  <a:gd name="T25" fmla="*/ 19 h 52"/>
                  <a:gd name="T26" fmla="*/ 8 w 21"/>
                  <a:gd name="T27" fmla="*/ 44 h 52"/>
                  <a:gd name="T28" fmla="*/ 0 w 21"/>
                  <a:gd name="T29" fmla="*/ 44 h 52"/>
                  <a:gd name="T30" fmla="*/ 0 w 21"/>
                  <a:gd name="T31" fmla="*/ 19 h 52"/>
                  <a:gd name="T32" fmla="*/ 0 w 21"/>
                  <a:gd name="T33" fmla="*/ 17 h 52"/>
                  <a:gd name="T34" fmla="*/ 2 w 21"/>
                  <a:gd name="T35" fmla="*/ 15 h 52"/>
                  <a:gd name="T36" fmla="*/ 4 w 21"/>
                  <a:gd name="T37" fmla="*/ 19 h 52"/>
                  <a:gd name="T38" fmla="*/ 0 w 21"/>
                  <a:gd name="T39" fmla="*/ 19 h 52"/>
                  <a:gd name="T40" fmla="*/ 2 w 21"/>
                  <a:gd name="T41" fmla="*/ 15 h 52"/>
                  <a:gd name="T42" fmla="*/ 15 w 21"/>
                  <a:gd name="T43" fmla="*/ 6 h 52"/>
                  <a:gd name="T44" fmla="*/ 19 w 21"/>
                  <a:gd name="T45" fmla="*/ 11 h 52"/>
                  <a:gd name="T46" fmla="*/ 6 w 21"/>
                  <a:gd name="T47" fmla="*/ 23 h 52"/>
                  <a:gd name="T48" fmla="*/ 2 w 21"/>
                  <a:gd name="T49" fmla="*/ 15 h 52"/>
                  <a:gd name="T50" fmla="*/ 15 w 21"/>
                  <a:gd name="T51" fmla="*/ 6 h 52"/>
                  <a:gd name="T52" fmla="*/ 21 w 21"/>
                  <a:gd name="T53" fmla="*/ 0 h 52"/>
                  <a:gd name="T54" fmla="*/ 21 w 21"/>
                  <a:gd name="T55" fmla="*/ 9 h 52"/>
                  <a:gd name="T56" fmla="*/ 17 w 21"/>
                  <a:gd name="T57" fmla="*/ 9 h 52"/>
                  <a:gd name="T58" fmla="*/ 15 w 21"/>
                  <a:gd name="T59" fmla="*/ 6 h 52"/>
                  <a:gd name="T60" fmla="*/ 21 w 21"/>
                  <a:gd name="T61" fmla="*/ 9 h 52"/>
                  <a:gd name="T62" fmla="*/ 21 w 21"/>
                  <a:gd name="T63" fmla="*/ 34 h 52"/>
                  <a:gd name="T64" fmla="*/ 14 w 21"/>
                  <a:gd name="T65" fmla="*/ 34 h 52"/>
                  <a:gd name="T66" fmla="*/ 14 w 21"/>
                  <a:gd name="T67" fmla="*/ 9 h 52"/>
                  <a:gd name="T68" fmla="*/ 21 w 21"/>
                  <a:gd name="T69" fmla="*/ 9 h 52"/>
                  <a:gd name="T70" fmla="*/ 21 w 21"/>
                  <a:gd name="T71" fmla="*/ 34 h 52"/>
                  <a:gd name="T72" fmla="*/ 21 w 21"/>
                  <a:gd name="T73" fmla="*/ 36 h 52"/>
                  <a:gd name="T74" fmla="*/ 19 w 21"/>
                  <a:gd name="T75" fmla="*/ 36 h 52"/>
                  <a:gd name="T76" fmla="*/ 17 w 21"/>
                  <a:gd name="T77" fmla="*/ 34 h 52"/>
                  <a:gd name="T78" fmla="*/ 21 w 21"/>
                  <a:gd name="T79" fmla="*/ 3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1" h="52">
                    <a:moveTo>
                      <a:pt x="19" y="36"/>
                    </a:moveTo>
                    <a:lnTo>
                      <a:pt x="6" y="48"/>
                    </a:lnTo>
                    <a:lnTo>
                      <a:pt x="2" y="42"/>
                    </a:lnTo>
                    <a:lnTo>
                      <a:pt x="15" y="31"/>
                    </a:lnTo>
                    <a:lnTo>
                      <a:pt x="19" y="36"/>
                    </a:lnTo>
                    <a:close/>
                    <a:moveTo>
                      <a:pt x="6" y="48"/>
                    </a:moveTo>
                    <a:lnTo>
                      <a:pt x="0" y="52"/>
                    </a:lnTo>
                    <a:lnTo>
                      <a:pt x="0" y="44"/>
                    </a:lnTo>
                    <a:lnTo>
                      <a:pt x="4" y="44"/>
                    </a:lnTo>
                    <a:lnTo>
                      <a:pt x="6" y="48"/>
                    </a:lnTo>
                    <a:close/>
                    <a:moveTo>
                      <a:pt x="0" y="44"/>
                    </a:moveTo>
                    <a:lnTo>
                      <a:pt x="0" y="19"/>
                    </a:lnTo>
                    <a:lnTo>
                      <a:pt x="8" y="19"/>
                    </a:lnTo>
                    <a:lnTo>
                      <a:pt x="8" y="44"/>
                    </a:lnTo>
                    <a:lnTo>
                      <a:pt x="0" y="44"/>
                    </a:lnTo>
                    <a:close/>
                    <a:moveTo>
                      <a:pt x="0" y="19"/>
                    </a:moveTo>
                    <a:lnTo>
                      <a:pt x="0" y="17"/>
                    </a:lnTo>
                    <a:lnTo>
                      <a:pt x="2" y="15"/>
                    </a:lnTo>
                    <a:lnTo>
                      <a:pt x="4" y="19"/>
                    </a:lnTo>
                    <a:lnTo>
                      <a:pt x="0" y="19"/>
                    </a:lnTo>
                    <a:close/>
                    <a:moveTo>
                      <a:pt x="2" y="15"/>
                    </a:moveTo>
                    <a:lnTo>
                      <a:pt x="15" y="6"/>
                    </a:lnTo>
                    <a:lnTo>
                      <a:pt x="19" y="11"/>
                    </a:lnTo>
                    <a:lnTo>
                      <a:pt x="6" y="23"/>
                    </a:lnTo>
                    <a:lnTo>
                      <a:pt x="2" y="15"/>
                    </a:lnTo>
                    <a:close/>
                    <a:moveTo>
                      <a:pt x="15" y="6"/>
                    </a:moveTo>
                    <a:lnTo>
                      <a:pt x="21" y="0"/>
                    </a:lnTo>
                    <a:lnTo>
                      <a:pt x="21" y="9"/>
                    </a:lnTo>
                    <a:lnTo>
                      <a:pt x="17" y="9"/>
                    </a:lnTo>
                    <a:lnTo>
                      <a:pt x="15" y="6"/>
                    </a:lnTo>
                    <a:close/>
                    <a:moveTo>
                      <a:pt x="21" y="9"/>
                    </a:moveTo>
                    <a:lnTo>
                      <a:pt x="21" y="34"/>
                    </a:lnTo>
                    <a:lnTo>
                      <a:pt x="14" y="34"/>
                    </a:lnTo>
                    <a:lnTo>
                      <a:pt x="14" y="9"/>
                    </a:lnTo>
                    <a:lnTo>
                      <a:pt x="21" y="9"/>
                    </a:lnTo>
                    <a:close/>
                    <a:moveTo>
                      <a:pt x="21" y="34"/>
                    </a:moveTo>
                    <a:lnTo>
                      <a:pt x="21" y="36"/>
                    </a:lnTo>
                    <a:lnTo>
                      <a:pt x="19" y="36"/>
                    </a:lnTo>
                    <a:lnTo>
                      <a:pt x="17" y="34"/>
                    </a:lnTo>
                    <a:lnTo>
                      <a:pt x="21" y="34"/>
                    </a:lnTo>
                    <a:close/>
                  </a:path>
                </a:pathLst>
              </a:custGeom>
              <a:solidFill>
                <a:srgbClr val="1F1A1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569406" name="Freeform 62"/>
              <p:cNvSpPr>
                <a:spLocks noEditPoints="1"/>
              </p:cNvSpPr>
              <p:nvPr/>
            </p:nvSpPr>
            <p:spPr bwMode="auto">
              <a:xfrm>
                <a:off x="1323" y="2029"/>
                <a:ext cx="123" cy="194"/>
              </a:xfrm>
              <a:custGeom>
                <a:avLst/>
                <a:gdLst>
                  <a:gd name="T0" fmla="*/ 17 w 123"/>
                  <a:gd name="T1" fmla="*/ 77 h 194"/>
                  <a:gd name="T2" fmla="*/ 8 w 123"/>
                  <a:gd name="T3" fmla="*/ 94 h 194"/>
                  <a:gd name="T4" fmla="*/ 17 w 123"/>
                  <a:gd name="T5" fmla="*/ 77 h 194"/>
                  <a:gd name="T6" fmla="*/ 23 w 123"/>
                  <a:gd name="T7" fmla="*/ 79 h 194"/>
                  <a:gd name="T8" fmla="*/ 17 w 123"/>
                  <a:gd name="T9" fmla="*/ 77 h 194"/>
                  <a:gd name="T10" fmla="*/ 65 w 123"/>
                  <a:gd name="T11" fmla="*/ 164 h 194"/>
                  <a:gd name="T12" fmla="*/ 15 w 123"/>
                  <a:gd name="T13" fmla="*/ 83 h 194"/>
                  <a:gd name="T14" fmla="*/ 65 w 123"/>
                  <a:gd name="T15" fmla="*/ 166 h 194"/>
                  <a:gd name="T16" fmla="*/ 61 w 123"/>
                  <a:gd name="T17" fmla="*/ 166 h 194"/>
                  <a:gd name="T18" fmla="*/ 58 w 123"/>
                  <a:gd name="T19" fmla="*/ 164 h 194"/>
                  <a:gd name="T20" fmla="*/ 109 w 123"/>
                  <a:gd name="T21" fmla="*/ 16 h 194"/>
                  <a:gd name="T22" fmla="*/ 58 w 123"/>
                  <a:gd name="T23" fmla="*/ 164 h 194"/>
                  <a:gd name="T24" fmla="*/ 104 w 123"/>
                  <a:gd name="T25" fmla="*/ 10 h 194"/>
                  <a:gd name="T26" fmla="*/ 102 w 123"/>
                  <a:gd name="T27" fmla="*/ 14 h 194"/>
                  <a:gd name="T28" fmla="*/ 117 w 123"/>
                  <a:gd name="T29" fmla="*/ 0 h 194"/>
                  <a:gd name="T30" fmla="*/ 109 w 123"/>
                  <a:gd name="T31" fmla="*/ 18 h 194"/>
                  <a:gd name="T32" fmla="*/ 117 w 123"/>
                  <a:gd name="T33" fmla="*/ 0 h 194"/>
                  <a:gd name="T34" fmla="*/ 119 w 123"/>
                  <a:gd name="T35" fmla="*/ 4 h 194"/>
                  <a:gd name="T36" fmla="*/ 123 w 123"/>
                  <a:gd name="T37" fmla="*/ 4 h 194"/>
                  <a:gd name="T38" fmla="*/ 63 w 123"/>
                  <a:gd name="T39" fmla="*/ 179 h 194"/>
                  <a:gd name="T40" fmla="*/ 123 w 123"/>
                  <a:gd name="T41" fmla="*/ 4 h 194"/>
                  <a:gd name="T42" fmla="*/ 71 w 123"/>
                  <a:gd name="T43" fmla="*/ 185 h 194"/>
                  <a:gd name="T44" fmla="*/ 71 w 123"/>
                  <a:gd name="T45" fmla="*/ 183 h 194"/>
                  <a:gd name="T46" fmla="*/ 59 w 123"/>
                  <a:gd name="T47" fmla="*/ 192 h 194"/>
                  <a:gd name="T48" fmla="*/ 65 w 123"/>
                  <a:gd name="T49" fmla="*/ 177 h 194"/>
                  <a:gd name="T50" fmla="*/ 59 w 123"/>
                  <a:gd name="T51" fmla="*/ 192 h 194"/>
                  <a:gd name="T52" fmla="*/ 54 w 123"/>
                  <a:gd name="T53" fmla="*/ 191 h 194"/>
                  <a:gd name="T54" fmla="*/ 59 w 123"/>
                  <a:gd name="T55" fmla="*/ 192 h 194"/>
                  <a:gd name="T56" fmla="*/ 2 w 123"/>
                  <a:gd name="T57" fmla="*/ 93 h 194"/>
                  <a:gd name="T58" fmla="*/ 61 w 123"/>
                  <a:gd name="T59" fmla="*/ 187 h 194"/>
                  <a:gd name="T60" fmla="*/ 2 w 123"/>
                  <a:gd name="T61" fmla="*/ 93 h 194"/>
                  <a:gd name="T62" fmla="*/ 2 w 123"/>
                  <a:gd name="T63" fmla="*/ 89 h 194"/>
                  <a:gd name="T64" fmla="*/ 2 w 123"/>
                  <a:gd name="T65" fmla="*/ 93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3" h="194">
                    <a:moveTo>
                      <a:pt x="2" y="89"/>
                    </a:moveTo>
                    <a:lnTo>
                      <a:pt x="17" y="77"/>
                    </a:lnTo>
                    <a:lnTo>
                      <a:pt x="21" y="85"/>
                    </a:lnTo>
                    <a:lnTo>
                      <a:pt x="8" y="94"/>
                    </a:lnTo>
                    <a:lnTo>
                      <a:pt x="2" y="89"/>
                    </a:lnTo>
                    <a:close/>
                    <a:moveTo>
                      <a:pt x="17" y="77"/>
                    </a:moveTo>
                    <a:lnTo>
                      <a:pt x="21" y="75"/>
                    </a:lnTo>
                    <a:lnTo>
                      <a:pt x="23" y="79"/>
                    </a:lnTo>
                    <a:lnTo>
                      <a:pt x="19" y="81"/>
                    </a:lnTo>
                    <a:lnTo>
                      <a:pt x="17" y="77"/>
                    </a:lnTo>
                    <a:close/>
                    <a:moveTo>
                      <a:pt x="23" y="79"/>
                    </a:moveTo>
                    <a:lnTo>
                      <a:pt x="65" y="164"/>
                    </a:lnTo>
                    <a:lnTo>
                      <a:pt x="59" y="168"/>
                    </a:lnTo>
                    <a:lnTo>
                      <a:pt x="15" y="83"/>
                    </a:lnTo>
                    <a:lnTo>
                      <a:pt x="23" y="79"/>
                    </a:lnTo>
                    <a:close/>
                    <a:moveTo>
                      <a:pt x="65" y="166"/>
                    </a:moveTo>
                    <a:lnTo>
                      <a:pt x="59" y="168"/>
                    </a:lnTo>
                    <a:lnTo>
                      <a:pt x="61" y="166"/>
                    </a:lnTo>
                    <a:lnTo>
                      <a:pt x="65" y="166"/>
                    </a:lnTo>
                    <a:close/>
                    <a:moveTo>
                      <a:pt x="58" y="164"/>
                    </a:moveTo>
                    <a:lnTo>
                      <a:pt x="102" y="14"/>
                    </a:lnTo>
                    <a:lnTo>
                      <a:pt x="109" y="16"/>
                    </a:lnTo>
                    <a:lnTo>
                      <a:pt x="65" y="166"/>
                    </a:lnTo>
                    <a:lnTo>
                      <a:pt x="58" y="164"/>
                    </a:lnTo>
                    <a:close/>
                    <a:moveTo>
                      <a:pt x="102" y="14"/>
                    </a:moveTo>
                    <a:lnTo>
                      <a:pt x="104" y="10"/>
                    </a:lnTo>
                    <a:lnTo>
                      <a:pt x="106" y="14"/>
                    </a:lnTo>
                    <a:lnTo>
                      <a:pt x="102" y="14"/>
                    </a:lnTo>
                    <a:close/>
                    <a:moveTo>
                      <a:pt x="104" y="10"/>
                    </a:moveTo>
                    <a:lnTo>
                      <a:pt x="117" y="0"/>
                    </a:lnTo>
                    <a:lnTo>
                      <a:pt x="123" y="6"/>
                    </a:lnTo>
                    <a:lnTo>
                      <a:pt x="109" y="18"/>
                    </a:lnTo>
                    <a:lnTo>
                      <a:pt x="104" y="10"/>
                    </a:lnTo>
                    <a:close/>
                    <a:moveTo>
                      <a:pt x="117" y="0"/>
                    </a:moveTo>
                    <a:lnTo>
                      <a:pt x="123" y="4"/>
                    </a:lnTo>
                    <a:lnTo>
                      <a:pt x="119" y="4"/>
                    </a:lnTo>
                    <a:lnTo>
                      <a:pt x="117" y="0"/>
                    </a:lnTo>
                    <a:close/>
                    <a:moveTo>
                      <a:pt x="123" y="4"/>
                    </a:moveTo>
                    <a:lnTo>
                      <a:pt x="71" y="183"/>
                    </a:lnTo>
                    <a:lnTo>
                      <a:pt x="63" y="179"/>
                    </a:lnTo>
                    <a:lnTo>
                      <a:pt x="115" y="2"/>
                    </a:lnTo>
                    <a:lnTo>
                      <a:pt x="123" y="4"/>
                    </a:lnTo>
                    <a:close/>
                    <a:moveTo>
                      <a:pt x="71" y="183"/>
                    </a:moveTo>
                    <a:lnTo>
                      <a:pt x="71" y="185"/>
                    </a:lnTo>
                    <a:lnTo>
                      <a:pt x="67" y="181"/>
                    </a:lnTo>
                    <a:lnTo>
                      <a:pt x="71" y="183"/>
                    </a:lnTo>
                    <a:close/>
                    <a:moveTo>
                      <a:pt x="71" y="185"/>
                    </a:moveTo>
                    <a:lnTo>
                      <a:pt x="59" y="192"/>
                    </a:lnTo>
                    <a:lnTo>
                      <a:pt x="56" y="187"/>
                    </a:lnTo>
                    <a:lnTo>
                      <a:pt x="65" y="177"/>
                    </a:lnTo>
                    <a:lnTo>
                      <a:pt x="71" y="185"/>
                    </a:lnTo>
                    <a:close/>
                    <a:moveTo>
                      <a:pt x="59" y="192"/>
                    </a:moveTo>
                    <a:lnTo>
                      <a:pt x="56" y="194"/>
                    </a:lnTo>
                    <a:lnTo>
                      <a:pt x="54" y="191"/>
                    </a:lnTo>
                    <a:lnTo>
                      <a:pt x="58" y="189"/>
                    </a:lnTo>
                    <a:lnTo>
                      <a:pt x="59" y="192"/>
                    </a:lnTo>
                    <a:close/>
                    <a:moveTo>
                      <a:pt x="54" y="191"/>
                    </a:moveTo>
                    <a:lnTo>
                      <a:pt x="2" y="93"/>
                    </a:lnTo>
                    <a:lnTo>
                      <a:pt x="10" y="89"/>
                    </a:lnTo>
                    <a:lnTo>
                      <a:pt x="61" y="187"/>
                    </a:lnTo>
                    <a:lnTo>
                      <a:pt x="54" y="191"/>
                    </a:lnTo>
                    <a:close/>
                    <a:moveTo>
                      <a:pt x="2" y="93"/>
                    </a:moveTo>
                    <a:lnTo>
                      <a:pt x="0" y="91"/>
                    </a:lnTo>
                    <a:lnTo>
                      <a:pt x="2" y="89"/>
                    </a:lnTo>
                    <a:lnTo>
                      <a:pt x="6" y="91"/>
                    </a:lnTo>
                    <a:lnTo>
                      <a:pt x="2" y="93"/>
                    </a:lnTo>
                    <a:close/>
                  </a:path>
                </a:pathLst>
              </a:custGeom>
              <a:solidFill>
                <a:srgbClr val="1F1A1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569407" name="Freeform 63"/>
              <p:cNvSpPr>
                <a:spLocks noEditPoints="1"/>
              </p:cNvSpPr>
              <p:nvPr/>
            </p:nvSpPr>
            <p:spPr bwMode="auto">
              <a:xfrm>
                <a:off x="1434" y="2129"/>
                <a:ext cx="23" cy="52"/>
              </a:xfrm>
              <a:custGeom>
                <a:avLst/>
                <a:gdLst>
                  <a:gd name="T0" fmla="*/ 21 w 23"/>
                  <a:gd name="T1" fmla="*/ 37 h 52"/>
                  <a:gd name="T2" fmla="*/ 8 w 23"/>
                  <a:gd name="T3" fmla="*/ 46 h 52"/>
                  <a:gd name="T4" fmla="*/ 2 w 23"/>
                  <a:gd name="T5" fmla="*/ 41 h 52"/>
                  <a:gd name="T6" fmla="*/ 16 w 23"/>
                  <a:gd name="T7" fmla="*/ 31 h 52"/>
                  <a:gd name="T8" fmla="*/ 21 w 23"/>
                  <a:gd name="T9" fmla="*/ 37 h 52"/>
                  <a:gd name="T10" fmla="*/ 8 w 23"/>
                  <a:gd name="T11" fmla="*/ 46 h 52"/>
                  <a:gd name="T12" fmla="*/ 0 w 23"/>
                  <a:gd name="T13" fmla="*/ 52 h 52"/>
                  <a:gd name="T14" fmla="*/ 0 w 23"/>
                  <a:gd name="T15" fmla="*/ 44 h 52"/>
                  <a:gd name="T16" fmla="*/ 4 w 23"/>
                  <a:gd name="T17" fmla="*/ 44 h 52"/>
                  <a:gd name="T18" fmla="*/ 8 w 23"/>
                  <a:gd name="T19" fmla="*/ 46 h 52"/>
                  <a:gd name="T20" fmla="*/ 0 w 23"/>
                  <a:gd name="T21" fmla="*/ 44 h 52"/>
                  <a:gd name="T22" fmla="*/ 0 w 23"/>
                  <a:gd name="T23" fmla="*/ 19 h 52"/>
                  <a:gd name="T24" fmla="*/ 10 w 23"/>
                  <a:gd name="T25" fmla="*/ 19 h 52"/>
                  <a:gd name="T26" fmla="*/ 10 w 23"/>
                  <a:gd name="T27" fmla="*/ 44 h 52"/>
                  <a:gd name="T28" fmla="*/ 0 w 23"/>
                  <a:gd name="T29" fmla="*/ 44 h 52"/>
                  <a:gd name="T30" fmla="*/ 0 w 23"/>
                  <a:gd name="T31" fmla="*/ 19 h 52"/>
                  <a:gd name="T32" fmla="*/ 0 w 23"/>
                  <a:gd name="T33" fmla="*/ 18 h 52"/>
                  <a:gd name="T34" fmla="*/ 2 w 23"/>
                  <a:gd name="T35" fmla="*/ 16 h 52"/>
                  <a:gd name="T36" fmla="*/ 4 w 23"/>
                  <a:gd name="T37" fmla="*/ 19 h 52"/>
                  <a:gd name="T38" fmla="*/ 0 w 23"/>
                  <a:gd name="T39" fmla="*/ 19 h 52"/>
                  <a:gd name="T40" fmla="*/ 2 w 23"/>
                  <a:gd name="T41" fmla="*/ 16 h 52"/>
                  <a:gd name="T42" fmla="*/ 16 w 23"/>
                  <a:gd name="T43" fmla="*/ 6 h 52"/>
                  <a:gd name="T44" fmla="*/ 21 w 23"/>
                  <a:gd name="T45" fmla="*/ 12 h 52"/>
                  <a:gd name="T46" fmla="*/ 8 w 23"/>
                  <a:gd name="T47" fmla="*/ 21 h 52"/>
                  <a:gd name="T48" fmla="*/ 2 w 23"/>
                  <a:gd name="T49" fmla="*/ 16 h 52"/>
                  <a:gd name="T50" fmla="*/ 16 w 23"/>
                  <a:gd name="T51" fmla="*/ 6 h 52"/>
                  <a:gd name="T52" fmla="*/ 23 w 23"/>
                  <a:gd name="T53" fmla="*/ 0 h 52"/>
                  <a:gd name="T54" fmla="*/ 23 w 23"/>
                  <a:gd name="T55" fmla="*/ 8 h 52"/>
                  <a:gd name="T56" fmla="*/ 20 w 23"/>
                  <a:gd name="T57" fmla="*/ 8 h 52"/>
                  <a:gd name="T58" fmla="*/ 16 w 23"/>
                  <a:gd name="T59" fmla="*/ 6 h 52"/>
                  <a:gd name="T60" fmla="*/ 23 w 23"/>
                  <a:gd name="T61" fmla="*/ 8 h 52"/>
                  <a:gd name="T62" fmla="*/ 23 w 23"/>
                  <a:gd name="T63" fmla="*/ 33 h 52"/>
                  <a:gd name="T64" fmla="*/ 14 w 23"/>
                  <a:gd name="T65" fmla="*/ 33 h 52"/>
                  <a:gd name="T66" fmla="*/ 14 w 23"/>
                  <a:gd name="T67" fmla="*/ 8 h 52"/>
                  <a:gd name="T68" fmla="*/ 23 w 23"/>
                  <a:gd name="T69" fmla="*/ 8 h 52"/>
                  <a:gd name="T70" fmla="*/ 23 w 23"/>
                  <a:gd name="T71" fmla="*/ 33 h 52"/>
                  <a:gd name="T72" fmla="*/ 23 w 23"/>
                  <a:gd name="T73" fmla="*/ 35 h 52"/>
                  <a:gd name="T74" fmla="*/ 21 w 23"/>
                  <a:gd name="T75" fmla="*/ 37 h 52"/>
                  <a:gd name="T76" fmla="*/ 20 w 23"/>
                  <a:gd name="T77" fmla="*/ 33 h 52"/>
                  <a:gd name="T78" fmla="*/ 23 w 23"/>
                  <a:gd name="T79" fmla="*/ 33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3" h="52">
                    <a:moveTo>
                      <a:pt x="21" y="37"/>
                    </a:moveTo>
                    <a:lnTo>
                      <a:pt x="8" y="46"/>
                    </a:lnTo>
                    <a:lnTo>
                      <a:pt x="2" y="41"/>
                    </a:lnTo>
                    <a:lnTo>
                      <a:pt x="16" y="31"/>
                    </a:lnTo>
                    <a:lnTo>
                      <a:pt x="21" y="37"/>
                    </a:lnTo>
                    <a:close/>
                    <a:moveTo>
                      <a:pt x="8" y="46"/>
                    </a:moveTo>
                    <a:lnTo>
                      <a:pt x="0" y="52"/>
                    </a:lnTo>
                    <a:lnTo>
                      <a:pt x="0" y="44"/>
                    </a:lnTo>
                    <a:lnTo>
                      <a:pt x="4" y="44"/>
                    </a:lnTo>
                    <a:lnTo>
                      <a:pt x="8" y="46"/>
                    </a:lnTo>
                    <a:close/>
                    <a:moveTo>
                      <a:pt x="0" y="44"/>
                    </a:moveTo>
                    <a:lnTo>
                      <a:pt x="0" y="19"/>
                    </a:lnTo>
                    <a:lnTo>
                      <a:pt x="10" y="19"/>
                    </a:lnTo>
                    <a:lnTo>
                      <a:pt x="10" y="44"/>
                    </a:lnTo>
                    <a:lnTo>
                      <a:pt x="0" y="44"/>
                    </a:lnTo>
                    <a:close/>
                    <a:moveTo>
                      <a:pt x="0" y="19"/>
                    </a:moveTo>
                    <a:lnTo>
                      <a:pt x="0" y="18"/>
                    </a:lnTo>
                    <a:lnTo>
                      <a:pt x="2" y="16"/>
                    </a:lnTo>
                    <a:lnTo>
                      <a:pt x="4" y="19"/>
                    </a:lnTo>
                    <a:lnTo>
                      <a:pt x="0" y="19"/>
                    </a:lnTo>
                    <a:close/>
                    <a:moveTo>
                      <a:pt x="2" y="16"/>
                    </a:moveTo>
                    <a:lnTo>
                      <a:pt x="16" y="6"/>
                    </a:lnTo>
                    <a:lnTo>
                      <a:pt x="21" y="12"/>
                    </a:lnTo>
                    <a:lnTo>
                      <a:pt x="8" y="21"/>
                    </a:lnTo>
                    <a:lnTo>
                      <a:pt x="2" y="16"/>
                    </a:lnTo>
                    <a:close/>
                    <a:moveTo>
                      <a:pt x="16" y="6"/>
                    </a:moveTo>
                    <a:lnTo>
                      <a:pt x="23" y="0"/>
                    </a:lnTo>
                    <a:lnTo>
                      <a:pt x="23" y="8"/>
                    </a:lnTo>
                    <a:lnTo>
                      <a:pt x="20" y="8"/>
                    </a:lnTo>
                    <a:lnTo>
                      <a:pt x="16" y="6"/>
                    </a:lnTo>
                    <a:close/>
                    <a:moveTo>
                      <a:pt x="23" y="8"/>
                    </a:moveTo>
                    <a:lnTo>
                      <a:pt x="23" y="33"/>
                    </a:lnTo>
                    <a:lnTo>
                      <a:pt x="14" y="33"/>
                    </a:lnTo>
                    <a:lnTo>
                      <a:pt x="14" y="8"/>
                    </a:lnTo>
                    <a:lnTo>
                      <a:pt x="23" y="8"/>
                    </a:lnTo>
                    <a:close/>
                    <a:moveTo>
                      <a:pt x="23" y="33"/>
                    </a:moveTo>
                    <a:lnTo>
                      <a:pt x="23" y="35"/>
                    </a:lnTo>
                    <a:lnTo>
                      <a:pt x="21" y="37"/>
                    </a:lnTo>
                    <a:lnTo>
                      <a:pt x="20" y="33"/>
                    </a:lnTo>
                    <a:lnTo>
                      <a:pt x="23" y="33"/>
                    </a:lnTo>
                    <a:close/>
                  </a:path>
                </a:pathLst>
              </a:custGeom>
              <a:solidFill>
                <a:srgbClr val="1F1A1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grpSp>
        <p:grpSp>
          <p:nvGrpSpPr>
            <p:cNvPr id="569408" name="Group 64"/>
            <p:cNvGrpSpPr>
              <a:grpSpLocks/>
            </p:cNvGrpSpPr>
            <p:nvPr/>
          </p:nvGrpSpPr>
          <p:grpSpPr bwMode="auto">
            <a:xfrm>
              <a:off x="4752" y="432"/>
              <a:ext cx="337" cy="380"/>
              <a:chOff x="1571" y="1701"/>
              <a:chExt cx="380" cy="428"/>
            </a:xfrm>
          </p:grpSpPr>
          <p:sp>
            <p:nvSpPr>
              <p:cNvPr id="569409" name="Freeform 65"/>
              <p:cNvSpPr>
                <a:spLocks/>
              </p:cNvSpPr>
              <p:nvPr/>
            </p:nvSpPr>
            <p:spPr bwMode="auto">
              <a:xfrm>
                <a:off x="1575" y="1974"/>
                <a:ext cx="61" cy="148"/>
              </a:xfrm>
              <a:custGeom>
                <a:avLst/>
                <a:gdLst>
                  <a:gd name="T0" fmla="*/ 61 w 61"/>
                  <a:gd name="T1" fmla="*/ 100 h 148"/>
                  <a:gd name="T2" fmla="*/ 0 w 61"/>
                  <a:gd name="T3" fmla="*/ 148 h 148"/>
                  <a:gd name="T4" fmla="*/ 0 w 61"/>
                  <a:gd name="T5" fmla="*/ 9 h 148"/>
                  <a:gd name="T6" fmla="*/ 13 w 61"/>
                  <a:gd name="T7" fmla="*/ 0 h 148"/>
                  <a:gd name="T8" fmla="*/ 13 w 61"/>
                  <a:gd name="T9" fmla="*/ 125 h 148"/>
                  <a:gd name="T10" fmla="*/ 61 w 61"/>
                  <a:gd name="T11" fmla="*/ 86 h 148"/>
                  <a:gd name="T12" fmla="*/ 61 w 61"/>
                  <a:gd name="T13" fmla="*/ 100 h 148"/>
                </a:gdLst>
                <a:ahLst/>
                <a:cxnLst>
                  <a:cxn ang="0">
                    <a:pos x="T0" y="T1"/>
                  </a:cxn>
                  <a:cxn ang="0">
                    <a:pos x="T2" y="T3"/>
                  </a:cxn>
                  <a:cxn ang="0">
                    <a:pos x="T4" y="T5"/>
                  </a:cxn>
                  <a:cxn ang="0">
                    <a:pos x="T6" y="T7"/>
                  </a:cxn>
                  <a:cxn ang="0">
                    <a:pos x="T8" y="T9"/>
                  </a:cxn>
                  <a:cxn ang="0">
                    <a:pos x="T10" y="T11"/>
                  </a:cxn>
                  <a:cxn ang="0">
                    <a:pos x="T12" y="T13"/>
                  </a:cxn>
                </a:cxnLst>
                <a:rect l="0" t="0" r="r" b="b"/>
                <a:pathLst>
                  <a:path w="61" h="148">
                    <a:moveTo>
                      <a:pt x="61" y="100"/>
                    </a:moveTo>
                    <a:lnTo>
                      <a:pt x="0" y="148"/>
                    </a:lnTo>
                    <a:lnTo>
                      <a:pt x="0" y="9"/>
                    </a:lnTo>
                    <a:lnTo>
                      <a:pt x="13" y="0"/>
                    </a:lnTo>
                    <a:lnTo>
                      <a:pt x="13" y="125"/>
                    </a:lnTo>
                    <a:lnTo>
                      <a:pt x="61" y="86"/>
                    </a:lnTo>
                    <a:lnTo>
                      <a:pt x="61" y="100"/>
                    </a:lnTo>
                    <a:close/>
                  </a:path>
                </a:pathLst>
              </a:custGeom>
              <a:solidFill>
                <a:srgbClr val="1F1A1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569410" name="Freeform 66"/>
              <p:cNvSpPr>
                <a:spLocks/>
              </p:cNvSpPr>
              <p:nvPr/>
            </p:nvSpPr>
            <p:spPr bwMode="auto">
              <a:xfrm>
                <a:off x="1655" y="2024"/>
                <a:ext cx="14" cy="36"/>
              </a:xfrm>
              <a:custGeom>
                <a:avLst/>
                <a:gdLst>
                  <a:gd name="T0" fmla="*/ 14 w 14"/>
                  <a:gd name="T1" fmla="*/ 25 h 36"/>
                  <a:gd name="T2" fmla="*/ 0 w 14"/>
                  <a:gd name="T3" fmla="*/ 36 h 36"/>
                  <a:gd name="T4" fmla="*/ 0 w 14"/>
                  <a:gd name="T5" fmla="*/ 11 h 36"/>
                  <a:gd name="T6" fmla="*/ 14 w 14"/>
                  <a:gd name="T7" fmla="*/ 0 h 36"/>
                  <a:gd name="T8" fmla="*/ 14 w 14"/>
                  <a:gd name="T9" fmla="*/ 25 h 36"/>
                </a:gdLst>
                <a:ahLst/>
                <a:cxnLst>
                  <a:cxn ang="0">
                    <a:pos x="T0" y="T1"/>
                  </a:cxn>
                  <a:cxn ang="0">
                    <a:pos x="T2" y="T3"/>
                  </a:cxn>
                  <a:cxn ang="0">
                    <a:pos x="T4" y="T5"/>
                  </a:cxn>
                  <a:cxn ang="0">
                    <a:pos x="T6" y="T7"/>
                  </a:cxn>
                  <a:cxn ang="0">
                    <a:pos x="T8" y="T9"/>
                  </a:cxn>
                </a:cxnLst>
                <a:rect l="0" t="0" r="r" b="b"/>
                <a:pathLst>
                  <a:path w="14" h="36">
                    <a:moveTo>
                      <a:pt x="14" y="25"/>
                    </a:moveTo>
                    <a:lnTo>
                      <a:pt x="0" y="36"/>
                    </a:lnTo>
                    <a:lnTo>
                      <a:pt x="0" y="11"/>
                    </a:lnTo>
                    <a:lnTo>
                      <a:pt x="14" y="0"/>
                    </a:lnTo>
                    <a:lnTo>
                      <a:pt x="14" y="25"/>
                    </a:lnTo>
                    <a:close/>
                  </a:path>
                </a:pathLst>
              </a:custGeom>
              <a:solidFill>
                <a:srgbClr val="1F1A1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569411" name="Freeform 67"/>
              <p:cNvSpPr>
                <a:spLocks/>
              </p:cNvSpPr>
              <p:nvPr/>
            </p:nvSpPr>
            <p:spPr bwMode="auto">
              <a:xfrm>
                <a:off x="1694" y="1849"/>
                <a:ext cx="78" cy="163"/>
              </a:xfrm>
              <a:custGeom>
                <a:avLst/>
                <a:gdLst>
                  <a:gd name="T0" fmla="*/ 13 w 78"/>
                  <a:gd name="T1" fmla="*/ 130 h 163"/>
                  <a:gd name="T2" fmla="*/ 15 w 78"/>
                  <a:gd name="T3" fmla="*/ 140 h 163"/>
                  <a:gd name="T4" fmla="*/ 21 w 78"/>
                  <a:gd name="T5" fmla="*/ 146 h 163"/>
                  <a:gd name="T6" fmla="*/ 28 w 78"/>
                  <a:gd name="T7" fmla="*/ 146 h 163"/>
                  <a:gd name="T8" fmla="*/ 38 w 78"/>
                  <a:gd name="T9" fmla="*/ 140 h 163"/>
                  <a:gd name="T10" fmla="*/ 57 w 78"/>
                  <a:gd name="T11" fmla="*/ 117 h 163"/>
                  <a:gd name="T12" fmla="*/ 65 w 78"/>
                  <a:gd name="T13" fmla="*/ 92 h 163"/>
                  <a:gd name="T14" fmla="*/ 63 w 78"/>
                  <a:gd name="T15" fmla="*/ 84 h 163"/>
                  <a:gd name="T16" fmla="*/ 57 w 78"/>
                  <a:gd name="T17" fmla="*/ 80 h 163"/>
                  <a:gd name="T18" fmla="*/ 36 w 78"/>
                  <a:gd name="T19" fmla="*/ 86 h 163"/>
                  <a:gd name="T20" fmla="*/ 32 w 78"/>
                  <a:gd name="T21" fmla="*/ 86 h 163"/>
                  <a:gd name="T22" fmla="*/ 19 w 78"/>
                  <a:gd name="T23" fmla="*/ 90 h 163"/>
                  <a:gd name="T24" fmla="*/ 11 w 78"/>
                  <a:gd name="T25" fmla="*/ 90 h 163"/>
                  <a:gd name="T26" fmla="*/ 5 w 78"/>
                  <a:gd name="T27" fmla="*/ 84 h 163"/>
                  <a:gd name="T28" fmla="*/ 3 w 78"/>
                  <a:gd name="T29" fmla="*/ 75 h 163"/>
                  <a:gd name="T30" fmla="*/ 7 w 78"/>
                  <a:gd name="T31" fmla="*/ 57 h 163"/>
                  <a:gd name="T32" fmla="*/ 15 w 78"/>
                  <a:gd name="T33" fmla="*/ 40 h 163"/>
                  <a:gd name="T34" fmla="*/ 26 w 78"/>
                  <a:gd name="T35" fmla="*/ 23 h 163"/>
                  <a:gd name="T36" fmla="*/ 40 w 78"/>
                  <a:gd name="T37" fmla="*/ 9 h 163"/>
                  <a:gd name="T38" fmla="*/ 55 w 78"/>
                  <a:gd name="T39" fmla="*/ 0 h 163"/>
                  <a:gd name="T40" fmla="*/ 65 w 78"/>
                  <a:gd name="T41" fmla="*/ 0 h 163"/>
                  <a:gd name="T42" fmla="*/ 73 w 78"/>
                  <a:gd name="T43" fmla="*/ 5 h 163"/>
                  <a:gd name="T44" fmla="*/ 76 w 78"/>
                  <a:gd name="T45" fmla="*/ 19 h 163"/>
                  <a:gd name="T46" fmla="*/ 61 w 78"/>
                  <a:gd name="T47" fmla="*/ 25 h 163"/>
                  <a:gd name="T48" fmla="*/ 59 w 78"/>
                  <a:gd name="T49" fmla="*/ 17 h 163"/>
                  <a:gd name="T50" fmla="*/ 50 w 78"/>
                  <a:gd name="T51" fmla="*/ 17 h 163"/>
                  <a:gd name="T52" fmla="*/ 32 w 78"/>
                  <a:gd name="T53" fmla="*/ 30 h 163"/>
                  <a:gd name="T54" fmla="*/ 19 w 78"/>
                  <a:gd name="T55" fmla="*/ 53 h 163"/>
                  <a:gd name="T56" fmla="*/ 19 w 78"/>
                  <a:gd name="T57" fmla="*/ 69 h 163"/>
                  <a:gd name="T58" fmla="*/ 23 w 78"/>
                  <a:gd name="T59" fmla="*/ 73 h 163"/>
                  <a:gd name="T60" fmla="*/ 32 w 78"/>
                  <a:gd name="T61" fmla="*/ 73 h 163"/>
                  <a:gd name="T62" fmla="*/ 50 w 78"/>
                  <a:gd name="T63" fmla="*/ 65 h 163"/>
                  <a:gd name="T64" fmla="*/ 59 w 78"/>
                  <a:gd name="T65" fmla="*/ 61 h 163"/>
                  <a:gd name="T66" fmla="*/ 69 w 78"/>
                  <a:gd name="T67" fmla="*/ 61 h 163"/>
                  <a:gd name="T68" fmla="*/ 74 w 78"/>
                  <a:gd name="T69" fmla="*/ 65 h 163"/>
                  <a:gd name="T70" fmla="*/ 78 w 78"/>
                  <a:gd name="T71" fmla="*/ 73 h 163"/>
                  <a:gd name="T72" fmla="*/ 78 w 78"/>
                  <a:gd name="T73" fmla="*/ 88 h 163"/>
                  <a:gd name="T74" fmla="*/ 73 w 78"/>
                  <a:gd name="T75" fmla="*/ 109 h 163"/>
                  <a:gd name="T76" fmla="*/ 61 w 78"/>
                  <a:gd name="T77" fmla="*/ 128 h 163"/>
                  <a:gd name="T78" fmla="*/ 48 w 78"/>
                  <a:gd name="T79" fmla="*/ 146 h 163"/>
                  <a:gd name="T80" fmla="*/ 30 w 78"/>
                  <a:gd name="T81" fmla="*/ 159 h 163"/>
                  <a:gd name="T82" fmla="*/ 17 w 78"/>
                  <a:gd name="T83" fmla="*/ 163 h 163"/>
                  <a:gd name="T84" fmla="*/ 7 w 78"/>
                  <a:gd name="T85" fmla="*/ 161 h 163"/>
                  <a:gd name="T86" fmla="*/ 2 w 78"/>
                  <a:gd name="T87" fmla="*/ 15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78" h="163">
                    <a:moveTo>
                      <a:pt x="0" y="140"/>
                    </a:moveTo>
                    <a:lnTo>
                      <a:pt x="13" y="130"/>
                    </a:lnTo>
                    <a:lnTo>
                      <a:pt x="15" y="136"/>
                    </a:lnTo>
                    <a:lnTo>
                      <a:pt x="15" y="140"/>
                    </a:lnTo>
                    <a:lnTo>
                      <a:pt x="17" y="144"/>
                    </a:lnTo>
                    <a:lnTo>
                      <a:pt x="21" y="146"/>
                    </a:lnTo>
                    <a:lnTo>
                      <a:pt x="25" y="146"/>
                    </a:lnTo>
                    <a:lnTo>
                      <a:pt x="28" y="146"/>
                    </a:lnTo>
                    <a:lnTo>
                      <a:pt x="34" y="144"/>
                    </a:lnTo>
                    <a:lnTo>
                      <a:pt x="38" y="140"/>
                    </a:lnTo>
                    <a:lnTo>
                      <a:pt x="50" y="128"/>
                    </a:lnTo>
                    <a:lnTo>
                      <a:pt x="57" y="117"/>
                    </a:lnTo>
                    <a:lnTo>
                      <a:pt x="63" y="103"/>
                    </a:lnTo>
                    <a:lnTo>
                      <a:pt x="65" y="92"/>
                    </a:lnTo>
                    <a:lnTo>
                      <a:pt x="65" y="88"/>
                    </a:lnTo>
                    <a:lnTo>
                      <a:pt x="63" y="84"/>
                    </a:lnTo>
                    <a:lnTo>
                      <a:pt x="61" y="82"/>
                    </a:lnTo>
                    <a:lnTo>
                      <a:pt x="57" y="80"/>
                    </a:lnTo>
                    <a:lnTo>
                      <a:pt x="48" y="80"/>
                    </a:lnTo>
                    <a:lnTo>
                      <a:pt x="36" y="86"/>
                    </a:lnTo>
                    <a:lnTo>
                      <a:pt x="34" y="86"/>
                    </a:lnTo>
                    <a:lnTo>
                      <a:pt x="32" y="86"/>
                    </a:lnTo>
                    <a:lnTo>
                      <a:pt x="25" y="90"/>
                    </a:lnTo>
                    <a:lnTo>
                      <a:pt x="19" y="90"/>
                    </a:lnTo>
                    <a:lnTo>
                      <a:pt x="15" y="92"/>
                    </a:lnTo>
                    <a:lnTo>
                      <a:pt x="11" y="90"/>
                    </a:lnTo>
                    <a:lnTo>
                      <a:pt x="7" y="88"/>
                    </a:lnTo>
                    <a:lnTo>
                      <a:pt x="5" y="84"/>
                    </a:lnTo>
                    <a:lnTo>
                      <a:pt x="3" y="80"/>
                    </a:lnTo>
                    <a:lnTo>
                      <a:pt x="3" y="75"/>
                    </a:lnTo>
                    <a:lnTo>
                      <a:pt x="5" y="67"/>
                    </a:lnTo>
                    <a:lnTo>
                      <a:pt x="7" y="57"/>
                    </a:lnTo>
                    <a:lnTo>
                      <a:pt x="9" y="50"/>
                    </a:lnTo>
                    <a:lnTo>
                      <a:pt x="15" y="40"/>
                    </a:lnTo>
                    <a:lnTo>
                      <a:pt x="19" y="30"/>
                    </a:lnTo>
                    <a:lnTo>
                      <a:pt x="26" y="23"/>
                    </a:lnTo>
                    <a:lnTo>
                      <a:pt x="32" y="15"/>
                    </a:lnTo>
                    <a:lnTo>
                      <a:pt x="40" y="9"/>
                    </a:lnTo>
                    <a:lnTo>
                      <a:pt x="48" y="4"/>
                    </a:lnTo>
                    <a:lnTo>
                      <a:pt x="55" y="0"/>
                    </a:lnTo>
                    <a:lnTo>
                      <a:pt x="61" y="0"/>
                    </a:lnTo>
                    <a:lnTo>
                      <a:pt x="65" y="0"/>
                    </a:lnTo>
                    <a:lnTo>
                      <a:pt x="69" y="2"/>
                    </a:lnTo>
                    <a:lnTo>
                      <a:pt x="73" y="5"/>
                    </a:lnTo>
                    <a:lnTo>
                      <a:pt x="74" y="11"/>
                    </a:lnTo>
                    <a:lnTo>
                      <a:pt x="76" y="19"/>
                    </a:lnTo>
                    <a:lnTo>
                      <a:pt x="63" y="28"/>
                    </a:lnTo>
                    <a:lnTo>
                      <a:pt x="61" y="25"/>
                    </a:lnTo>
                    <a:lnTo>
                      <a:pt x="61" y="21"/>
                    </a:lnTo>
                    <a:lnTo>
                      <a:pt x="59" y="17"/>
                    </a:lnTo>
                    <a:lnTo>
                      <a:pt x="55" y="17"/>
                    </a:lnTo>
                    <a:lnTo>
                      <a:pt x="50" y="17"/>
                    </a:lnTo>
                    <a:lnTo>
                      <a:pt x="40" y="23"/>
                    </a:lnTo>
                    <a:lnTo>
                      <a:pt x="32" y="30"/>
                    </a:lnTo>
                    <a:lnTo>
                      <a:pt x="25" y="42"/>
                    </a:lnTo>
                    <a:lnTo>
                      <a:pt x="19" y="53"/>
                    </a:lnTo>
                    <a:lnTo>
                      <a:pt x="17" y="63"/>
                    </a:lnTo>
                    <a:lnTo>
                      <a:pt x="19" y="69"/>
                    </a:lnTo>
                    <a:lnTo>
                      <a:pt x="19" y="71"/>
                    </a:lnTo>
                    <a:lnTo>
                      <a:pt x="23" y="73"/>
                    </a:lnTo>
                    <a:lnTo>
                      <a:pt x="26" y="73"/>
                    </a:lnTo>
                    <a:lnTo>
                      <a:pt x="32" y="73"/>
                    </a:lnTo>
                    <a:lnTo>
                      <a:pt x="42" y="67"/>
                    </a:lnTo>
                    <a:lnTo>
                      <a:pt x="50" y="65"/>
                    </a:lnTo>
                    <a:lnTo>
                      <a:pt x="53" y="63"/>
                    </a:lnTo>
                    <a:lnTo>
                      <a:pt x="59" y="61"/>
                    </a:lnTo>
                    <a:lnTo>
                      <a:pt x="65" y="61"/>
                    </a:lnTo>
                    <a:lnTo>
                      <a:pt x="69" y="61"/>
                    </a:lnTo>
                    <a:lnTo>
                      <a:pt x="73" y="61"/>
                    </a:lnTo>
                    <a:lnTo>
                      <a:pt x="74" y="65"/>
                    </a:lnTo>
                    <a:lnTo>
                      <a:pt x="76" y="67"/>
                    </a:lnTo>
                    <a:lnTo>
                      <a:pt x="78" y="73"/>
                    </a:lnTo>
                    <a:lnTo>
                      <a:pt x="78" y="78"/>
                    </a:lnTo>
                    <a:lnTo>
                      <a:pt x="78" y="88"/>
                    </a:lnTo>
                    <a:lnTo>
                      <a:pt x="76" y="98"/>
                    </a:lnTo>
                    <a:lnTo>
                      <a:pt x="73" y="109"/>
                    </a:lnTo>
                    <a:lnTo>
                      <a:pt x="67" y="119"/>
                    </a:lnTo>
                    <a:lnTo>
                      <a:pt x="61" y="128"/>
                    </a:lnTo>
                    <a:lnTo>
                      <a:pt x="55" y="138"/>
                    </a:lnTo>
                    <a:lnTo>
                      <a:pt x="48" y="146"/>
                    </a:lnTo>
                    <a:lnTo>
                      <a:pt x="38" y="153"/>
                    </a:lnTo>
                    <a:lnTo>
                      <a:pt x="30" y="159"/>
                    </a:lnTo>
                    <a:lnTo>
                      <a:pt x="23" y="163"/>
                    </a:lnTo>
                    <a:lnTo>
                      <a:pt x="17" y="163"/>
                    </a:lnTo>
                    <a:lnTo>
                      <a:pt x="11" y="163"/>
                    </a:lnTo>
                    <a:lnTo>
                      <a:pt x="7" y="161"/>
                    </a:lnTo>
                    <a:lnTo>
                      <a:pt x="3" y="155"/>
                    </a:lnTo>
                    <a:lnTo>
                      <a:pt x="2" y="150"/>
                    </a:lnTo>
                    <a:lnTo>
                      <a:pt x="0" y="140"/>
                    </a:lnTo>
                    <a:close/>
                  </a:path>
                </a:pathLst>
              </a:custGeom>
              <a:solidFill>
                <a:srgbClr val="1F1A1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569412" name="Freeform 68"/>
              <p:cNvSpPr>
                <a:spLocks/>
              </p:cNvSpPr>
              <p:nvPr/>
            </p:nvSpPr>
            <p:spPr bwMode="auto">
              <a:xfrm>
                <a:off x="1822" y="1705"/>
                <a:ext cx="115" cy="186"/>
              </a:xfrm>
              <a:custGeom>
                <a:avLst/>
                <a:gdLst>
                  <a:gd name="T0" fmla="*/ 0 w 115"/>
                  <a:gd name="T1" fmla="*/ 88 h 186"/>
                  <a:gd name="T2" fmla="*/ 14 w 115"/>
                  <a:gd name="T3" fmla="*/ 76 h 186"/>
                  <a:gd name="T4" fmla="*/ 58 w 115"/>
                  <a:gd name="T5" fmla="*/ 161 h 186"/>
                  <a:gd name="T6" fmla="*/ 102 w 115"/>
                  <a:gd name="T7" fmla="*/ 11 h 186"/>
                  <a:gd name="T8" fmla="*/ 115 w 115"/>
                  <a:gd name="T9" fmla="*/ 0 h 186"/>
                  <a:gd name="T10" fmla="*/ 64 w 115"/>
                  <a:gd name="T11" fmla="*/ 176 h 186"/>
                  <a:gd name="T12" fmla="*/ 52 w 115"/>
                  <a:gd name="T13" fmla="*/ 186 h 186"/>
                  <a:gd name="T14" fmla="*/ 0 w 115"/>
                  <a:gd name="T15" fmla="*/ 88 h 1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5" h="186">
                    <a:moveTo>
                      <a:pt x="0" y="88"/>
                    </a:moveTo>
                    <a:lnTo>
                      <a:pt x="14" y="76"/>
                    </a:lnTo>
                    <a:lnTo>
                      <a:pt x="58" y="161"/>
                    </a:lnTo>
                    <a:lnTo>
                      <a:pt x="102" y="11"/>
                    </a:lnTo>
                    <a:lnTo>
                      <a:pt x="115" y="0"/>
                    </a:lnTo>
                    <a:lnTo>
                      <a:pt x="64" y="176"/>
                    </a:lnTo>
                    <a:lnTo>
                      <a:pt x="52" y="186"/>
                    </a:lnTo>
                    <a:lnTo>
                      <a:pt x="0" y="88"/>
                    </a:lnTo>
                    <a:close/>
                  </a:path>
                </a:pathLst>
              </a:custGeom>
              <a:solidFill>
                <a:srgbClr val="1F1A1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569413" name="Freeform 69"/>
              <p:cNvSpPr>
                <a:spLocks/>
              </p:cNvSpPr>
              <p:nvPr/>
            </p:nvSpPr>
            <p:spPr bwMode="auto">
              <a:xfrm>
                <a:off x="1934" y="1810"/>
                <a:ext cx="13" cy="35"/>
              </a:xfrm>
              <a:custGeom>
                <a:avLst/>
                <a:gdLst>
                  <a:gd name="T0" fmla="*/ 13 w 13"/>
                  <a:gd name="T1" fmla="*/ 25 h 35"/>
                  <a:gd name="T2" fmla="*/ 0 w 13"/>
                  <a:gd name="T3" fmla="*/ 35 h 35"/>
                  <a:gd name="T4" fmla="*/ 0 w 13"/>
                  <a:gd name="T5" fmla="*/ 10 h 35"/>
                  <a:gd name="T6" fmla="*/ 13 w 13"/>
                  <a:gd name="T7" fmla="*/ 0 h 35"/>
                  <a:gd name="T8" fmla="*/ 13 w 13"/>
                  <a:gd name="T9" fmla="*/ 25 h 35"/>
                </a:gdLst>
                <a:ahLst/>
                <a:cxnLst>
                  <a:cxn ang="0">
                    <a:pos x="T0" y="T1"/>
                  </a:cxn>
                  <a:cxn ang="0">
                    <a:pos x="T2" y="T3"/>
                  </a:cxn>
                  <a:cxn ang="0">
                    <a:pos x="T4" y="T5"/>
                  </a:cxn>
                  <a:cxn ang="0">
                    <a:pos x="T6" y="T7"/>
                  </a:cxn>
                  <a:cxn ang="0">
                    <a:pos x="T8" y="T9"/>
                  </a:cxn>
                </a:cxnLst>
                <a:rect l="0" t="0" r="r" b="b"/>
                <a:pathLst>
                  <a:path w="13" h="35">
                    <a:moveTo>
                      <a:pt x="13" y="25"/>
                    </a:moveTo>
                    <a:lnTo>
                      <a:pt x="0" y="35"/>
                    </a:lnTo>
                    <a:lnTo>
                      <a:pt x="0" y="10"/>
                    </a:lnTo>
                    <a:lnTo>
                      <a:pt x="13" y="0"/>
                    </a:lnTo>
                    <a:lnTo>
                      <a:pt x="13" y="25"/>
                    </a:lnTo>
                    <a:close/>
                  </a:path>
                </a:pathLst>
              </a:custGeom>
              <a:solidFill>
                <a:srgbClr val="1F1A1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569414" name="Freeform 70"/>
              <p:cNvSpPr>
                <a:spLocks noEditPoints="1"/>
              </p:cNvSpPr>
              <p:nvPr/>
            </p:nvSpPr>
            <p:spPr bwMode="auto">
              <a:xfrm>
                <a:off x="1571" y="1966"/>
                <a:ext cx="69" cy="163"/>
              </a:xfrm>
              <a:custGeom>
                <a:avLst/>
                <a:gdLst>
                  <a:gd name="T0" fmla="*/ 67 w 69"/>
                  <a:gd name="T1" fmla="*/ 111 h 163"/>
                  <a:gd name="T2" fmla="*/ 5 w 69"/>
                  <a:gd name="T3" fmla="*/ 159 h 163"/>
                  <a:gd name="T4" fmla="*/ 2 w 69"/>
                  <a:gd name="T5" fmla="*/ 152 h 163"/>
                  <a:gd name="T6" fmla="*/ 63 w 69"/>
                  <a:gd name="T7" fmla="*/ 106 h 163"/>
                  <a:gd name="T8" fmla="*/ 67 w 69"/>
                  <a:gd name="T9" fmla="*/ 111 h 163"/>
                  <a:gd name="T10" fmla="*/ 5 w 69"/>
                  <a:gd name="T11" fmla="*/ 159 h 163"/>
                  <a:gd name="T12" fmla="*/ 0 w 69"/>
                  <a:gd name="T13" fmla="*/ 163 h 163"/>
                  <a:gd name="T14" fmla="*/ 0 w 69"/>
                  <a:gd name="T15" fmla="*/ 156 h 163"/>
                  <a:gd name="T16" fmla="*/ 4 w 69"/>
                  <a:gd name="T17" fmla="*/ 156 h 163"/>
                  <a:gd name="T18" fmla="*/ 5 w 69"/>
                  <a:gd name="T19" fmla="*/ 159 h 163"/>
                  <a:gd name="T20" fmla="*/ 0 w 69"/>
                  <a:gd name="T21" fmla="*/ 156 h 163"/>
                  <a:gd name="T22" fmla="*/ 0 w 69"/>
                  <a:gd name="T23" fmla="*/ 17 h 163"/>
                  <a:gd name="T24" fmla="*/ 7 w 69"/>
                  <a:gd name="T25" fmla="*/ 17 h 163"/>
                  <a:gd name="T26" fmla="*/ 7 w 69"/>
                  <a:gd name="T27" fmla="*/ 156 h 163"/>
                  <a:gd name="T28" fmla="*/ 0 w 69"/>
                  <a:gd name="T29" fmla="*/ 156 h 163"/>
                  <a:gd name="T30" fmla="*/ 0 w 69"/>
                  <a:gd name="T31" fmla="*/ 17 h 163"/>
                  <a:gd name="T32" fmla="*/ 0 w 69"/>
                  <a:gd name="T33" fmla="*/ 15 h 163"/>
                  <a:gd name="T34" fmla="*/ 2 w 69"/>
                  <a:gd name="T35" fmla="*/ 15 h 163"/>
                  <a:gd name="T36" fmla="*/ 4 w 69"/>
                  <a:gd name="T37" fmla="*/ 17 h 163"/>
                  <a:gd name="T38" fmla="*/ 0 w 69"/>
                  <a:gd name="T39" fmla="*/ 17 h 163"/>
                  <a:gd name="T40" fmla="*/ 2 w 69"/>
                  <a:gd name="T41" fmla="*/ 15 h 163"/>
                  <a:gd name="T42" fmla="*/ 15 w 69"/>
                  <a:gd name="T43" fmla="*/ 4 h 163"/>
                  <a:gd name="T44" fmla="*/ 19 w 69"/>
                  <a:gd name="T45" fmla="*/ 11 h 163"/>
                  <a:gd name="T46" fmla="*/ 5 w 69"/>
                  <a:gd name="T47" fmla="*/ 21 h 163"/>
                  <a:gd name="T48" fmla="*/ 2 w 69"/>
                  <a:gd name="T49" fmla="*/ 15 h 163"/>
                  <a:gd name="T50" fmla="*/ 15 w 69"/>
                  <a:gd name="T51" fmla="*/ 4 h 163"/>
                  <a:gd name="T52" fmla="*/ 21 w 69"/>
                  <a:gd name="T53" fmla="*/ 0 h 163"/>
                  <a:gd name="T54" fmla="*/ 21 w 69"/>
                  <a:gd name="T55" fmla="*/ 8 h 163"/>
                  <a:gd name="T56" fmla="*/ 17 w 69"/>
                  <a:gd name="T57" fmla="*/ 8 h 163"/>
                  <a:gd name="T58" fmla="*/ 15 w 69"/>
                  <a:gd name="T59" fmla="*/ 4 h 163"/>
                  <a:gd name="T60" fmla="*/ 21 w 69"/>
                  <a:gd name="T61" fmla="*/ 8 h 163"/>
                  <a:gd name="T62" fmla="*/ 21 w 69"/>
                  <a:gd name="T63" fmla="*/ 133 h 163"/>
                  <a:gd name="T64" fmla="*/ 13 w 69"/>
                  <a:gd name="T65" fmla="*/ 133 h 163"/>
                  <a:gd name="T66" fmla="*/ 13 w 69"/>
                  <a:gd name="T67" fmla="*/ 8 h 163"/>
                  <a:gd name="T68" fmla="*/ 21 w 69"/>
                  <a:gd name="T69" fmla="*/ 8 h 163"/>
                  <a:gd name="T70" fmla="*/ 19 w 69"/>
                  <a:gd name="T71" fmla="*/ 134 h 163"/>
                  <a:gd name="T72" fmla="*/ 13 w 69"/>
                  <a:gd name="T73" fmla="*/ 140 h 163"/>
                  <a:gd name="T74" fmla="*/ 13 w 69"/>
                  <a:gd name="T75" fmla="*/ 133 h 163"/>
                  <a:gd name="T76" fmla="*/ 17 w 69"/>
                  <a:gd name="T77" fmla="*/ 133 h 163"/>
                  <a:gd name="T78" fmla="*/ 19 w 69"/>
                  <a:gd name="T79" fmla="*/ 134 h 163"/>
                  <a:gd name="T80" fmla="*/ 15 w 69"/>
                  <a:gd name="T81" fmla="*/ 129 h 163"/>
                  <a:gd name="T82" fmla="*/ 63 w 69"/>
                  <a:gd name="T83" fmla="*/ 92 h 163"/>
                  <a:gd name="T84" fmla="*/ 67 w 69"/>
                  <a:gd name="T85" fmla="*/ 98 h 163"/>
                  <a:gd name="T86" fmla="*/ 19 w 69"/>
                  <a:gd name="T87" fmla="*/ 134 h 163"/>
                  <a:gd name="T88" fmla="*/ 15 w 69"/>
                  <a:gd name="T89" fmla="*/ 129 h 163"/>
                  <a:gd name="T90" fmla="*/ 63 w 69"/>
                  <a:gd name="T91" fmla="*/ 92 h 163"/>
                  <a:gd name="T92" fmla="*/ 69 w 69"/>
                  <a:gd name="T93" fmla="*/ 86 h 163"/>
                  <a:gd name="T94" fmla="*/ 69 w 69"/>
                  <a:gd name="T95" fmla="*/ 94 h 163"/>
                  <a:gd name="T96" fmla="*/ 65 w 69"/>
                  <a:gd name="T97" fmla="*/ 94 h 163"/>
                  <a:gd name="T98" fmla="*/ 63 w 69"/>
                  <a:gd name="T99" fmla="*/ 92 h 163"/>
                  <a:gd name="T100" fmla="*/ 69 w 69"/>
                  <a:gd name="T101" fmla="*/ 94 h 163"/>
                  <a:gd name="T102" fmla="*/ 69 w 69"/>
                  <a:gd name="T103" fmla="*/ 108 h 163"/>
                  <a:gd name="T104" fmla="*/ 61 w 69"/>
                  <a:gd name="T105" fmla="*/ 108 h 163"/>
                  <a:gd name="T106" fmla="*/ 61 w 69"/>
                  <a:gd name="T107" fmla="*/ 94 h 163"/>
                  <a:gd name="T108" fmla="*/ 69 w 69"/>
                  <a:gd name="T109" fmla="*/ 94 h 163"/>
                  <a:gd name="T110" fmla="*/ 69 w 69"/>
                  <a:gd name="T111" fmla="*/ 108 h 163"/>
                  <a:gd name="T112" fmla="*/ 69 w 69"/>
                  <a:gd name="T113" fmla="*/ 109 h 163"/>
                  <a:gd name="T114" fmla="*/ 67 w 69"/>
                  <a:gd name="T115" fmla="*/ 111 h 163"/>
                  <a:gd name="T116" fmla="*/ 65 w 69"/>
                  <a:gd name="T117" fmla="*/ 108 h 163"/>
                  <a:gd name="T118" fmla="*/ 69 w 69"/>
                  <a:gd name="T119" fmla="*/ 10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69" h="163">
                    <a:moveTo>
                      <a:pt x="67" y="111"/>
                    </a:moveTo>
                    <a:lnTo>
                      <a:pt x="5" y="159"/>
                    </a:lnTo>
                    <a:lnTo>
                      <a:pt x="2" y="152"/>
                    </a:lnTo>
                    <a:lnTo>
                      <a:pt x="63" y="106"/>
                    </a:lnTo>
                    <a:lnTo>
                      <a:pt x="67" y="111"/>
                    </a:lnTo>
                    <a:close/>
                    <a:moveTo>
                      <a:pt x="5" y="159"/>
                    </a:moveTo>
                    <a:lnTo>
                      <a:pt x="0" y="163"/>
                    </a:lnTo>
                    <a:lnTo>
                      <a:pt x="0" y="156"/>
                    </a:lnTo>
                    <a:lnTo>
                      <a:pt x="4" y="156"/>
                    </a:lnTo>
                    <a:lnTo>
                      <a:pt x="5" y="159"/>
                    </a:lnTo>
                    <a:close/>
                    <a:moveTo>
                      <a:pt x="0" y="156"/>
                    </a:moveTo>
                    <a:lnTo>
                      <a:pt x="0" y="17"/>
                    </a:lnTo>
                    <a:lnTo>
                      <a:pt x="7" y="17"/>
                    </a:lnTo>
                    <a:lnTo>
                      <a:pt x="7" y="156"/>
                    </a:lnTo>
                    <a:lnTo>
                      <a:pt x="0" y="156"/>
                    </a:lnTo>
                    <a:close/>
                    <a:moveTo>
                      <a:pt x="0" y="17"/>
                    </a:moveTo>
                    <a:lnTo>
                      <a:pt x="0" y="15"/>
                    </a:lnTo>
                    <a:lnTo>
                      <a:pt x="2" y="15"/>
                    </a:lnTo>
                    <a:lnTo>
                      <a:pt x="4" y="17"/>
                    </a:lnTo>
                    <a:lnTo>
                      <a:pt x="0" y="17"/>
                    </a:lnTo>
                    <a:close/>
                    <a:moveTo>
                      <a:pt x="2" y="15"/>
                    </a:moveTo>
                    <a:lnTo>
                      <a:pt x="15" y="4"/>
                    </a:lnTo>
                    <a:lnTo>
                      <a:pt x="19" y="11"/>
                    </a:lnTo>
                    <a:lnTo>
                      <a:pt x="5" y="21"/>
                    </a:lnTo>
                    <a:lnTo>
                      <a:pt x="2" y="15"/>
                    </a:lnTo>
                    <a:close/>
                    <a:moveTo>
                      <a:pt x="15" y="4"/>
                    </a:moveTo>
                    <a:lnTo>
                      <a:pt x="21" y="0"/>
                    </a:lnTo>
                    <a:lnTo>
                      <a:pt x="21" y="8"/>
                    </a:lnTo>
                    <a:lnTo>
                      <a:pt x="17" y="8"/>
                    </a:lnTo>
                    <a:lnTo>
                      <a:pt x="15" y="4"/>
                    </a:lnTo>
                    <a:close/>
                    <a:moveTo>
                      <a:pt x="21" y="8"/>
                    </a:moveTo>
                    <a:lnTo>
                      <a:pt x="21" y="133"/>
                    </a:lnTo>
                    <a:lnTo>
                      <a:pt x="13" y="133"/>
                    </a:lnTo>
                    <a:lnTo>
                      <a:pt x="13" y="8"/>
                    </a:lnTo>
                    <a:lnTo>
                      <a:pt x="21" y="8"/>
                    </a:lnTo>
                    <a:close/>
                    <a:moveTo>
                      <a:pt x="19" y="134"/>
                    </a:moveTo>
                    <a:lnTo>
                      <a:pt x="13" y="140"/>
                    </a:lnTo>
                    <a:lnTo>
                      <a:pt x="13" y="133"/>
                    </a:lnTo>
                    <a:lnTo>
                      <a:pt x="17" y="133"/>
                    </a:lnTo>
                    <a:lnTo>
                      <a:pt x="19" y="134"/>
                    </a:lnTo>
                    <a:close/>
                    <a:moveTo>
                      <a:pt x="15" y="129"/>
                    </a:moveTo>
                    <a:lnTo>
                      <a:pt x="63" y="92"/>
                    </a:lnTo>
                    <a:lnTo>
                      <a:pt x="67" y="98"/>
                    </a:lnTo>
                    <a:lnTo>
                      <a:pt x="19" y="134"/>
                    </a:lnTo>
                    <a:lnTo>
                      <a:pt x="15" y="129"/>
                    </a:lnTo>
                    <a:close/>
                    <a:moveTo>
                      <a:pt x="63" y="92"/>
                    </a:moveTo>
                    <a:lnTo>
                      <a:pt x="69" y="86"/>
                    </a:lnTo>
                    <a:lnTo>
                      <a:pt x="69" y="94"/>
                    </a:lnTo>
                    <a:lnTo>
                      <a:pt x="65" y="94"/>
                    </a:lnTo>
                    <a:lnTo>
                      <a:pt x="63" y="92"/>
                    </a:lnTo>
                    <a:close/>
                    <a:moveTo>
                      <a:pt x="69" y="94"/>
                    </a:moveTo>
                    <a:lnTo>
                      <a:pt x="69" y="108"/>
                    </a:lnTo>
                    <a:lnTo>
                      <a:pt x="61" y="108"/>
                    </a:lnTo>
                    <a:lnTo>
                      <a:pt x="61" y="94"/>
                    </a:lnTo>
                    <a:lnTo>
                      <a:pt x="69" y="94"/>
                    </a:lnTo>
                    <a:close/>
                    <a:moveTo>
                      <a:pt x="69" y="108"/>
                    </a:moveTo>
                    <a:lnTo>
                      <a:pt x="69" y="109"/>
                    </a:lnTo>
                    <a:lnTo>
                      <a:pt x="67" y="111"/>
                    </a:lnTo>
                    <a:lnTo>
                      <a:pt x="65" y="108"/>
                    </a:lnTo>
                    <a:lnTo>
                      <a:pt x="69" y="108"/>
                    </a:lnTo>
                    <a:close/>
                  </a:path>
                </a:pathLst>
              </a:custGeom>
              <a:solidFill>
                <a:srgbClr val="1F1A1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569415" name="Freeform 71"/>
              <p:cNvSpPr>
                <a:spLocks noEditPoints="1"/>
              </p:cNvSpPr>
              <p:nvPr/>
            </p:nvSpPr>
            <p:spPr bwMode="auto">
              <a:xfrm>
                <a:off x="1651" y="2016"/>
                <a:ext cx="21" cy="52"/>
              </a:xfrm>
              <a:custGeom>
                <a:avLst/>
                <a:gdLst>
                  <a:gd name="T0" fmla="*/ 20 w 21"/>
                  <a:gd name="T1" fmla="*/ 36 h 52"/>
                  <a:gd name="T2" fmla="*/ 6 w 21"/>
                  <a:gd name="T3" fmla="*/ 46 h 52"/>
                  <a:gd name="T4" fmla="*/ 2 w 21"/>
                  <a:gd name="T5" fmla="*/ 40 h 52"/>
                  <a:gd name="T6" fmla="*/ 16 w 21"/>
                  <a:gd name="T7" fmla="*/ 31 h 52"/>
                  <a:gd name="T8" fmla="*/ 20 w 21"/>
                  <a:gd name="T9" fmla="*/ 36 h 52"/>
                  <a:gd name="T10" fmla="*/ 6 w 21"/>
                  <a:gd name="T11" fmla="*/ 46 h 52"/>
                  <a:gd name="T12" fmla="*/ 0 w 21"/>
                  <a:gd name="T13" fmla="*/ 52 h 52"/>
                  <a:gd name="T14" fmla="*/ 0 w 21"/>
                  <a:gd name="T15" fmla="*/ 44 h 52"/>
                  <a:gd name="T16" fmla="*/ 4 w 21"/>
                  <a:gd name="T17" fmla="*/ 44 h 52"/>
                  <a:gd name="T18" fmla="*/ 6 w 21"/>
                  <a:gd name="T19" fmla="*/ 46 h 52"/>
                  <a:gd name="T20" fmla="*/ 0 w 21"/>
                  <a:gd name="T21" fmla="*/ 44 h 52"/>
                  <a:gd name="T22" fmla="*/ 0 w 21"/>
                  <a:gd name="T23" fmla="*/ 19 h 52"/>
                  <a:gd name="T24" fmla="*/ 8 w 21"/>
                  <a:gd name="T25" fmla="*/ 19 h 52"/>
                  <a:gd name="T26" fmla="*/ 8 w 21"/>
                  <a:gd name="T27" fmla="*/ 44 h 52"/>
                  <a:gd name="T28" fmla="*/ 0 w 21"/>
                  <a:gd name="T29" fmla="*/ 44 h 52"/>
                  <a:gd name="T30" fmla="*/ 0 w 21"/>
                  <a:gd name="T31" fmla="*/ 19 h 52"/>
                  <a:gd name="T32" fmla="*/ 0 w 21"/>
                  <a:gd name="T33" fmla="*/ 17 h 52"/>
                  <a:gd name="T34" fmla="*/ 2 w 21"/>
                  <a:gd name="T35" fmla="*/ 15 h 52"/>
                  <a:gd name="T36" fmla="*/ 4 w 21"/>
                  <a:gd name="T37" fmla="*/ 19 h 52"/>
                  <a:gd name="T38" fmla="*/ 0 w 21"/>
                  <a:gd name="T39" fmla="*/ 19 h 52"/>
                  <a:gd name="T40" fmla="*/ 2 w 21"/>
                  <a:gd name="T41" fmla="*/ 15 h 52"/>
                  <a:gd name="T42" fmla="*/ 16 w 21"/>
                  <a:gd name="T43" fmla="*/ 6 h 52"/>
                  <a:gd name="T44" fmla="*/ 20 w 21"/>
                  <a:gd name="T45" fmla="*/ 11 h 52"/>
                  <a:gd name="T46" fmla="*/ 6 w 21"/>
                  <a:gd name="T47" fmla="*/ 21 h 52"/>
                  <a:gd name="T48" fmla="*/ 2 w 21"/>
                  <a:gd name="T49" fmla="*/ 15 h 52"/>
                  <a:gd name="T50" fmla="*/ 16 w 21"/>
                  <a:gd name="T51" fmla="*/ 6 h 52"/>
                  <a:gd name="T52" fmla="*/ 21 w 21"/>
                  <a:gd name="T53" fmla="*/ 0 h 52"/>
                  <a:gd name="T54" fmla="*/ 21 w 21"/>
                  <a:gd name="T55" fmla="*/ 8 h 52"/>
                  <a:gd name="T56" fmla="*/ 18 w 21"/>
                  <a:gd name="T57" fmla="*/ 8 h 52"/>
                  <a:gd name="T58" fmla="*/ 16 w 21"/>
                  <a:gd name="T59" fmla="*/ 6 h 52"/>
                  <a:gd name="T60" fmla="*/ 21 w 21"/>
                  <a:gd name="T61" fmla="*/ 8 h 52"/>
                  <a:gd name="T62" fmla="*/ 21 w 21"/>
                  <a:gd name="T63" fmla="*/ 33 h 52"/>
                  <a:gd name="T64" fmla="*/ 14 w 21"/>
                  <a:gd name="T65" fmla="*/ 33 h 52"/>
                  <a:gd name="T66" fmla="*/ 14 w 21"/>
                  <a:gd name="T67" fmla="*/ 8 h 52"/>
                  <a:gd name="T68" fmla="*/ 21 w 21"/>
                  <a:gd name="T69" fmla="*/ 8 h 52"/>
                  <a:gd name="T70" fmla="*/ 21 w 21"/>
                  <a:gd name="T71" fmla="*/ 33 h 52"/>
                  <a:gd name="T72" fmla="*/ 21 w 21"/>
                  <a:gd name="T73" fmla="*/ 34 h 52"/>
                  <a:gd name="T74" fmla="*/ 20 w 21"/>
                  <a:gd name="T75" fmla="*/ 36 h 52"/>
                  <a:gd name="T76" fmla="*/ 18 w 21"/>
                  <a:gd name="T77" fmla="*/ 33 h 52"/>
                  <a:gd name="T78" fmla="*/ 21 w 21"/>
                  <a:gd name="T79" fmla="*/ 33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1" h="52">
                    <a:moveTo>
                      <a:pt x="20" y="36"/>
                    </a:moveTo>
                    <a:lnTo>
                      <a:pt x="6" y="46"/>
                    </a:lnTo>
                    <a:lnTo>
                      <a:pt x="2" y="40"/>
                    </a:lnTo>
                    <a:lnTo>
                      <a:pt x="16" y="31"/>
                    </a:lnTo>
                    <a:lnTo>
                      <a:pt x="20" y="36"/>
                    </a:lnTo>
                    <a:close/>
                    <a:moveTo>
                      <a:pt x="6" y="46"/>
                    </a:moveTo>
                    <a:lnTo>
                      <a:pt x="0" y="52"/>
                    </a:lnTo>
                    <a:lnTo>
                      <a:pt x="0" y="44"/>
                    </a:lnTo>
                    <a:lnTo>
                      <a:pt x="4" y="44"/>
                    </a:lnTo>
                    <a:lnTo>
                      <a:pt x="6" y="46"/>
                    </a:lnTo>
                    <a:close/>
                    <a:moveTo>
                      <a:pt x="0" y="44"/>
                    </a:moveTo>
                    <a:lnTo>
                      <a:pt x="0" y="19"/>
                    </a:lnTo>
                    <a:lnTo>
                      <a:pt x="8" y="19"/>
                    </a:lnTo>
                    <a:lnTo>
                      <a:pt x="8" y="44"/>
                    </a:lnTo>
                    <a:lnTo>
                      <a:pt x="0" y="44"/>
                    </a:lnTo>
                    <a:close/>
                    <a:moveTo>
                      <a:pt x="0" y="19"/>
                    </a:moveTo>
                    <a:lnTo>
                      <a:pt x="0" y="17"/>
                    </a:lnTo>
                    <a:lnTo>
                      <a:pt x="2" y="15"/>
                    </a:lnTo>
                    <a:lnTo>
                      <a:pt x="4" y="19"/>
                    </a:lnTo>
                    <a:lnTo>
                      <a:pt x="0" y="19"/>
                    </a:lnTo>
                    <a:close/>
                    <a:moveTo>
                      <a:pt x="2" y="15"/>
                    </a:moveTo>
                    <a:lnTo>
                      <a:pt x="16" y="6"/>
                    </a:lnTo>
                    <a:lnTo>
                      <a:pt x="20" y="11"/>
                    </a:lnTo>
                    <a:lnTo>
                      <a:pt x="6" y="21"/>
                    </a:lnTo>
                    <a:lnTo>
                      <a:pt x="2" y="15"/>
                    </a:lnTo>
                    <a:close/>
                    <a:moveTo>
                      <a:pt x="16" y="6"/>
                    </a:moveTo>
                    <a:lnTo>
                      <a:pt x="21" y="0"/>
                    </a:lnTo>
                    <a:lnTo>
                      <a:pt x="21" y="8"/>
                    </a:lnTo>
                    <a:lnTo>
                      <a:pt x="18" y="8"/>
                    </a:lnTo>
                    <a:lnTo>
                      <a:pt x="16" y="6"/>
                    </a:lnTo>
                    <a:close/>
                    <a:moveTo>
                      <a:pt x="21" y="8"/>
                    </a:moveTo>
                    <a:lnTo>
                      <a:pt x="21" y="33"/>
                    </a:lnTo>
                    <a:lnTo>
                      <a:pt x="14" y="33"/>
                    </a:lnTo>
                    <a:lnTo>
                      <a:pt x="14" y="8"/>
                    </a:lnTo>
                    <a:lnTo>
                      <a:pt x="21" y="8"/>
                    </a:lnTo>
                    <a:close/>
                    <a:moveTo>
                      <a:pt x="21" y="33"/>
                    </a:moveTo>
                    <a:lnTo>
                      <a:pt x="21" y="34"/>
                    </a:lnTo>
                    <a:lnTo>
                      <a:pt x="20" y="36"/>
                    </a:lnTo>
                    <a:lnTo>
                      <a:pt x="18" y="33"/>
                    </a:lnTo>
                    <a:lnTo>
                      <a:pt x="21" y="33"/>
                    </a:lnTo>
                    <a:close/>
                  </a:path>
                </a:pathLst>
              </a:custGeom>
              <a:solidFill>
                <a:srgbClr val="1F1A1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569416" name="Freeform 72"/>
              <p:cNvSpPr>
                <a:spLocks noEditPoints="1"/>
              </p:cNvSpPr>
              <p:nvPr/>
            </p:nvSpPr>
            <p:spPr bwMode="auto">
              <a:xfrm>
                <a:off x="1690" y="1845"/>
                <a:ext cx="86" cy="171"/>
              </a:xfrm>
              <a:custGeom>
                <a:avLst/>
                <a:gdLst>
                  <a:gd name="T0" fmla="*/ 21 w 86"/>
                  <a:gd name="T1" fmla="*/ 134 h 171"/>
                  <a:gd name="T2" fmla="*/ 21 w 86"/>
                  <a:gd name="T3" fmla="*/ 134 h 171"/>
                  <a:gd name="T4" fmla="*/ 13 w 86"/>
                  <a:gd name="T5" fmla="*/ 140 h 171"/>
                  <a:gd name="T6" fmla="*/ 23 w 86"/>
                  <a:gd name="T7" fmla="*/ 140 h 171"/>
                  <a:gd name="T8" fmla="*/ 46 w 86"/>
                  <a:gd name="T9" fmla="*/ 146 h 171"/>
                  <a:gd name="T10" fmla="*/ 46 w 86"/>
                  <a:gd name="T11" fmla="*/ 146 h 171"/>
                  <a:gd name="T12" fmla="*/ 46 w 86"/>
                  <a:gd name="T13" fmla="*/ 146 h 171"/>
                  <a:gd name="T14" fmla="*/ 57 w 86"/>
                  <a:gd name="T15" fmla="*/ 119 h 171"/>
                  <a:gd name="T16" fmla="*/ 65 w 86"/>
                  <a:gd name="T17" fmla="*/ 123 h 171"/>
                  <a:gd name="T18" fmla="*/ 61 w 86"/>
                  <a:gd name="T19" fmla="*/ 113 h 171"/>
                  <a:gd name="T20" fmla="*/ 69 w 86"/>
                  <a:gd name="T21" fmla="*/ 115 h 171"/>
                  <a:gd name="T22" fmla="*/ 61 w 86"/>
                  <a:gd name="T23" fmla="*/ 88 h 171"/>
                  <a:gd name="T24" fmla="*/ 61 w 86"/>
                  <a:gd name="T25" fmla="*/ 88 h 171"/>
                  <a:gd name="T26" fmla="*/ 42 w 86"/>
                  <a:gd name="T27" fmla="*/ 92 h 171"/>
                  <a:gd name="T28" fmla="*/ 40 w 86"/>
                  <a:gd name="T29" fmla="*/ 94 h 171"/>
                  <a:gd name="T30" fmla="*/ 36 w 86"/>
                  <a:gd name="T31" fmla="*/ 86 h 171"/>
                  <a:gd name="T32" fmla="*/ 13 w 86"/>
                  <a:gd name="T33" fmla="*/ 98 h 171"/>
                  <a:gd name="T34" fmla="*/ 6 w 86"/>
                  <a:gd name="T35" fmla="*/ 90 h 171"/>
                  <a:gd name="T36" fmla="*/ 6 w 86"/>
                  <a:gd name="T37" fmla="*/ 90 h 171"/>
                  <a:gd name="T38" fmla="*/ 4 w 86"/>
                  <a:gd name="T39" fmla="*/ 79 h 171"/>
                  <a:gd name="T40" fmla="*/ 48 w 86"/>
                  <a:gd name="T41" fmla="*/ 15 h 171"/>
                  <a:gd name="T42" fmla="*/ 48 w 86"/>
                  <a:gd name="T43" fmla="*/ 15 h 171"/>
                  <a:gd name="T44" fmla="*/ 50 w 86"/>
                  <a:gd name="T45" fmla="*/ 15 h 171"/>
                  <a:gd name="T46" fmla="*/ 54 w 86"/>
                  <a:gd name="T47" fmla="*/ 11 h 171"/>
                  <a:gd name="T48" fmla="*/ 52 w 86"/>
                  <a:gd name="T49" fmla="*/ 4 h 171"/>
                  <a:gd name="T50" fmla="*/ 69 w 86"/>
                  <a:gd name="T51" fmla="*/ 8 h 171"/>
                  <a:gd name="T52" fmla="*/ 75 w 86"/>
                  <a:gd name="T53" fmla="*/ 2 h 171"/>
                  <a:gd name="T54" fmla="*/ 75 w 86"/>
                  <a:gd name="T55" fmla="*/ 23 h 171"/>
                  <a:gd name="T56" fmla="*/ 65 w 86"/>
                  <a:gd name="T57" fmla="*/ 29 h 171"/>
                  <a:gd name="T58" fmla="*/ 71 w 86"/>
                  <a:gd name="T59" fmla="*/ 32 h 171"/>
                  <a:gd name="T60" fmla="*/ 71 w 86"/>
                  <a:gd name="T61" fmla="*/ 32 h 171"/>
                  <a:gd name="T62" fmla="*/ 71 w 86"/>
                  <a:gd name="T63" fmla="*/ 29 h 171"/>
                  <a:gd name="T64" fmla="*/ 48 w 86"/>
                  <a:gd name="T65" fmla="*/ 29 h 171"/>
                  <a:gd name="T66" fmla="*/ 48 w 86"/>
                  <a:gd name="T67" fmla="*/ 29 h 171"/>
                  <a:gd name="T68" fmla="*/ 48 w 86"/>
                  <a:gd name="T69" fmla="*/ 29 h 171"/>
                  <a:gd name="T70" fmla="*/ 38 w 86"/>
                  <a:gd name="T71" fmla="*/ 27 h 171"/>
                  <a:gd name="T72" fmla="*/ 32 w 86"/>
                  <a:gd name="T73" fmla="*/ 48 h 171"/>
                  <a:gd name="T74" fmla="*/ 25 w 86"/>
                  <a:gd name="T75" fmla="*/ 44 h 171"/>
                  <a:gd name="T76" fmla="*/ 21 w 86"/>
                  <a:gd name="T77" fmla="*/ 50 h 171"/>
                  <a:gd name="T78" fmla="*/ 25 w 86"/>
                  <a:gd name="T79" fmla="*/ 67 h 171"/>
                  <a:gd name="T80" fmla="*/ 25 w 86"/>
                  <a:gd name="T81" fmla="*/ 67 h 171"/>
                  <a:gd name="T82" fmla="*/ 27 w 86"/>
                  <a:gd name="T83" fmla="*/ 71 h 171"/>
                  <a:gd name="T84" fmla="*/ 25 w 86"/>
                  <a:gd name="T85" fmla="*/ 81 h 171"/>
                  <a:gd name="T86" fmla="*/ 30 w 86"/>
                  <a:gd name="T87" fmla="*/ 81 h 171"/>
                  <a:gd name="T88" fmla="*/ 30 w 86"/>
                  <a:gd name="T89" fmla="*/ 81 h 171"/>
                  <a:gd name="T90" fmla="*/ 32 w 86"/>
                  <a:gd name="T91" fmla="*/ 81 h 171"/>
                  <a:gd name="T92" fmla="*/ 32 w 86"/>
                  <a:gd name="T93" fmla="*/ 73 h 171"/>
                  <a:gd name="T94" fmla="*/ 52 w 86"/>
                  <a:gd name="T95" fmla="*/ 75 h 171"/>
                  <a:gd name="T96" fmla="*/ 57 w 86"/>
                  <a:gd name="T97" fmla="*/ 71 h 171"/>
                  <a:gd name="T98" fmla="*/ 55 w 86"/>
                  <a:gd name="T99" fmla="*/ 63 h 171"/>
                  <a:gd name="T100" fmla="*/ 55 w 86"/>
                  <a:gd name="T101" fmla="*/ 63 h 171"/>
                  <a:gd name="T102" fmla="*/ 75 w 86"/>
                  <a:gd name="T103" fmla="*/ 69 h 171"/>
                  <a:gd name="T104" fmla="*/ 84 w 86"/>
                  <a:gd name="T105" fmla="*/ 71 h 171"/>
                  <a:gd name="T106" fmla="*/ 86 w 86"/>
                  <a:gd name="T107" fmla="*/ 82 h 171"/>
                  <a:gd name="T108" fmla="*/ 75 w 86"/>
                  <a:gd name="T109" fmla="*/ 106 h 171"/>
                  <a:gd name="T110" fmla="*/ 69 w 86"/>
                  <a:gd name="T111" fmla="*/ 121 h 171"/>
                  <a:gd name="T112" fmla="*/ 55 w 86"/>
                  <a:gd name="T113" fmla="*/ 140 h 171"/>
                  <a:gd name="T114" fmla="*/ 46 w 86"/>
                  <a:gd name="T115" fmla="*/ 161 h 171"/>
                  <a:gd name="T116" fmla="*/ 29 w 86"/>
                  <a:gd name="T117" fmla="*/ 171 h 171"/>
                  <a:gd name="T118" fmla="*/ 13 w 86"/>
                  <a:gd name="T119" fmla="*/ 161 h 171"/>
                  <a:gd name="T120" fmla="*/ 0 w 86"/>
                  <a:gd name="T121" fmla="*/ 142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86" h="171">
                    <a:moveTo>
                      <a:pt x="2" y="142"/>
                    </a:moveTo>
                    <a:lnTo>
                      <a:pt x="15" y="132"/>
                    </a:lnTo>
                    <a:lnTo>
                      <a:pt x="19" y="138"/>
                    </a:lnTo>
                    <a:lnTo>
                      <a:pt x="7" y="148"/>
                    </a:lnTo>
                    <a:lnTo>
                      <a:pt x="2" y="142"/>
                    </a:lnTo>
                    <a:close/>
                    <a:moveTo>
                      <a:pt x="15" y="132"/>
                    </a:moveTo>
                    <a:lnTo>
                      <a:pt x="21" y="127"/>
                    </a:lnTo>
                    <a:lnTo>
                      <a:pt x="21" y="134"/>
                    </a:lnTo>
                    <a:lnTo>
                      <a:pt x="17" y="134"/>
                    </a:lnTo>
                    <a:lnTo>
                      <a:pt x="15" y="132"/>
                    </a:lnTo>
                    <a:close/>
                    <a:moveTo>
                      <a:pt x="21" y="134"/>
                    </a:moveTo>
                    <a:lnTo>
                      <a:pt x="21" y="134"/>
                    </a:lnTo>
                    <a:lnTo>
                      <a:pt x="21" y="134"/>
                    </a:lnTo>
                    <a:lnTo>
                      <a:pt x="13" y="136"/>
                    </a:lnTo>
                    <a:lnTo>
                      <a:pt x="13" y="134"/>
                    </a:lnTo>
                    <a:lnTo>
                      <a:pt x="13" y="134"/>
                    </a:lnTo>
                    <a:lnTo>
                      <a:pt x="21" y="134"/>
                    </a:lnTo>
                    <a:close/>
                    <a:moveTo>
                      <a:pt x="21" y="134"/>
                    </a:moveTo>
                    <a:lnTo>
                      <a:pt x="21" y="134"/>
                    </a:lnTo>
                    <a:lnTo>
                      <a:pt x="17" y="134"/>
                    </a:lnTo>
                    <a:lnTo>
                      <a:pt x="21" y="134"/>
                    </a:lnTo>
                    <a:close/>
                    <a:moveTo>
                      <a:pt x="21" y="134"/>
                    </a:moveTo>
                    <a:lnTo>
                      <a:pt x="21" y="136"/>
                    </a:lnTo>
                    <a:lnTo>
                      <a:pt x="21" y="138"/>
                    </a:lnTo>
                    <a:lnTo>
                      <a:pt x="13" y="138"/>
                    </a:lnTo>
                    <a:lnTo>
                      <a:pt x="13" y="136"/>
                    </a:lnTo>
                    <a:lnTo>
                      <a:pt x="13" y="136"/>
                    </a:lnTo>
                    <a:lnTo>
                      <a:pt x="21" y="134"/>
                    </a:lnTo>
                    <a:close/>
                    <a:moveTo>
                      <a:pt x="21" y="138"/>
                    </a:moveTo>
                    <a:lnTo>
                      <a:pt x="23" y="140"/>
                    </a:lnTo>
                    <a:lnTo>
                      <a:pt x="23" y="140"/>
                    </a:lnTo>
                    <a:lnTo>
                      <a:pt x="15" y="142"/>
                    </a:lnTo>
                    <a:lnTo>
                      <a:pt x="13" y="140"/>
                    </a:lnTo>
                    <a:lnTo>
                      <a:pt x="13" y="138"/>
                    </a:lnTo>
                    <a:lnTo>
                      <a:pt x="21" y="138"/>
                    </a:lnTo>
                    <a:close/>
                    <a:moveTo>
                      <a:pt x="23" y="140"/>
                    </a:moveTo>
                    <a:lnTo>
                      <a:pt x="23" y="144"/>
                    </a:lnTo>
                    <a:lnTo>
                      <a:pt x="27" y="146"/>
                    </a:lnTo>
                    <a:lnTo>
                      <a:pt x="23" y="154"/>
                    </a:lnTo>
                    <a:lnTo>
                      <a:pt x="21" y="152"/>
                    </a:lnTo>
                    <a:lnTo>
                      <a:pt x="17" y="150"/>
                    </a:lnTo>
                    <a:lnTo>
                      <a:pt x="15" y="146"/>
                    </a:lnTo>
                    <a:lnTo>
                      <a:pt x="15" y="142"/>
                    </a:lnTo>
                    <a:lnTo>
                      <a:pt x="23" y="140"/>
                    </a:lnTo>
                    <a:close/>
                    <a:moveTo>
                      <a:pt x="27" y="146"/>
                    </a:moveTo>
                    <a:lnTo>
                      <a:pt x="29" y="146"/>
                    </a:lnTo>
                    <a:lnTo>
                      <a:pt x="30" y="146"/>
                    </a:lnTo>
                    <a:lnTo>
                      <a:pt x="34" y="154"/>
                    </a:lnTo>
                    <a:lnTo>
                      <a:pt x="29" y="154"/>
                    </a:lnTo>
                    <a:lnTo>
                      <a:pt x="23" y="154"/>
                    </a:lnTo>
                    <a:lnTo>
                      <a:pt x="27" y="146"/>
                    </a:lnTo>
                    <a:close/>
                    <a:moveTo>
                      <a:pt x="30" y="146"/>
                    </a:moveTo>
                    <a:lnTo>
                      <a:pt x="36" y="144"/>
                    </a:lnTo>
                    <a:lnTo>
                      <a:pt x="40" y="140"/>
                    </a:lnTo>
                    <a:lnTo>
                      <a:pt x="46" y="146"/>
                    </a:lnTo>
                    <a:lnTo>
                      <a:pt x="40" y="150"/>
                    </a:lnTo>
                    <a:lnTo>
                      <a:pt x="34" y="154"/>
                    </a:lnTo>
                    <a:lnTo>
                      <a:pt x="30" y="146"/>
                    </a:lnTo>
                    <a:close/>
                    <a:moveTo>
                      <a:pt x="46" y="146"/>
                    </a:moveTo>
                    <a:lnTo>
                      <a:pt x="46" y="146"/>
                    </a:lnTo>
                    <a:lnTo>
                      <a:pt x="42" y="144"/>
                    </a:lnTo>
                    <a:lnTo>
                      <a:pt x="46" y="146"/>
                    </a:lnTo>
                    <a:close/>
                    <a:moveTo>
                      <a:pt x="40" y="140"/>
                    </a:moveTo>
                    <a:lnTo>
                      <a:pt x="40" y="140"/>
                    </a:lnTo>
                    <a:lnTo>
                      <a:pt x="46" y="146"/>
                    </a:lnTo>
                    <a:lnTo>
                      <a:pt x="46" y="146"/>
                    </a:lnTo>
                    <a:lnTo>
                      <a:pt x="40" y="140"/>
                    </a:lnTo>
                    <a:close/>
                    <a:moveTo>
                      <a:pt x="40" y="140"/>
                    </a:moveTo>
                    <a:lnTo>
                      <a:pt x="40" y="140"/>
                    </a:lnTo>
                    <a:lnTo>
                      <a:pt x="42" y="144"/>
                    </a:lnTo>
                    <a:lnTo>
                      <a:pt x="40" y="140"/>
                    </a:lnTo>
                    <a:close/>
                    <a:moveTo>
                      <a:pt x="40" y="140"/>
                    </a:moveTo>
                    <a:lnTo>
                      <a:pt x="42" y="138"/>
                    </a:lnTo>
                    <a:lnTo>
                      <a:pt x="44" y="138"/>
                    </a:lnTo>
                    <a:lnTo>
                      <a:pt x="48" y="144"/>
                    </a:lnTo>
                    <a:lnTo>
                      <a:pt x="48" y="146"/>
                    </a:lnTo>
                    <a:lnTo>
                      <a:pt x="46" y="146"/>
                    </a:lnTo>
                    <a:lnTo>
                      <a:pt x="40" y="140"/>
                    </a:lnTo>
                    <a:close/>
                    <a:moveTo>
                      <a:pt x="44" y="138"/>
                    </a:moveTo>
                    <a:lnTo>
                      <a:pt x="44" y="136"/>
                    </a:lnTo>
                    <a:lnTo>
                      <a:pt x="46" y="134"/>
                    </a:lnTo>
                    <a:lnTo>
                      <a:pt x="52" y="140"/>
                    </a:lnTo>
                    <a:lnTo>
                      <a:pt x="50" y="142"/>
                    </a:lnTo>
                    <a:lnTo>
                      <a:pt x="48" y="144"/>
                    </a:lnTo>
                    <a:lnTo>
                      <a:pt x="44" y="138"/>
                    </a:lnTo>
                    <a:close/>
                    <a:moveTo>
                      <a:pt x="46" y="134"/>
                    </a:moveTo>
                    <a:lnTo>
                      <a:pt x="54" y="127"/>
                    </a:lnTo>
                    <a:lnTo>
                      <a:pt x="57" y="119"/>
                    </a:lnTo>
                    <a:lnTo>
                      <a:pt x="65" y="123"/>
                    </a:lnTo>
                    <a:lnTo>
                      <a:pt x="59" y="132"/>
                    </a:lnTo>
                    <a:lnTo>
                      <a:pt x="52" y="140"/>
                    </a:lnTo>
                    <a:lnTo>
                      <a:pt x="46" y="134"/>
                    </a:lnTo>
                    <a:close/>
                    <a:moveTo>
                      <a:pt x="57" y="119"/>
                    </a:moveTo>
                    <a:lnTo>
                      <a:pt x="57" y="119"/>
                    </a:lnTo>
                    <a:lnTo>
                      <a:pt x="65" y="123"/>
                    </a:lnTo>
                    <a:lnTo>
                      <a:pt x="65" y="123"/>
                    </a:lnTo>
                    <a:lnTo>
                      <a:pt x="57" y="119"/>
                    </a:lnTo>
                    <a:close/>
                    <a:moveTo>
                      <a:pt x="65" y="123"/>
                    </a:moveTo>
                    <a:lnTo>
                      <a:pt x="65" y="123"/>
                    </a:lnTo>
                    <a:lnTo>
                      <a:pt x="61" y="121"/>
                    </a:lnTo>
                    <a:lnTo>
                      <a:pt x="65" y="123"/>
                    </a:lnTo>
                    <a:close/>
                    <a:moveTo>
                      <a:pt x="57" y="119"/>
                    </a:moveTo>
                    <a:lnTo>
                      <a:pt x="59" y="117"/>
                    </a:lnTo>
                    <a:lnTo>
                      <a:pt x="59" y="115"/>
                    </a:lnTo>
                    <a:lnTo>
                      <a:pt x="67" y="119"/>
                    </a:lnTo>
                    <a:lnTo>
                      <a:pt x="67" y="121"/>
                    </a:lnTo>
                    <a:lnTo>
                      <a:pt x="65" y="123"/>
                    </a:lnTo>
                    <a:lnTo>
                      <a:pt x="57" y="119"/>
                    </a:lnTo>
                    <a:close/>
                    <a:moveTo>
                      <a:pt x="59" y="115"/>
                    </a:moveTo>
                    <a:lnTo>
                      <a:pt x="61" y="113"/>
                    </a:lnTo>
                    <a:lnTo>
                      <a:pt x="61" y="113"/>
                    </a:lnTo>
                    <a:lnTo>
                      <a:pt x="69" y="115"/>
                    </a:lnTo>
                    <a:lnTo>
                      <a:pt x="69" y="117"/>
                    </a:lnTo>
                    <a:lnTo>
                      <a:pt x="67" y="119"/>
                    </a:lnTo>
                    <a:lnTo>
                      <a:pt x="59" y="115"/>
                    </a:lnTo>
                    <a:close/>
                    <a:moveTo>
                      <a:pt x="61" y="113"/>
                    </a:moveTo>
                    <a:lnTo>
                      <a:pt x="63" y="104"/>
                    </a:lnTo>
                    <a:lnTo>
                      <a:pt x="65" y="96"/>
                    </a:lnTo>
                    <a:lnTo>
                      <a:pt x="73" y="96"/>
                    </a:lnTo>
                    <a:lnTo>
                      <a:pt x="73" y="106"/>
                    </a:lnTo>
                    <a:lnTo>
                      <a:pt x="69" y="115"/>
                    </a:lnTo>
                    <a:lnTo>
                      <a:pt x="61" y="113"/>
                    </a:lnTo>
                    <a:close/>
                    <a:moveTo>
                      <a:pt x="65" y="96"/>
                    </a:moveTo>
                    <a:lnTo>
                      <a:pt x="65" y="92"/>
                    </a:lnTo>
                    <a:lnTo>
                      <a:pt x="63" y="90"/>
                    </a:lnTo>
                    <a:lnTo>
                      <a:pt x="71" y="88"/>
                    </a:lnTo>
                    <a:lnTo>
                      <a:pt x="73" y="92"/>
                    </a:lnTo>
                    <a:lnTo>
                      <a:pt x="73" y="96"/>
                    </a:lnTo>
                    <a:lnTo>
                      <a:pt x="65" y="96"/>
                    </a:lnTo>
                    <a:close/>
                    <a:moveTo>
                      <a:pt x="63" y="90"/>
                    </a:moveTo>
                    <a:lnTo>
                      <a:pt x="63" y="90"/>
                    </a:lnTo>
                    <a:lnTo>
                      <a:pt x="61" y="88"/>
                    </a:lnTo>
                    <a:lnTo>
                      <a:pt x="63" y="81"/>
                    </a:lnTo>
                    <a:lnTo>
                      <a:pt x="69" y="84"/>
                    </a:lnTo>
                    <a:lnTo>
                      <a:pt x="71" y="88"/>
                    </a:lnTo>
                    <a:lnTo>
                      <a:pt x="63" y="90"/>
                    </a:lnTo>
                    <a:close/>
                    <a:moveTo>
                      <a:pt x="61" y="88"/>
                    </a:moveTo>
                    <a:lnTo>
                      <a:pt x="59" y="88"/>
                    </a:lnTo>
                    <a:lnTo>
                      <a:pt x="57" y="88"/>
                    </a:lnTo>
                    <a:lnTo>
                      <a:pt x="57" y="81"/>
                    </a:lnTo>
                    <a:lnTo>
                      <a:pt x="61" y="81"/>
                    </a:lnTo>
                    <a:lnTo>
                      <a:pt x="63" y="81"/>
                    </a:lnTo>
                    <a:lnTo>
                      <a:pt x="61" y="88"/>
                    </a:lnTo>
                    <a:close/>
                    <a:moveTo>
                      <a:pt x="57" y="88"/>
                    </a:moveTo>
                    <a:lnTo>
                      <a:pt x="50" y="90"/>
                    </a:lnTo>
                    <a:lnTo>
                      <a:pt x="42" y="92"/>
                    </a:lnTo>
                    <a:lnTo>
                      <a:pt x="38" y="86"/>
                    </a:lnTo>
                    <a:lnTo>
                      <a:pt x="48" y="82"/>
                    </a:lnTo>
                    <a:lnTo>
                      <a:pt x="57" y="81"/>
                    </a:lnTo>
                    <a:lnTo>
                      <a:pt x="57" y="88"/>
                    </a:lnTo>
                    <a:close/>
                    <a:moveTo>
                      <a:pt x="42" y="92"/>
                    </a:moveTo>
                    <a:lnTo>
                      <a:pt x="42" y="92"/>
                    </a:lnTo>
                    <a:lnTo>
                      <a:pt x="40" y="90"/>
                    </a:lnTo>
                    <a:lnTo>
                      <a:pt x="42" y="92"/>
                    </a:lnTo>
                    <a:close/>
                    <a:moveTo>
                      <a:pt x="42" y="92"/>
                    </a:moveTo>
                    <a:lnTo>
                      <a:pt x="42" y="92"/>
                    </a:lnTo>
                    <a:lnTo>
                      <a:pt x="38" y="86"/>
                    </a:lnTo>
                    <a:lnTo>
                      <a:pt x="38" y="86"/>
                    </a:lnTo>
                    <a:lnTo>
                      <a:pt x="42" y="92"/>
                    </a:lnTo>
                    <a:close/>
                    <a:moveTo>
                      <a:pt x="38" y="86"/>
                    </a:moveTo>
                    <a:lnTo>
                      <a:pt x="38" y="86"/>
                    </a:lnTo>
                    <a:lnTo>
                      <a:pt x="40" y="90"/>
                    </a:lnTo>
                    <a:lnTo>
                      <a:pt x="38" y="86"/>
                    </a:lnTo>
                    <a:close/>
                    <a:moveTo>
                      <a:pt x="42" y="92"/>
                    </a:moveTo>
                    <a:lnTo>
                      <a:pt x="40" y="94"/>
                    </a:lnTo>
                    <a:lnTo>
                      <a:pt x="40" y="94"/>
                    </a:lnTo>
                    <a:lnTo>
                      <a:pt x="36" y="86"/>
                    </a:lnTo>
                    <a:lnTo>
                      <a:pt x="36" y="86"/>
                    </a:lnTo>
                    <a:lnTo>
                      <a:pt x="38" y="86"/>
                    </a:lnTo>
                    <a:lnTo>
                      <a:pt x="42" y="92"/>
                    </a:lnTo>
                    <a:close/>
                    <a:moveTo>
                      <a:pt x="40" y="94"/>
                    </a:moveTo>
                    <a:lnTo>
                      <a:pt x="38" y="94"/>
                    </a:lnTo>
                    <a:lnTo>
                      <a:pt x="38" y="94"/>
                    </a:lnTo>
                    <a:lnTo>
                      <a:pt x="34" y="86"/>
                    </a:lnTo>
                    <a:lnTo>
                      <a:pt x="36" y="86"/>
                    </a:lnTo>
                    <a:lnTo>
                      <a:pt x="36" y="86"/>
                    </a:lnTo>
                    <a:lnTo>
                      <a:pt x="40" y="94"/>
                    </a:lnTo>
                    <a:close/>
                    <a:moveTo>
                      <a:pt x="38" y="94"/>
                    </a:moveTo>
                    <a:lnTo>
                      <a:pt x="30" y="98"/>
                    </a:lnTo>
                    <a:lnTo>
                      <a:pt x="25" y="98"/>
                    </a:lnTo>
                    <a:lnTo>
                      <a:pt x="23" y="90"/>
                    </a:lnTo>
                    <a:lnTo>
                      <a:pt x="29" y="90"/>
                    </a:lnTo>
                    <a:lnTo>
                      <a:pt x="34" y="86"/>
                    </a:lnTo>
                    <a:lnTo>
                      <a:pt x="38" y="94"/>
                    </a:lnTo>
                    <a:close/>
                    <a:moveTo>
                      <a:pt x="25" y="98"/>
                    </a:moveTo>
                    <a:lnTo>
                      <a:pt x="19" y="100"/>
                    </a:lnTo>
                    <a:lnTo>
                      <a:pt x="13" y="98"/>
                    </a:lnTo>
                    <a:lnTo>
                      <a:pt x="17" y="90"/>
                    </a:lnTo>
                    <a:lnTo>
                      <a:pt x="19" y="92"/>
                    </a:lnTo>
                    <a:lnTo>
                      <a:pt x="23" y="90"/>
                    </a:lnTo>
                    <a:lnTo>
                      <a:pt x="25" y="98"/>
                    </a:lnTo>
                    <a:close/>
                    <a:moveTo>
                      <a:pt x="17" y="90"/>
                    </a:moveTo>
                    <a:lnTo>
                      <a:pt x="17" y="90"/>
                    </a:lnTo>
                    <a:lnTo>
                      <a:pt x="15" y="94"/>
                    </a:lnTo>
                    <a:lnTo>
                      <a:pt x="17" y="90"/>
                    </a:lnTo>
                    <a:close/>
                    <a:moveTo>
                      <a:pt x="13" y="98"/>
                    </a:moveTo>
                    <a:lnTo>
                      <a:pt x="9" y="96"/>
                    </a:lnTo>
                    <a:lnTo>
                      <a:pt x="6" y="90"/>
                    </a:lnTo>
                    <a:lnTo>
                      <a:pt x="13" y="88"/>
                    </a:lnTo>
                    <a:lnTo>
                      <a:pt x="15" y="90"/>
                    </a:lnTo>
                    <a:lnTo>
                      <a:pt x="17" y="90"/>
                    </a:lnTo>
                    <a:lnTo>
                      <a:pt x="13" y="98"/>
                    </a:lnTo>
                    <a:close/>
                    <a:moveTo>
                      <a:pt x="6" y="90"/>
                    </a:moveTo>
                    <a:lnTo>
                      <a:pt x="4" y="84"/>
                    </a:lnTo>
                    <a:lnTo>
                      <a:pt x="4" y="79"/>
                    </a:lnTo>
                    <a:lnTo>
                      <a:pt x="11" y="79"/>
                    </a:lnTo>
                    <a:lnTo>
                      <a:pt x="13" y="84"/>
                    </a:lnTo>
                    <a:lnTo>
                      <a:pt x="13" y="88"/>
                    </a:lnTo>
                    <a:lnTo>
                      <a:pt x="6" y="90"/>
                    </a:lnTo>
                    <a:close/>
                    <a:moveTo>
                      <a:pt x="4" y="79"/>
                    </a:moveTo>
                    <a:lnTo>
                      <a:pt x="6" y="69"/>
                    </a:lnTo>
                    <a:lnTo>
                      <a:pt x="7" y="61"/>
                    </a:lnTo>
                    <a:lnTo>
                      <a:pt x="9" y="52"/>
                    </a:lnTo>
                    <a:lnTo>
                      <a:pt x="15" y="42"/>
                    </a:lnTo>
                    <a:lnTo>
                      <a:pt x="21" y="46"/>
                    </a:lnTo>
                    <a:lnTo>
                      <a:pt x="17" y="54"/>
                    </a:lnTo>
                    <a:lnTo>
                      <a:pt x="15" y="63"/>
                    </a:lnTo>
                    <a:lnTo>
                      <a:pt x="13" y="71"/>
                    </a:lnTo>
                    <a:lnTo>
                      <a:pt x="11" y="79"/>
                    </a:lnTo>
                    <a:lnTo>
                      <a:pt x="4" y="79"/>
                    </a:lnTo>
                    <a:close/>
                    <a:moveTo>
                      <a:pt x="15" y="42"/>
                    </a:moveTo>
                    <a:lnTo>
                      <a:pt x="21" y="32"/>
                    </a:lnTo>
                    <a:lnTo>
                      <a:pt x="27" y="25"/>
                    </a:lnTo>
                    <a:lnTo>
                      <a:pt x="32" y="29"/>
                    </a:lnTo>
                    <a:lnTo>
                      <a:pt x="27" y="36"/>
                    </a:lnTo>
                    <a:lnTo>
                      <a:pt x="21" y="46"/>
                    </a:lnTo>
                    <a:lnTo>
                      <a:pt x="15" y="42"/>
                    </a:lnTo>
                    <a:close/>
                    <a:moveTo>
                      <a:pt x="27" y="25"/>
                    </a:moveTo>
                    <a:lnTo>
                      <a:pt x="34" y="17"/>
                    </a:lnTo>
                    <a:lnTo>
                      <a:pt x="42" y="9"/>
                    </a:lnTo>
                    <a:lnTo>
                      <a:pt x="48" y="15"/>
                    </a:lnTo>
                    <a:lnTo>
                      <a:pt x="40" y="23"/>
                    </a:lnTo>
                    <a:lnTo>
                      <a:pt x="32" y="29"/>
                    </a:lnTo>
                    <a:lnTo>
                      <a:pt x="27" y="25"/>
                    </a:lnTo>
                    <a:close/>
                    <a:moveTo>
                      <a:pt x="42" y="9"/>
                    </a:moveTo>
                    <a:lnTo>
                      <a:pt x="42" y="9"/>
                    </a:lnTo>
                    <a:lnTo>
                      <a:pt x="44" y="13"/>
                    </a:lnTo>
                    <a:lnTo>
                      <a:pt x="42" y="9"/>
                    </a:lnTo>
                    <a:close/>
                    <a:moveTo>
                      <a:pt x="42" y="9"/>
                    </a:moveTo>
                    <a:lnTo>
                      <a:pt x="42" y="9"/>
                    </a:lnTo>
                    <a:lnTo>
                      <a:pt x="42" y="9"/>
                    </a:lnTo>
                    <a:lnTo>
                      <a:pt x="48" y="15"/>
                    </a:lnTo>
                    <a:lnTo>
                      <a:pt x="48" y="15"/>
                    </a:lnTo>
                    <a:lnTo>
                      <a:pt x="42" y="9"/>
                    </a:lnTo>
                    <a:close/>
                    <a:moveTo>
                      <a:pt x="48" y="15"/>
                    </a:moveTo>
                    <a:lnTo>
                      <a:pt x="48" y="15"/>
                    </a:lnTo>
                    <a:lnTo>
                      <a:pt x="44" y="13"/>
                    </a:lnTo>
                    <a:lnTo>
                      <a:pt x="48" y="15"/>
                    </a:lnTo>
                    <a:close/>
                    <a:moveTo>
                      <a:pt x="42" y="9"/>
                    </a:moveTo>
                    <a:lnTo>
                      <a:pt x="44" y="8"/>
                    </a:lnTo>
                    <a:lnTo>
                      <a:pt x="48" y="6"/>
                    </a:lnTo>
                    <a:lnTo>
                      <a:pt x="52" y="13"/>
                    </a:lnTo>
                    <a:lnTo>
                      <a:pt x="50" y="15"/>
                    </a:lnTo>
                    <a:lnTo>
                      <a:pt x="48" y="15"/>
                    </a:lnTo>
                    <a:lnTo>
                      <a:pt x="42" y="9"/>
                    </a:lnTo>
                    <a:close/>
                    <a:moveTo>
                      <a:pt x="52" y="13"/>
                    </a:moveTo>
                    <a:lnTo>
                      <a:pt x="52" y="13"/>
                    </a:lnTo>
                    <a:lnTo>
                      <a:pt x="50" y="9"/>
                    </a:lnTo>
                    <a:lnTo>
                      <a:pt x="52" y="13"/>
                    </a:lnTo>
                    <a:close/>
                    <a:moveTo>
                      <a:pt x="48" y="6"/>
                    </a:moveTo>
                    <a:lnTo>
                      <a:pt x="50" y="6"/>
                    </a:lnTo>
                    <a:lnTo>
                      <a:pt x="52" y="4"/>
                    </a:lnTo>
                    <a:lnTo>
                      <a:pt x="55" y="11"/>
                    </a:lnTo>
                    <a:lnTo>
                      <a:pt x="54" y="11"/>
                    </a:lnTo>
                    <a:lnTo>
                      <a:pt x="52" y="13"/>
                    </a:lnTo>
                    <a:lnTo>
                      <a:pt x="48" y="6"/>
                    </a:lnTo>
                    <a:close/>
                    <a:moveTo>
                      <a:pt x="52" y="4"/>
                    </a:moveTo>
                    <a:lnTo>
                      <a:pt x="57" y="2"/>
                    </a:lnTo>
                    <a:lnTo>
                      <a:pt x="61" y="0"/>
                    </a:lnTo>
                    <a:lnTo>
                      <a:pt x="67" y="0"/>
                    </a:lnTo>
                    <a:lnTo>
                      <a:pt x="71" y="0"/>
                    </a:lnTo>
                    <a:lnTo>
                      <a:pt x="69" y="8"/>
                    </a:lnTo>
                    <a:lnTo>
                      <a:pt x="63" y="8"/>
                    </a:lnTo>
                    <a:lnTo>
                      <a:pt x="55" y="11"/>
                    </a:lnTo>
                    <a:lnTo>
                      <a:pt x="52" y="4"/>
                    </a:lnTo>
                    <a:close/>
                    <a:moveTo>
                      <a:pt x="71" y="0"/>
                    </a:moveTo>
                    <a:lnTo>
                      <a:pt x="71" y="0"/>
                    </a:lnTo>
                    <a:lnTo>
                      <a:pt x="71" y="0"/>
                    </a:lnTo>
                    <a:lnTo>
                      <a:pt x="69" y="8"/>
                    </a:lnTo>
                    <a:lnTo>
                      <a:pt x="69" y="8"/>
                    </a:lnTo>
                    <a:lnTo>
                      <a:pt x="69" y="8"/>
                    </a:lnTo>
                    <a:lnTo>
                      <a:pt x="71" y="0"/>
                    </a:lnTo>
                    <a:close/>
                    <a:moveTo>
                      <a:pt x="69" y="8"/>
                    </a:moveTo>
                    <a:lnTo>
                      <a:pt x="69" y="8"/>
                    </a:lnTo>
                    <a:lnTo>
                      <a:pt x="69" y="4"/>
                    </a:lnTo>
                    <a:lnTo>
                      <a:pt x="69" y="8"/>
                    </a:lnTo>
                    <a:close/>
                    <a:moveTo>
                      <a:pt x="71" y="0"/>
                    </a:moveTo>
                    <a:lnTo>
                      <a:pt x="73" y="0"/>
                    </a:lnTo>
                    <a:lnTo>
                      <a:pt x="75" y="2"/>
                    </a:lnTo>
                    <a:lnTo>
                      <a:pt x="71" y="8"/>
                    </a:lnTo>
                    <a:lnTo>
                      <a:pt x="69" y="8"/>
                    </a:lnTo>
                    <a:lnTo>
                      <a:pt x="69" y="8"/>
                    </a:lnTo>
                    <a:lnTo>
                      <a:pt x="71" y="0"/>
                    </a:lnTo>
                    <a:close/>
                    <a:moveTo>
                      <a:pt x="75" y="2"/>
                    </a:moveTo>
                    <a:lnTo>
                      <a:pt x="75" y="2"/>
                    </a:lnTo>
                    <a:lnTo>
                      <a:pt x="73" y="4"/>
                    </a:lnTo>
                    <a:lnTo>
                      <a:pt x="75" y="2"/>
                    </a:lnTo>
                    <a:close/>
                    <a:moveTo>
                      <a:pt x="75" y="2"/>
                    </a:moveTo>
                    <a:lnTo>
                      <a:pt x="75" y="2"/>
                    </a:lnTo>
                    <a:lnTo>
                      <a:pt x="77" y="4"/>
                    </a:lnTo>
                    <a:lnTo>
                      <a:pt x="71" y="9"/>
                    </a:lnTo>
                    <a:lnTo>
                      <a:pt x="71" y="8"/>
                    </a:lnTo>
                    <a:lnTo>
                      <a:pt x="69" y="8"/>
                    </a:lnTo>
                    <a:lnTo>
                      <a:pt x="75" y="2"/>
                    </a:lnTo>
                    <a:close/>
                    <a:moveTo>
                      <a:pt x="77" y="4"/>
                    </a:moveTo>
                    <a:lnTo>
                      <a:pt x="82" y="11"/>
                    </a:lnTo>
                    <a:lnTo>
                      <a:pt x="84" y="23"/>
                    </a:lnTo>
                    <a:lnTo>
                      <a:pt x="75" y="23"/>
                    </a:lnTo>
                    <a:lnTo>
                      <a:pt x="75" y="15"/>
                    </a:lnTo>
                    <a:lnTo>
                      <a:pt x="71" y="9"/>
                    </a:lnTo>
                    <a:lnTo>
                      <a:pt x="77" y="4"/>
                    </a:lnTo>
                    <a:close/>
                    <a:moveTo>
                      <a:pt x="84" y="23"/>
                    </a:moveTo>
                    <a:lnTo>
                      <a:pt x="84" y="25"/>
                    </a:lnTo>
                    <a:lnTo>
                      <a:pt x="82" y="27"/>
                    </a:lnTo>
                    <a:lnTo>
                      <a:pt x="80" y="23"/>
                    </a:lnTo>
                    <a:lnTo>
                      <a:pt x="84" y="23"/>
                    </a:lnTo>
                    <a:close/>
                    <a:moveTo>
                      <a:pt x="82" y="27"/>
                    </a:moveTo>
                    <a:lnTo>
                      <a:pt x="69" y="36"/>
                    </a:lnTo>
                    <a:lnTo>
                      <a:pt x="65" y="29"/>
                    </a:lnTo>
                    <a:lnTo>
                      <a:pt x="77" y="19"/>
                    </a:lnTo>
                    <a:lnTo>
                      <a:pt x="82" y="27"/>
                    </a:lnTo>
                    <a:close/>
                    <a:moveTo>
                      <a:pt x="69" y="36"/>
                    </a:moveTo>
                    <a:lnTo>
                      <a:pt x="63" y="40"/>
                    </a:lnTo>
                    <a:lnTo>
                      <a:pt x="63" y="32"/>
                    </a:lnTo>
                    <a:lnTo>
                      <a:pt x="67" y="32"/>
                    </a:lnTo>
                    <a:lnTo>
                      <a:pt x="69" y="36"/>
                    </a:lnTo>
                    <a:close/>
                    <a:moveTo>
                      <a:pt x="63" y="32"/>
                    </a:moveTo>
                    <a:lnTo>
                      <a:pt x="63" y="32"/>
                    </a:lnTo>
                    <a:lnTo>
                      <a:pt x="71" y="32"/>
                    </a:lnTo>
                    <a:lnTo>
                      <a:pt x="71" y="32"/>
                    </a:lnTo>
                    <a:lnTo>
                      <a:pt x="63" y="32"/>
                    </a:lnTo>
                    <a:close/>
                    <a:moveTo>
                      <a:pt x="71" y="32"/>
                    </a:moveTo>
                    <a:lnTo>
                      <a:pt x="71" y="32"/>
                    </a:lnTo>
                    <a:lnTo>
                      <a:pt x="67" y="32"/>
                    </a:lnTo>
                    <a:lnTo>
                      <a:pt x="71" y="32"/>
                    </a:lnTo>
                    <a:close/>
                    <a:moveTo>
                      <a:pt x="63" y="32"/>
                    </a:moveTo>
                    <a:lnTo>
                      <a:pt x="63" y="31"/>
                    </a:lnTo>
                    <a:lnTo>
                      <a:pt x="63" y="31"/>
                    </a:lnTo>
                    <a:lnTo>
                      <a:pt x="71" y="29"/>
                    </a:lnTo>
                    <a:lnTo>
                      <a:pt x="71" y="31"/>
                    </a:lnTo>
                    <a:lnTo>
                      <a:pt x="71" y="32"/>
                    </a:lnTo>
                    <a:lnTo>
                      <a:pt x="63" y="32"/>
                    </a:lnTo>
                    <a:close/>
                    <a:moveTo>
                      <a:pt x="63" y="31"/>
                    </a:moveTo>
                    <a:lnTo>
                      <a:pt x="63" y="31"/>
                    </a:lnTo>
                    <a:lnTo>
                      <a:pt x="67" y="29"/>
                    </a:lnTo>
                    <a:lnTo>
                      <a:pt x="63" y="31"/>
                    </a:lnTo>
                    <a:close/>
                    <a:moveTo>
                      <a:pt x="63" y="31"/>
                    </a:moveTo>
                    <a:lnTo>
                      <a:pt x="61" y="29"/>
                    </a:lnTo>
                    <a:lnTo>
                      <a:pt x="61" y="29"/>
                    </a:lnTo>
                    <a:lnTo>
                      <a:pt x="69" y="27"/>
                    </a:lnTo>
                    <a:lnTo>
                      <a:pt x="71" y="27"/>
                    </a:lnTo>
                    <a:lnTo>
                      <a:pt x="71" y="29"/>
                    </a:lnTo>
                    <a:lnTo>
                      <a:pt x="63" y="31"/>
                    </a:lnTo>
                    <a:close/>
                    <a:moveTo>
                      <a:pt x="61" y="29"/>
                    </a:moveTo>
                    <a:lnTo>
                      <a:pt x="61" y="25"/>
                    </a:lnTo>
                    <a:lnTo>
                      <a:pt x="59" y="25"/>
                    </a:lnTo>
                    <a:lnTo>
                      <a:pt x="61" y="17"/>
                    </a:lnTo>
                    <a:lnTo>
                      <a:pt x="67" y="19"/>
                    </a:lnTo>
                    <a:lnTo>
                      <a:pt x="69" y="27"/>
                    </a:lnTo>
                    <a:lnTo>
                      <a:pt x="61" y="29"/>
                    </a:lnTo>
                    <a:close/>
                    <a:moveTo>
                      <a:pt x="59" y="25"/>
                    </a:moveTo>
                    <a:lnTo>
                      <a:pt x="54" y="25"/>
                    </a:lnTo>
                    <a:lnTo>
                      <a:pt x="48" y="29"/>
                    </a:lnTo>
                    <a:lnTo>
                      <a:pt x="42" y="23"/>
                    </a:lnTo>
                    <a:lnTo>
                      <a:pt x="48" y="19"/>
                    </a:lnTo>
                    <a:lnTo>
                      <a:pt x="54" y="17"/>
                    </a:lnTo>
                    <a:lnTo>
                      <a:pt x="57" y="15"/>
                    </a:lnTo>
                    <a:lnTo>
                      <a:pt x="61" y="17"/>
                    </a:lnTo>
                    <a:lnTo>
                      <a:pt x="59" y="25"/>
                    </a:lnTo>
                    <a:close/>
                    <a:moveTo>
                      <a:pt x="48" y="29"/>
                    </a:moveTo>
                    <a:lnTo>
                      <a:pt x="48" y="29"/>
                    </a:lnTo>
                    <a:lnTo>
                      <a:pt x="44" y="27"/>
                    </a:lnTo>
                    <a:lnTo>
                      <a:pt x="48" y="29"/>
                    </a:lnTo>
                    <a:close/>
                    <a:moveTo>
                      <a:pt x="48" y="29"/>
                    </a:moveTo>
                    <a:lnTo>
                      <a:pt x="48" y="29"/>
                    </a:lnTo>
                    <a:lnTo>
                      <a:pt x="46" y="29"/>
                    </a:lnTo>
                    <a:lnTo>
                      <a:pt x="44" y="23"/>
                    </a:lnTo>
                    <a:lnTo>
                      <a:pt x="42" y="23"/>
                    </a:lnTo>
                    <a:lnTo>
                      <a:pt x="42" y="23"/>
                    </a:lnTo>
                    <a:lnTo>
                      <a:pt x="48" y="29"/>
                    </a:lnTo>
                    <a:close/>
                    <a:moveTo>
                      <a:pt x="42" y="23"/>
                    </a:moveTo>
                    <a:lnTo>
                      <a:pt x="44" y="23"/>
                    </a:lnTo>
                    <a:lnTo>
                      <a:pt x="44" y="27"/>
                    </a:lnTo>
                    <a:lnTo>
                      <a:pt x="42" y="23"/>
                    </a:lnTo>
                    <a:close/>
                    <a:moveTo>
                      <a:pt x="48" y="29"/>
                    </a:moveTo>
                    <a:lnTo>
                      <a:pt x="46" y="31"/>
                    </a:lnTo>
                    <a:lnTo>
                      <a:pt x="44" y="31"/>
                    </a:lnTo>
                    <a:lnTo>
                      <a:pt x="40" y="25"/>
                    </a:lnTo>
                    <a:lnTo>
                      <a:pt x="40" y="25"/>
                    </a:lnTo>
                    <a:lnTo>
                      <a:pt x="42" y="23"/>
                    </a:lnTo>
                    <a:lnTo>
                      <a:pt x="48" y="29"/>
                    </a:lnTo>
                    <a:close/>
                    <a:moveTo>
                      <a:pt x="44" y="31"/>
                    </a:moveTo>
                    <a:lnTo>
                      <a:pt x="44" y="32"/>
                    </a:lnTo>
                    <a:lnTo>
                      <a:pt x="42" y="32"/>
                    </a:lnTo>
                    <a:lnTo>
                      <a:pt x="36" y="27"/>
                    </a:lnTo>
                    <a:lnTo>
                      <a:pt x="38" y="27"/>
                    </a:lnTo>
                    <a:lnTo>
                      <a:pt x="40" y="25"/>
                    </a:lnTo>
                    <a:lnTo>
                      <a:pt x="44" y="31"/>
                    </a:lnTo>
                    <a:close/>
                    <a:moveTo>
                      <a:pt x="42" y="32"/>
                    </a:moveTo>
                    <a:lnTo>
                      <a:pt x="36" y="40"/>
                    </a:lnTo>
                    <a:lnTo>
                      <a:pt x="32" y="48"/>
                    </a:lnTo>
                    <a:lnTo>
                      <a:pt x="25" y="44"/>
                    </a:lnTo>
                    <a:lnTo>
                      <a:pt x="30" y="34"/>
                    </a:lnTo>
                    <a:lnTo>
                      <a:pt x="36" y="27"/>
                    </a:lnTo>
                    <a:lnTo>
                      <a:pt x="42" y="32"/>
                    </a:lnTo>
                    <a:close/>
                    <a:moveTo>
                      <a:pt x="32" y="48"/>
                    </a:moveTo>
                    <a:lnTo>
                      <a:pt x="32" y="48"/>
                    </a:lnTo>
                    <a:lnTo>
                      <a:pt x="29" y="46"/>
                    </a:lnTo>
                    <a:lnTo>
                      <a:pt x="32" y="48"/>
                    </a:lnTo>
                    <a:close/>
                    <a:moveTo>
                      <a:pt x="32" y="48"/>
                    </a:moveTo>
                    <a:lnTo>
                      <a:pt x="32" y="48"/>
                    </a:lnTo>
                    <a:lnTo>
                      <a:pt x="25" y="44"/>
                    </a:lnTo>
                    <a:lnTo>
                      <a:pt x="25" y="44"/>
                    </a:lnTo>
                    <a:lnTo>
                      <a:pt x="32" y="48"/>
                    </a:lnTo>
                    <a:close/>
                    <a:moveTo>
                      <a:pt x="25" y="44"/>
                    </a:moveTo>
                    <a:lnTo>
                      <a:pt x="25" y="44"/>
                    </a:lnTo>
                    <a:lnTo>
                      <a:pt x="29" y="46"/>
                    </a:lnTo>
                    <a:lnTo>
                      <a:pt x="25" y="44"/>
                    </a:lnTo>
                    <a:close/>
                    <a:moveTo>
                      <a:pt x="32" y="48"/>
                    </a:moveTo>
                    <a:lnTo>
                      <a:pt x="30" y="48"/>
                    </a:lnTo>
                    <a:lnTo>
                      <a:pt x="30" y="50"/>
                    </a:lnTo>
                    <a:lnTo>
                      <a:pt x="23" y="46"/>
                    </a:lnTo>
                    <a:lnTo>
                      <a:pt x="23" y="46"/>
                    </a:lnTo>
                    <a:lnTo>
                      <a:pt x="25" y="44"/>
                    </a:lnTo>
                    <a:lnTo>
                      <a:pt x="32" y="48"/>
                    </a:lnTo>
                    <a:close/>
                    <a:moveTo>
                      <a:pt x="30" y="50"/>
                    </a:moveTo>
                    <a:lnTo>
                      <a:pt x="29" y="52"/>
                    </a:lnTo>
                    <a:lnTo>
                      <a:pt x="29" y="54"/>
                    </a:lnTo>
                    <a:lnTo>
                      <a:pt x="21" y="50"/>
                    </a:lnTo>
                    <a:lnTo>
                      <a:pt x="23" y="48"/>
                    </a:lnTo>
                    <a:lnTo>
                      <a:pt x="23" y="46"/>
                    </a:lnTo>
                    <a:lnTo>
                      <a:pt x="30" y="50"/>
                    </a:lnTo>
                    <a:close/>
                    <a:moveTo>
                      <a:pt x="29" y="54"/>
                    </a:moveTo>
                    <a:lnTo>
                      <a:pt x="27" y="61"/>
                    </a:lnTo>
                    <a:lnTo>
                      <a:pt x="25" y="67"/>
                    </a:lnTo>
                    <a:lnTo>
                      <a:pt x="17" y="67"/>
                    </a:lnTo>
                    <a:lnTo>
                      <a:pt x="19" y="59"/>
                    </a:lnTo>
                    <a:lnTo>
                      <a:pt x="21" y="50"/>
                    </a:lnTo>
                    <a:lnTo>
                      <a:pt x="29" y="54"/>
                    </a:lnTo>
                    <a:close/>
                    <a:moveTo>
                      <a:pt x="25" y="67"/>
                    </a:moveTo>
                    <a:lnTo>
                      <a:pt x="25" y="67"/>
                    </a:lnTo>
                    <a:lnTo>
                      <a:pt x="17" y="67"/>
                    </a:lnTo>
                    <a:lnTo>
                      <a:pt x="17" y="67"/>
                    </a:lnTo>
                    <a:lnTo>
                      <a:pt x="25" y="67"/>
                    </a:lnTo>
                    <a:close/>
                    <a:moveTo>
                      <a:pt x="25" y="67"/>
                    </a:moveTo>
                    <a:lnTo>
                      <a:pt x="27" y="69"/>
                    </a:lnTo>
                    <a:lnTo>
                      <a:pt x="27" y="71"/>
                    </a:lnTo>
                    <a:lnTo>
                      <a:pt x="19" y="73"/>
                    </a:lnTo>
                    <a:lnTo>
                      <a:pt x="17" y="71"/>
                    </a:lnTo>
                    <a:lnTo>
                      <a:pt x="17" y="67"/>
                    </a:lnTo>
                    <a:lnTo>
                      <a:pt x="25" y="67"/>
                    </a:lnTo>
                    <a:close/>
                    <a:moveTo>
                      <a:pt x="27" y="71"/>
                    </a:moveTo>
                    <a:lnTo>
                      <a:pt x="27" y="71"/>
                    </a:lnTo>
                    <a:lnTo>
                      <a:pt x="27" y="71"/>
                    </a:lnTo>
                    <a:lnTo>
                      <a:pt x="19" y="75"/>
                    </a:lnTo>
                    <a:lnTo>
                      <a:pt x="19" y="73"/>
                    </a:lnTo>
                    <a:lnTo>
                      <a:pt x="19" y="73"/>
                    </a:lnTo>
                    <a:lnTo>
                      <a:pt x="27" y="71"/>
                    </a:lnTo>
                    <a:close/>
                    <a:moveTo>
                      <a:pt x="27" y="71"/>
                    </a:moveTo>
                    <a:lnTo>
                      <a:pt x="27" y="71"/>
                    </a:lnTo>
                    <a:lnTo>
                      <a:pt x="23" y="73"/>
                    </a:lnTo>
                    <a:lnTo>
                      <a:pt x="27" y="71"/>
                    </a:lnTo>
                    <a:close/>
                    <a:moveTo>
                      <a:pt x="27" y="71"/>
                    </a:moveTo>
                    <a:lnTo>
                      <a:pt x="27" y="73"/>
                    </a:lnTo>
                    <a:lnTo>
                      <a:pt x="27" y="73"/>
                    </a:lnTo>
                    <a:lnTo>
                      <a:pt x="21" y="77"/>
                    </a:lnTo>
                    <a:lnTo>
                      <a:pt x="19" y="77"/>
                    </a:lnTo>
                    <a:lnTo>
                      <a:pt x="19" y="75"/>
                    </a:lnTo>
                    <a:lnTo>
                      <a:pt x="27" y="71"/>
                    </a:lnTo>
                    <a:close/>
                    <a:moveTo>
                      <a:pt x="27" y="73"/>
                    </a:moveTo>
                    <a:lnTo>
                      <a:pt x="27" y="73"/>
                    </a:lnTo>
                    <a:lnTo>
                      <a:pt x="27" y="73"/>
                    </a:lnTo>
                    <a:lnTo>
                      <a:pt x="25" y="81"/>
                    </a:lnTo>
                    <a:lnTo>
                      <a:pt x="23" y="79"/>
                    </a:lnTo>
                    <a:lnTo>
                      <a:pt x="21" y="77"/>
                    </a:lnTo>
                    <a:lnTo>
                      <a:pt x="27" y="73"/>
                    </a:lnTo>
                    <a:close/>
                    <a:moveTo>
                      <a:pt x="27" y="73"/>
                    </a:moveTo>
                    <a:lnTo>
                      <a:pt x="29" y="73"/>
                    </a:lnTo>
                    <a:lnTo>
                      <a:pt x="30" y="73"/>
                    </a:lnTo>
                    <a:lnTo>
                      <a:pt x="30" y="81"/>
                    </a:lnTo>
                    <a:lnTo>
                      <a:pt x="27" y="81"/>
                    </a:lnTo>
                    <a:lnTo>
                      <a:pt x="25" y="81"/>
                    </a:lnTo>
                    <a:lnTo>
                      <a:pt x="27" y="73"/>
                    </a:lnTo>
                    <a:close/>
                    <a:moveTo>
                      <a:pt x="30" y="81"/>
                    </a:moveTo>
                    <a:lnTo>
                      <a:pt x="30" y="81"/>
                    </a:lnTo>
                    <a:lnTo>
                      <a:pt x="30" y="77"/>
                    </a:lnTo>
                    <a:lnTo>
                      <a:pt x="30" y="81"/>
                    </a:lnTo>
                    <a:close/>
                    <a:moveTo>
                      <a:pt x="30" y="73"/>
                    </a:moveTo>
                    <a:lnTo>
                      <a:pt x="30" y="73"/>
                    </a:lnTo>
                    <a:lnTo>
                      <a:pt x="30" y="73"/>
                    </a:lnTo>
                    <a:lnTo>
                      <a:pt x="30" y="81"/>
                    </a:lnTo>
                    <a:lnTo>
                      <a:pt x="30" y="81"/>
                    </a:lnTo>
                    <a:lnTo>
                      <a:pt x="30" y="81"/>
                    </a:lnTo>
                    <a:lnTo>
                      <a:pt x="30" y="73"/>
                    </a:lnTo>
                    <a:close/>
                    <a:moveTo>
                      <a:pt x="30" y="81"/>
                    </a:moveTo>
                    <a:lnTo>
                      <a:pt x="30" y="81"/>
                    </a:lnTo>
                    <a:lnTo>
                      <a:pt x="30" y="77"/>
                    </a:lnTo>
                    <a:lnTo>
                      <a:pt x="30" y="81"/>
                    </a:lnTo>
                    <a:close/>
                    <a:moveTo>
                      <a:pt x="30" y="73"/>
                    </a:moveTo>
                    <a:lnTo>
                      <a:pt x="30" y="73"/>
                    </a:lnTo>
                    <a:lnTo>
                      <a:pt x="30" y="73"/>
                    </a:lnTo>
                    <a:lnTo>
                      <a:pt x="32" y="81"/>
                    </a:lnTo>
                    <a:lnTo>
                      <a:pt x="30" y="81"/>
                    </a:lnTo>
                    <a:lnTo>
                      <a:pt x="30" y="81"/>
                    </a:lnTo>
                    <a:lnTo>
                      <a:pt x="30" y="73"/>
                    </a:lnTo>
                    <a:close/>
                    <a:moveTo>
                      <a:pt x="32" y="81"/>
                    </a:moveTo>
                    <a:lnTo>
                      <a:pt x="32" y="81"/>
                    </a:lnTo>
                    <a:lnTo>
                      <a:pt x="32" y="77"/>
                    </a:lnTo>
                    <a:lnTo>
                      <a:pt x="32" y="81"/>
                    </a:lnTo>
                    <a:close/>
                    <a:moveTo>
                      <a:pt x="30" y="73"/>
                    </a:moveTo>
                    <a:lnTo>
                      <a:pt x="32" y="73"/>
                    </a:lnTo>
                    <a:lnTo>
                      <a:pt x="32" y="73"/>
                    </a:lnTo>
                    <a:lnTo>
                      <a:pt x="34" y="81"/>
                    </a:lnTo>
                    <a:lnTo>
                      <a:pt x="32" y="81"/>
                    </a:lnTo>
                    <a:lnTo>
                      <a:pt x="32" y="81"/>
                    </a:lnTo>
                    <a:lnTo>
                      <a:pt x="30" y="73"/>
                    </a:lnTo>
                    <a:close/>
                    <a:moveTo>
                      <a:pt x="32" y="73"/>
                    </a:moveTo>
                    <a:lnTo>
                      <a:pt x="38" y="71"/>
                    </a:lnTo>
                    <a:lnTo>
                      <a:pt x="44" y="69"/>
                    </a:lnTo>
                    <a:lnTo>
                      <a:pt x="48" y="75"/>
                    </a:lnTo>
                    <a:lnTo>
                      <a:pt x="40" y="79"/>
                    </a:lnTo>
                    <a:lnTo>
                      <a:pt x="34" y="81"/>
                    </a:lnTo>
                    <a:lnTo>
                      <a:pt x="32" y="73"/>
                    </a:lnTo>
                    <a:close/>
                    <a:moveTo>
                      <a:pt x="44" y="69"/>
                    </a:moveTo>
                    <a:lnTo>
                      <a:pt x="48" y="67"/>
                    </a:lnTo>
                    <a:lnTo>
                      <a:pt x="52" y="65"/>
                    </a:lnTo>
                    <a:lnTo>
                      <a:pt x="54" y="73"/>
                    </a:lnTo>
                    <a:lnTo>
                      <a:pt x="52" y="75"/>
                    </a:lnTo>
                    <a:lnTo>
                      <a:pt x="48" y="75"/>
                    </a:lnTo>
                    <a:lnTo>
                      <a:pt x="44" y="69"/>
                    </a:lnTo>
                    <a:close/>
                    <a:moveTo>
                      <a:pt x="52" y="65"/>
                    </a:moveTo>
                    <a:lnTo>
                      <a:pt x="52" y="65"/>
                    </a:lnTo>
                    <a:lnTo>
                      <a:pt x="54" y="69"/>
                    </a:lnTo>
                    <a:lnTo>
                      <a:pt x="52" y="65"/>
                    </a:lnTo>
                    <a:close/>
                    <a:moveTo>
                      <a:pt x="52" y="65"/>
                    </a:moveTo>
                    <a:lnTo>
                      <a:pt x="54" y="65"/>
                    </a:lnTo>
                    <a:lnTo>
                      <a:pt x="55" y="63"/>
                    </a:lnTo>
                    <a:lnTo>
                      <a:pt x="59" y="71"/>
                    </a:lnTo>
                    <a:lnTo>
                      <a:pt x="57" y="71"/>
                    </a:lnTo>
                    <a:lnTo>
                      <a:pt x="54" y="73"/>
                    </a:lnTo>
                    <a:lnTo>
                      <a:pt x="52" y="65"/>
                    </a:lnTo>
                    <a:close/>
                    <a:moveTo>
                      <a:pt x="59" y="71"/>
                    </a:moveTo>
                    <a:lnTo>
                      <a:pt x="59" y="71"/>
                    </a:lnTo>
                    <a:lnTo>
                      <a:pt x="57" y="67"/>
                    </a:lnTo>
                    <a:lnTo>
                      <a:pt x="59" y="71"/>
                    </a:lnTo>
                    <a:close/>
                    <a:moveTo>
                      <a:pt x="55" y="63"/>
                    </a:moveTo>
                    <a:lnTo>
                      <a:pt x="55" y="63"/>
                    </a:lnTo>
                    <a:lnTo>
                      <a:pt x="59" y="71"/>
                    </a:lnTo>
                    <a:lnTo>
                      <a:pt x="59" y="71"/>
                    </a:lnTo>
                    <a:lnTo>
                      <a:pt x="55" y="63"/>
                    </a:lnTo>
                    <a:close/>
                    <a:moveTo>
                      <a:pt x="55" y="63"/>
                    </a:moveTo>
                    <a:lnTo>
                      <a:pt x="55" y="63"/>
                    </a:lnTo>
                    <a:lnTo>
                      <a:pt x="57" y="67"/>
                    </a:lnTo>
                    <a:lnTo>
                      <a:pt x="55" y="63"/>
                    </a:lnTo>
                    <a:close/>
                    <a:moveTo>
                      <a:pt x="55" y="63"/>
                    </a:moveTo>
                    <a:lnTo>
                      <a:pt x="57" y="63"/>
                    </a:lnTo>
                    <a:lnTo>
                      <a:pt x="59" y="61"/>
                    </a:lnTo>
                    <a:lnTo>
                      <a:pt x="63" y="69"/>
                    </a:lnTo>
                    <a:lnTo>
                      <a:pt x="61" y="71"/>
                    </a:lnTo>
                    <a:lnTo>
                      <a:pt x="59" y="71"/>
                    </a:lnTo>
                    <a:lnTo>
                      <a:pt x="55" y="63"/>
                    </a:lnTo>
                    <a:close/>
                    <a:moveTo>
                      <a:pt x="59" y="61"/>
                    </a:moveTo>
                    <a:lnTo>
                      <a:pt x="61" y="61"/>
                    </a:lnTo>
                    <a:lnTo>
                      <a:pt x="63" y="61"/>
                    </a:lnTo>
                    <a:lnTo>
                      <a:pt x="65" y="69"/>
                    </a:lnTo>
                    <a:lnTo>
                      <a:pt x="63" y="69"/>
                    </a:lnTo>
                    <a:lnTo>
                      <a:pt x="63" y="69"/>
                    </a:lnTo>
                    <a:lnTo>
                      <a:pt x="59" y="61"/>
                    </a:lnTo>
                    <a:close/>
                    <a:moveTo>
                      <a:pt x="63" y="61"/>
                    </a:moveTo>
                    <a:lnTo>
                      <a:pt x="73" y="59"/>
                    </a:lnTo>
                    <a:lnTo>
                      <a:pt x="78" y="61"/>
                    </a:lnTo>
                    <a:lnTo>
                      <a:pt x="75" y="69"/>
                    </a:lnTo>
                    <a:lnTo>
                      <a:pt x="71" y="69"/>
                    </a:lnTo>
                    <a:lnTo>
                      <a:pt x="65" y="69"/>
                    </a:lnTo>
                    <a:lnTo>
                      <a:pt x="63" y="61"/>
                    </a:lnTo>
                    <a:close/>
                    <a:moveTo>
                      <a:pt x="78" y="61"/>
                    </a:moveTo>
                    <a:lnTo>
                      <a:pt x="82" y="65"/>
                    </a:lnTo>
                    <a:lnTo>
                      <a:pt x="84" y="71"/>
                    </a:lnTo>
                    <a:lnTo>
                      <a:pt x="77" y="73"/>
                    </a:lnTo>
                    <a:lnTo>
                      <a:pt x="77" y="71"/>
                    </a:lnTo>
                    <a:lnTo>
                      <a:pt x="75" y="69"/>
                    </a:lnTo>
                    <a:lnTo>
                      <a:pt x="78" y="61"/>
                    </a:lnTo>
                    <a:close/>
                    <a:moveTo>
                      <a:pt x="84" y="71"/>
                    </a:moveTo>
                    <a:lnTo>
                      <a:pt x="86" y="77"/>
                    </a:lnTo>
                    <a:lnTo>
                      <a:pt x="86" y="82"/>
                    </a:lnTo>
                    <a:lnTo>
                      <a:pt x="78" y="82"/>
                    </a:lnTo>
                    <a:lnTo>
                      <a:pt x="78" y="77"/>
                    </a:lnTo>
                    <a:lnTo>
                      <a:pt x="77" y="73"/>
                    </a:lnTo>
                    <a:lnTo>
                      <a:pt x="84" y="71"/>
                    </a:lnTo>
                    <a:close/>
                    <a:moveTo>
                      <a:pt x="86" y="82"/>
                    </a:moveTo>
                    <a:lnTo>
                      <a:pt x="86" y="82"/>
                    </a:lnTo>
                    <a:lnTo>
                      <a:pt x="78" y="82"/>
                    </a:lnTo>
                    <a:lnTo>
                      <a:pt x="78" y="82"/>
                    </a:lnTo>
                    <a:lnTo>
                      <a:pt x="86" y="82"/>
                    </a:lnTo>
                    <a:close/>
                    <a:moveTo>
                      <a:pt x="86" y="82"/>
                    </a:moveTo>
                    <a:lnTo>
                      <a:pt x="86" y="92"/>
                    </a:lnTo>
                    <a:lnTo>
                      <a:pt x="84" y="104"/>
                    </a:lnTo>
                    <a:lnTo>
                      <a:pt x="77" y="102"/>
                    </a:lnTo>
                    <a:lnTo>
                      <a:pt x="78" y="92"/>
                    </a:lnTo>
                    <a:lnTo>
                      <a:pt x="78" y="82"/>
                    </a:lnTo>
                    <a:lnTo>
                      <a:pt x="86" y="82"/>
                    </a:lnTo>
                    <a:close/>
                    <a:moveTo>
                      <a:pt x="84" y="104"/>
                    </a:moveTo>
                    <a:lnTo>
                      <a:pt x="82" y="106"/>
                    </a:lnTo>
                    <a:lnTo>
                      <a:pt x="82" y="107"/>
                    </a:lnTo>
                    <a:lnTo>
                      <a:pt x="75" y="106"/>
                    </a:lnTo>
                    <a:lnTo>
                      <a:pt x="75" y="104"/>
                    </a:lnTo>
                    <a:lnTo>
                      <a:pt x="77" y="102"/>
                    </a:lnTo>
                    <a:lnTo>
                      <a:pt x="84" y="104"/>
                    </a:lnTo>
                    <a:close/>
                    <a:moveTo>
                      <a:pt x="82" y="107"/>
                    </a:moveTo>
                    <a:lnTo>
                      <a:pt x="82" y="107"/>
                    </a:lnTo>
                    <a:lnTo>
                      <a:pt x="78" y="106"/>
                    </a:lnTo>
                    <a:lnTo>
                      <a:pt x="82" y="107"/>
                    </a:lnTo>
                    <a:close/>
                    <a:moveTo>
                      <a:pt x="82" y="107"/>
                    </a:moveTo>
                    <a:lnTo>
                      <a:pt x="78" y="115"/>
                    </a:lnTo>
                    <a:lnTo>
                      <a:pt x="75" y="125"/>
                    </a:lnTo>
                    <a:lnTo>
                      <a:pt x="69" y="121"/>
                    </a:lnTo>
                    <a:lnTo>
                      <a:pt x="73" y="113"/>
                    </a:lnTo>
                    <a:lnTo>
                      <a:pt x="75" y="106"/>
                    </a:lnTo>
                    <a:lnTo>
                      <a:pt x="82" y="107"/>
                    </a:lnTo>
                    <a:close/>
                    <a:moveTo>
                      <a:pt x="75" y="125"/>
                    </a:moveTo>
                    <a:lnTo>
                      <a:pt x="69" y="134"/>
                    </a:lnTo>
                    <a:lnTo>
                      <a:pt x="61" y="144"/>
                    </a:lnTo>
                    <a:lnTo>
                      <a:pt x="55" y="140"/>
                    </a:lnTo>
                    <a:lnTo>
                      <a:pt x="63" y="131"/>
                    </a:lnTo>
                    <a:lnTo>
                      <a:pt x="69" y="121"/>
                    </a:lnTo>
                    <a:lnTo>
                      <a:pt x="75" y="125"/>
                    </a:lnTo>
                    <a:close/>
                    <a:moveTo>
                      <a:pt x="55" y="140"/>
                    </a:moveTo>
                    <a:lnTo>
                      <a:pt x="55" y="140"/>
                    </a:lnTo>
                    <a:lnTo>
                      <a:pt x="59" y="142"/>
                    </a:lnTo>
                    <a:lnTo>
                      <a:pt x="55" y="140"/>
                    </a:lnTo>
                    <a:close/>
                    <a:moveTo>
                      <a:pt x="61" y="144"/>
                    </a:moveTo>
                    <a:lnTo>
                      <a:pt x="54" y="154"/>
                    </a:lnTo>
                    <a:lnTo>
                      <a:pt x="46" y="161"/>
                    </a:lnTo>
                    <a:lnTo>
                      <a:pt x="40" y="154"/>
                    </a:lnTo>
                    <a:lnTo>
                      <a:pt x="48" y="148"/>
                    </a:lnTo>
                    <a:lnTo>
                      <a:pt x="55" y="140"/>
                    </a:lnTo>
                    <a:lnTo>
                      <a:pt x="61" y="144"/>
                    </a:lnTo>
                    <a:close/>
                    <a:moveTo>
                      <a:pt x="46" y="161"/>
                    </a:moveTo>
                    <a:lnTo>
                      <a:pt x="46" y="161"/>
                    </a:lnTo>
                    <a:lnTo>
                      <a:pt x="42" y="157"/>
                    </a:lnTo>
                    <a:lnTo>
                      <a:pt x="46" y="161"/>
                    </a:lnTo>
                    <a:close/>
                    <a:moveTo>
                      <a:pt x="46" y="161"/>
                    </a:moveTo>
                    <a:lnTo>
                      <a:pt x="36" y="167"/>
                    </a:lnTo>
                    <a:lnTo>
                      <a:pt x="29" y="171"/>
                    </a:lnTo>
                    <a:lnTo>
                      <a:pt x="27" y="163"/>
                    </a:lnTo>
                    <a:lnTo>
                      <a:pt x="32" y="159"/>
                    </a:lnTo>
                    <a:lnTo>
                      <a:pt x="40" y="154"/>
                    </a:lnTo>
                    <a:lnTo>
                      <a:pt x="46" y="161"/>
                    </a:lnTo>
                    <a:close/>
                    <a:moveTo>
                      <a:pt x="29" y="171"/>
                    </a:moveTo>
                    <a:lnTo>
                      <a:pt x="21" y="171"/>
                    </a:lnTo>
                    <a:lnTo>
                      <a:pt x="13" y="171"/>
                    </a:lnTo>
                    <a:lnTo>
                      <a:pt x="17" y="163"/>
                    </a:lnTo>
                    <a:lnTo>
                      <a:pt x="21" y="163"/>
                    </a:lnTo>
                    <a:lnTo>
                      <a:pt x="27" y="163"/>
                    </a:lnTo>
                    <a:lnTo>
                      <a:pt x="29" y="171"/>
                    </a:lnTo>
                    <a:close/>
                    <a:moveTo>
                      <a:pt x="13" y="171"/>
                    </a:moveTo>
                    <a:lnTo>
                      <a:pt x="7" y="167"/>
                    </a:lnTo>
                    <a:lnTo>
                      <a:pt x="4" y="161"/>
                    </a:lnTo>
                    <a:lnTo>
                      <a:pt x="11" y="157"/>
                    </a:lnTo>
                    <a:lnTo>
                      <a:pt x="13" y="161"/>
                    </a:lnTo>
                    <a:lnTo>
                      <a:pt x="17" y="163"/>
                    </a:lnTo>
                    <a:lnTo>
                      <a:pt x="13" y="171"/>
                    </a:lnTo>
                    <a:close/>
                    <a:moveTo>
                      <a:pt x="4" y="161"/>
                    </a:moveTo>
                    <a:lnTo>
                      <a:pt x="2" y="154"/>
                    </a:lnTo>
                    <a:lnTo>
                      <a:pt x="0" y="144"/>
                    </a:lnTo>
                    <a:lnTo>
                      <a:pt x="7" y="144"/>
                    </a:lnTo>
                    <a:lnTo>
                      <a:pt x="9" y="152"/>
                    </a:lnTo>
                    <a:lnTo>
                      <a:pt x="11" y="157"/>
                    </a:lnTo>
                    <a:lnTo>
                      <a:pt x="4" y="161"/>
                    </a:lnTo>
                    <a:close/>
                    <a:moveTo>
                      <a:pt x="0" y="144"/>
                    </a:moveTo>
                    <a:lnTo>
                      <a:pt x="0" y="142"/>
                    </a:lnTo>
                    <a:lnTo>
                      <a:pt x="2" y="142"/>
                    </a:lnTo>
                    <a:lnTo>
                      <a:pt x="4" y="144"/>
                    </a:lnTo>
                    <a:lnTo>
                      <a:pt x="0" y="144"/>
                    </a:lnTo>
                    <a:close/>
                  </a:path>
                </a:pathLst>
              </a:custGeom>
              <a:solidFill>
                <a:srgbClr val="1F1A1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569417" name="Freeform 73"/>
              <p:cNvSpPr>
                <a:spLocks noEditPoints="1"/>
              </p:cNvSpPr>
              <p:nvPr/>
            </p:nvSpPr>
            <p:spPr bwMode="auto">
              <a:xfrm>
                <a:off x="1790" y="1910"/>
                <a:ext cx="21" cy="52"/>
              </a:xfrm>
              <a:custGeom>
                <a:avLst/>
                <a:gdLst>
                  <a:gd name="T0" fmla="*/ 19 w 21"/>
                  <a:gd name="T1" fmla="*/ 37 h 52"/>
                  <a:gd name="T2" fmla="*/ 5 w 21"/>
                  <a:gd name="T3" fmla="*/ 46 h 52"/>
                  <a:gd name="T4" fmla="*/ 0 w 21"/>
                  <a:gd name="T5" fmla="*/ 41 h 52"/>
                  <a:gd name="T6" fmla="*/ 13 w 21"/>
                  <a:gd name="T7" fmla="*/ 31 h 52"/>
                  <a:gd name="T8" fmla="*/ 19 w 21"/>
                  <a:gd name="T9" fmla="*/ 37 h 52"/>
                  <a:gd name="T10" fmla="*/ 5 w 21"/>
                  <a:gd name="T11" fmla="*/ 46 h 52"/>
                  <a:gd name="T12" fmla="*/ 0 w 21"/>
                  <a:gd name="T13" fmla="*/ 52 h 52"/>
                  <a:gd name="T14" fmla="*/ 0 w 21"/>
                  <a:gd name="T15" fmla="*/ 44 h 52"/>
                  <a:gd name="T16" fmla="*/ 3 w 21"/>
                  <a:gd name="T17" fmla="*/ 44 h 52"/>
                  <a:gd name="T18" fmla="*/ 5 w 21"/>
                  <a:gd name="T19" fmla="*/ 46 h 52"/>
                  <a:gd name="T20" fmla="*/ 0 w 21"/>
                  <a:gd name="T21" fmla="*/ 44 h 52"/>
                  <a:gd name="T22" fmla="*/ 0 w 21"/>
                  <a:gd name="T23" fmla="*/ 19 h 52"/>
                  <a:gd name="T24" fmla="*/ 7 w 21"/>
                  <a:gd name="T25" fmla="*/ 19 h 52"/>
                  <a:gd name="T26" fmla="*/ 7 w 21"/>
                  <a:gd name="T27" fmla="*/ 44 h 52"/>
                  <a:gd name="T28" fmla="*/ 0 w 21"/>
                  <a:gd name="T29" fmla="*/ 44 h 52"/>
                  <a:gd name="T30" fmla="*/ 0 w 21"/>
                  <a:gd name="T31" fmla="*/ 19 h 52"/>
                  <a:gd name="T32" fmla="*/ 0 w 21"/>
                  <a:gd name="T33" fmla="*/ 17 h 52"/>
                  <a:gd name="T34" fmla="*/ 0 w 21"/>
                  <a:gd name="T35" fmla="*/ 16 h 52"/>
                  <a:gd name="T36" fmla="*/ 3 w 21"/>
                  <a:gd name="T37" fmla="*/ 19 h 52"/>
                  <a:gd name="T38" fmla="*/ 0 w 21"/>
                  <a:gd name="T39" fmla="*/ 19 h 52"/>
                  <a:gd name="T40" fmla="*/ 0 w 21"/>
                  <a:gd name="T41" fmla="*/ 16 h 52"/>
                  <a:gd name="T42" fmla="*/ 13 w 21"/>
                  <a:gd name="T43" fmla="*/ 4 h 52"/>
                  <a:gd name="T44" fmla="*/ 19 w 21"/>
                  <a:gd name="T45" fmla="*/ 12 h 52"/>
                  <a:gd name="T46" fmla="*/ 5 w 21"/>
                  <a:gd name="T47" fmla="*/ 21 h 52"/>
                  <a:gd name="T48" fmla="*/ 0 w 21"/>
                  <a:gd name="T49" fmla="*/ 16 h 52"/>
                  <a:gd name="T50" fmla="*/ 13 w 21"/>
                  <a:gd name="T51" fmla="*/ 4 h 52"/>
                  <a:gd name="T52" fmla="*/ 21 w 21"/>
                  <a:gd name="T53" fmla="*/ 0 h 52"/>
                  <a:gd name="T54" fmla="*/ 21 w 21"/>
                  <a:gd name="T55" fmla="*/ 8 h 52"/>
                  <a:gd name="T56" fmla="*/ 17 w 21"/>
                  <a:gd name="T57" fmla="*/ 8 h 52"/>
                  <a:gd name="T58" fmla="*/ 13 w 21"/>
                  <a:gd name="T59" fmla="*/ 4 h 52"/>
                  <a:gd name="T60" fmla="*/ 21 w 21"/>
                  <a:gd name="T61" fmla="*/ 8 h 52"/>
                  <a:gd name="T62" fmla="*/ 21 w 21"/>
                  <a:gd name="T63" fmla="*/ 33 h 52"/>
                  <a:gd name="T64" fmla="*/ 13 w 21"/>
                  <a:gd name="T65" fmla="*/ 33 h 52"/>
                  <a:gd name="T66" fmla="*/ 13 w 21"/>
                  <a:gd name="T67" fmla="*/ 8 h 52"/>
                  <a:gd name="T68" fmla="*/ 21 w 21"/>
                  <a:gd name="T69" fmla="*/ 8 h 52"/>
                  <a:gd name="T70" fmla="*/ 21 w 21"/>
                  <a:gd name="T71" fmla="*/ 33 h 52"/>
                  <a:gd name="T72" fmla="*/ 21 w 21"/>
                  <a:gd name="T73" fmla="*/ 35 h 52"/>
                  <a:gd name="T74" fmla="*/ 19 w 21"/>
                  <a:gd name="T75" fmla="*/ 37 h 52"/>
                  <a:gd name="T76" fmla="*/ 17 w 21"/>
                  <a:gd name="T77" fmla="*/ 33 h 52"/>
                  <a:gd name="T78" fmla="*/ 21 w 21"/>
                  <a:gd name="T79" fmla="*/ 33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1" h="52">
                    <a:moveTo>
                      <a:pt x="19" y="37"/>
                    </a:moveTo>
                    <a:lnTo>
                      <a:pt x="5" y="46"/>
                    </a:lnTo>
                    <a:lnTo>
                      <a:pt x="0" y="41"/>
                    </a:lnTo>
                    <a:lnTo>
                      <a:pt x="13" y="31"/>
                    </a:lnTo>
                    <a:lnTo>
                      <a:pt x="19" y="37"/>
                    </a:lnTo>
                    <a:close/>
                    <a:moveTo>
                      <a:pt x="5" y="46"/>
                    </a:moveTo>
                    <a:lnTo>
                      <a:pt x="0" y="52"/>
                    </a:lnTo>
                    <a:lnTo>
                      <a:pt x="0" y="44"/>
                    </a:lnTo>
                    <a:lnTo>
                      <a:pt x="3" y="44"/>
                    </a:lnTo>
                    <a:lnTo>
                      <a:pt x="5" y="46"/>
                    </a:lnTo>
                    <a:close/>
                    <a:moveTo>
                      <a:pt x="0" y="44"/>
                    </a:moveTo>
                    <a:lnTo>
                      <a:pt x="0" y="19"/>
                    </a:lnTo>
                    <a:lnTo>
                      <a:pt x="7" y="19"/>
                    </a:lnTo>
                    <a:lnTo>
                      <a:pt x="7" y="44"/>
                    </a:lnTo>
                    <a:lnTo>
                      <a:pt x="0" y="44"/>
                    </a:lnTo>
                    <a:close/>
                    <a:moveTo>
                      <a:pt x="0" y="19"/>
                    </a:moveTo>
                    <a:lnTo>
                      <a:pt x="0" y="17"/>
                    </a:lnTo>
                    <a:lnTo>
                      <a:pt x="0" y="16"/>
                    </a:lnTo>
                    <a:lnTo>
                      <a:pt x="3" y="19"/>
                    </a:lnTo>
                    <a:lnTo>
                      <a:pt x="0" y="19"/>
                    </a:lnTo>
                    <a:close/>
                    <a:moveTo>
                      <a:pt x="0" y="16"/>
                    </a:moveTo>
                    <a:lnTo>
                      <a:pt x="13" y="4"/>
                    </a:lnTo>
                    <a:lnTo>
                      <a:pt x="19" y="12"/>
                    </a:lnTo>
                    <a:lnTo>
                      <a:pt x="5" y="21"/>
                    </a:lnTo>
                    <a:lnTo>
                      <a:pt x="0" y="16"/>
                    </a:lnTo>
                    <a:close/>
                    <a:moveTo>
                      <a:pt x="13" y="4"/>
                    </a:moveTo>
                    <a:lnTo>
                      <a:pt x="21" y="0"/>
                    </a:lnTo>
                    <a:lnTo>
                      <a:pt x="21" y="8"/>
                    </a:lnTo>
                    <a:lnTo>
                      <a:pt x="17" y="8"/>
                    </a:lnTo>
                    <a:lnTo>
                      <a:pt x="13" y="4"/>
                    </a:lnTo>
                    <a:close/>
                    <a:moveTo>
                      <a:pt x="21" y="8"/>
                    </a:moveTo>
                    <a:lnTo>
                      <a:pt x="21" y="33"/>
                    </a:lnTo>
                    <a:lnTo>
                      <a:pt x="13" y="33"/>
                    </a:lnTo>
                    <a:lnTo>
                      <a:pt x="13" y="8"/>
                    </a:lnTo>
                    <a:lnTo>
                      <a:pt x="21" y="8"/>
                    </a:lnTo>
                    <a:close/>
                    <a:moveTo>
                      <a:pt x="21" y="33"/>
                    </a:moveTo>
                    <a:lnTo>
                      <a:pt x="21" y="35"/>
                    </a:lnTo>
                    <a:lnTo>
                      <a:pt x="19" y="37"/>
                    </a:lnTo>
                    <a:lnTo>
                      <a:pt x="17" y="33"/>
                    </a:lnTo>
                    <a:lnTo>
                      <a:pt x="21" y="33"/>
                    </a:lnTo>
                    <a:close/>
                  </a:path>
                </a:pathLst>
              </a:custGeom>
              <a:solidFill>
                <a:srgbClr val="1F1A1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569418" name="Freeform 74"/>
              <p:cNvSpPr>
                <a:spLocks noEditPoints="1"/>
              </p:cNvSpPr>
              <p:nvPr/>
            </p:nvSpPr>
            <p:spPr bwMode="auto">
              <a:xfrm>
                <a:off x="1818" y="1701"/>
                <a:ext cx="123" cy="196"/>
              </a:xfrm>
              <a:custGeom>
                <a:avLst/>
                <a:gdLst>
                  <a:gd name="T0" fmla="*/ 16 w 123"/>
                  <a:gd name="T1" fmla="*/ 78 h 196"/>
                  <a:gd name="T2" fmla="*/ 8 w 123"/>
                  <a:gd name="T3" fmla="*/ 96 h 196"/>
                  <a:gd name="T4" fmla="*/ 16 w 123"/>
                  <a:gd name="T5" fmla="*/ 78 h 196"/>
                  <a:gd name="T6" fmla="*/ 22 w 123"/>
                  <a:gd name="T7" fmla="*/ 80 h 196"/>
                  <a:gd name="T8" fmla="*/ 16 w 123"/>
                  <a:gd name="T9" fmla="*/ 78 h 196"/>
                  <a:gd name="T10" fmla="*/ 66 w 123"/>
                  <a:gd name="T11" fmla="*/ 163 h 196"/>
                  <a:gd name="T12" fmla="*/ 16 w 123"/>
                  <a:gd name="T13" fmla="*/ 82 h 196"/>
                  <a:gd name="T14" fmla="*/ 66 w 123"/>
                  <a:gd name="T15" fmla="*/ 167 h 196"/>
                  <a:gd name="T16" fmla="*/ 62 w 123"/>
                  <a:gd name="T17" fmla="*/ 165 h 196"/>
                  <a:gd name="T18" fmla="*/ 58 w 123"/>
                  <a:gd name="T19" fmla="*/ 165 h 196"/>
                  <a:gd name="T20" fmla="*/ 110 w 123"/>
                  <a:gd name="T21" fmla="*/ 15 h 196"/>
                  <a:gd name="T22" fmla="*/ 58 w 123"/>
                  <a:gd name="T23" fmla="*/ 165 h 196"/>
                  <a:gd name="T24" fmla="*/ 104 w 123"/>
                  <a:gd name="T25" fmla="*/ 11 h 196"/>
                  <a:gd name="T26" fmla="*/ 102 w 123"/>
                  <a:gd name="T27" fmla="*/ 13 h 196"/>
                  <a:gd name="T28" fmla="*/ 118 w 123"/>
                  <a:gd name="T29" fmla="*/ 0 h 196"/>
                  <a:gd name="T30" fmla="*/ 108 w 123"/>
                  <a:gd name="T31" fmla="*/ 17 h 196"/>
                  <a:gd name="T32" fmla="*/ 118 w 123"/>
                  <a:gd name="T33" fmla="*/ 0 h 196"/>
                  <a:gd name="T34" fmla="*/ 119 w 123"/>
                  <a:gd name="T35" fmla="*/ 4 h 196"/>
                  <a:gd name="T36" fmla="*/ 123 w 123"/>
                  <a:gd name="T37" fmla="*/ 5 h 196"/>
                  <a:gd name="T38" fmla="*/ 64 w 123"/>
                  <a:gd name="T39" fmla="*/ 180 h 196"/>
                  <a:gd name="T40" fmla="*/ 123 w 123"/>
                  <a:gd name="T41" fmla="*/ 5 h 196"/>
                  <a:gd name="T42" fmla="*/ 70 w 123"/>
                  <a:gd name="T43" fmla="*/ 184 h 196"/>
                  <a:gd name="T44" fmla="*/ 71 w 123"/>
                  <a:gd name="T45" fmla="*/ 182 h 196"/>
                  <a:gd name="T46" fmla="*/ 60 w 123"/>
                  <a:gd name="T47" fmla="*/ 192 h 196"/>
                  <a:gd name="T48" fmla="*/ 66 w 123"/>
                  <a:gd name="T49" fmla="*/ 178 h 196"/>
                  <a:gd name="T50" fmla="*/ 60 w 123"/>
                  <a:gd name="T51" fmla="*/ 192 h 196"/>
                  <a:gd name="T52" fmla="*/ 54 w 123"/>
                  <a:gd name="T53" fmla="*/ 192 h 196"/>
                  <a:gd name="T54" fmla="*/ 60 w 123"/>
                  <a:gd name="T55" fmla="*/ 192 h 196"/>
                  <a:gd name="T56" fmla="*/ 2 w 123"/>
                  <a:gd name="T57" fmla="*/ 94 h 196"/>
                  <a:gd name="T58" fmla="*/ 60 w 123"/>
                  <a:gd name="T59" fmla="*/ 188 h 196"/>
                  <a:gd name="T60" fmla="*/ 2 w 123"/>
                  <a:gd name="T61" fmla="*/ 94 h 196"/>
                  <a:gd name="T62" fmla="*/ 2 w 123"/>
                  <a:gd name="T63" fmla="*/ 88 h 196"/>
                  <a:gd name="T64" fmla="*/ 2 w 123"/>
                  <a:gd name="T65" fmla="*/ 94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3" h="196">
                    <a:moveTo>
                      <a:pt x="2" y="88"/>
                    </a:moveTo>
                    <a:lnTo>
                      <a:pt x="16" y="78"/>
                    </a:lnTo>
                    <a:lnTo>
                      <a:pt x="22" y="84"/>
                    </a:lnTo>
                    <a:lnTo>
                      <a:pt x="8" y="96"/>
                    </a:lnTo>
                    <a:lnTo>
                      <a:pt x="2" y="88"/>
                    </a:lnTo>
                    <a:close/>
                    <a:moveTo>
                      <a:pt x="16" y="78"/>
                    </a:moveTo>
                    <a:lnTo>
                      <a:pt x="20" y="75"/>
                    </a:lnTo>
                    <a:lnTo>
                      <a:pt x="22" y="80"/>
                    </a:lnTo>
                    <a:lnTo>
                      <a:pt x="18" y="80"/>
                    </a:lnTo>
                    <a:lnTo>
                      <a:pt x="16" y="78"/>
                    </a:lnTo>
                    <a:close/>
                    <a:moveTo>
                      <a:pt x="22" y="80"/>
                    </a:moveTo>
                    <a:lnTo>
                      <a:pt x="66" y="163"/>
                    </a:lnTo>
                    <a:lnTo>
                      <a:pt x="58" y="167"/>
                    </a:lnTo>
                    <a:lnTo>
                      <a:pt x="16" y="82"/>
                    </a:lnTo>
                    <a:lnTo>
                      <a:pt x="22" y="80"/>
                    </a:lnTo>
                    <a:close/>
                    <a:moveTo>
                      <a:pt x="66" y="167"/>
                    </a:moveTo>
                    <a:lnTo>
                      <a:pt x="58" y="167"/>
                    </a:lnTo>
                    <a:lnTo>
                      <a:pt x="62" y="165"/>
                    </a:lnTo>
                    <a:lnTo>
                      <a:pt x="66" y="167"/>
                    </a:lnTo>
                    <a:close/>
                    <a:moveTo>
                      <a:pt x="58" y="165"/>
                    </a:moveTo>
                    <a:lnTo>
                      <a:pt x="102" y="13"/>
                    </a:lnTo>
                    <a:lnTo>
                      <a:pt x="110" y="15"/>
                    </a:lnTo>
                    <a:lnTo>
                      <a:pt x="66" y="167"/>
                    </a:lnTo>
                    <a:lnTo>
                      <a:pt x="58" y="165"/>
                    </a:lnTo>
                    <a:close/>
                    <a:moveTo>
                      <a:pt x="102" y="13"/>
                    </a:moveTo>
                    <a:lnTo>
                      <a:pt x="104" y="11"/>
                    </a:lnTo>
                    <a:lnTo>
                      <a:pt x="106" y="15"/>
                    </a:lnTo>
                    <a:lnTo>
                      <a:pt x="102" y="13"/>
                    </a:lnTo>
                    <a:close/>
                    <a:moveTo>
                      <a:pt x="104" y="11"/>
                    </a:moveTo>
                    <a:lnTo>
                      <a:pt x="118" y="0"/>
                    </a:lnTo>
                    <a:lnTo>
                      <a:pt x="121" y="7"/>
                    </a:lnTo>
                    <a:lnTo>
                      <a:pt x="108" y="17"/>
                    </a:lnTo>
                    <a:lnTo>
                      <a:pt x="104" y="11"/>
                    </a:lnTo>
                    <a:close/>
                    <a:moveTo>
                      <a:pt x="118" y="0"/>
                    </a:moveTo>
                    <a:lnTo>
                      <a:pt x="123" y="5"/>
                    </a:lnTo>
                    <a:lnTo>
                      <a:pt x="119" y="4"/>
                    </a:lnTo>
                    <a:lnTo>
                      <a:pt x="118" y="0"/>
                    </a:lnTo>
                    <a:close/>
                    <a:moveTo>
                      <a:pt x="123" y="5"/>
                    </a:moveTo>
                    <a:lnTo>
                      <a:pt x="71" y="182"/>
                    </a:lnTo>
                    <a:lnTo>
                      <a:pt x="64" y="180"/>
                    </a:lnTo>
                    <a:lnTo>
                      <a:pt x="116" y="4"/>
                    </a:lnTo>
                    <a:lnTo>
                      <a:pt x="123" y="5"/>
                    </a:lnTo>
                    <a:close/>
                    <a:moveTo>
                      <a:pt x="71" y="182"/>
                    </a:moveTo>
                    <a:lnTo>
                      <a:pt x="70" y="184"/>
                    </a:lnTo>
                    <a:lnTo>
                      <a:pt x="68" y="180"/>
                    </a:lnTo>
                    <a:lnTo>
                      <a:pt x="71" y="182"/>
                    </a:lnTo>
                    <a:close/>
                    <a:moveTo>
                      <a:pt x="70" y="184"/>
                    </a:moveTo>
                    <a:lnTo>
                      <a:pt x="60" y="192"/>
                    </a:lnTo>
                    <a:lnTo>
                      <a:pt x="54" y="186"/>
                    </a:lnTo>
                    <a:lnTo>
                      <a:pt x="66" y="178"/>
                    </a:lnTo>
                    <a:lnTo>
                      <a:pt x="70" y="184"/>
                    </a:lnTo>
                    <a:close/>
                    <a:moveTo>
                      <a:pt x="60" y="192"/>
                    </a:moveTo>
                    <a:lnTo>
                      <a:pt x="56" y="196"/>
                    </a:lnTo>
                    <a:lnTo>
                      <a:pt x="54" y="192"/>
                    </a:lnTo>
                    <a:lnTo>
                      <a:pt x="56" y="190"/>
                    </a:lnTo>
                    <a:lnTo>
                      <a:pt x="60" y="192"/>
                    </a:lnTo>
                    <a:close/>
                    <a:moveTo>
                      <a:pt x="54" y="192"/>
                    </a:moveTo>
                    <a:lnTo>
                      <a:pt x="2" y="94"/>
                    </a:lnTo>
                    <a:lnTo>
                      <a:pt x="8" y="90"/>
                    </a:lnTo>
                    <a:lnTo>
                      <a:pt x="60" y="188"/>
                    </a:lnTo>
                    <a:lnTo>
                      <a:pt x="54" y="192"/>
                    </a:lnTo>
                    <a:close/>
                    <a:moveTo>
                      <a:pt x="2" y="94"/>
                    </a:moveTo>
                    <a:lnTo>
                      <a:pt x="0" y="90"/>
                    </a:lnTo>
                    <a:lnTo>
                      <a:pt x="2" y="88"/>
                    </a:lnTo>
                    <a:lnTo>
                      <a:pt x="4" y="92"/>
                    </a:lnTo>
                    <a:lnTo>
                      <a:pt x="2" y="94"/>
                    </a:lnTo>
                    <a:close/>
                  </a:path>
                </a:pathLst>
              </a:custGeom>
              <a:solidFill>
                <a:srgbClr val="1F1A1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569419" name="Freeform 75"/>
              <p:cNvSpPr>
                <a:spLocks noEditPoints="1"/>
              </p:cNvSpPr>
              <p:nvPr/>
            </p:nvSpPr>
            <p:spPr bwMode="auto">
              <a:xfrm>
                <a:off x="1930" y="1801"/>
                <a:ext cx="21" cy="52"/>
              </a:xfrm>
              <a:custGeom>
                <a:avLst/>
                <a:gdLst>
                  <a:gd name="T0" fmla="*/ 19 w 21"/>
                  <a:gd name="T1" fmla="*/ 36 h 52"/>
                  <a:gd name="T2" fmla="*/ 6 w 21"/>
                  <a:gd name="T3" fmla="*/ 48 h 52"/>
                  <a:gd name="T4" fmla="*/ 2 w 21"/>
                  <a:gd name="T5" fmla="*/ 42 h 52"/>
                  <a:gd name="T6" fmla="*/ 15 w 21"/>
                  <a:gd name="T7" fmla="*/ 30 h 52"/>
                  <a:gd name="T8" fmla="*/ 19 w 21"/>
                  <a:gd name="T9" fmla="*/ 36 h 52"/>
                  <a:gd name="T10" fmla="*/ 6 w 21"/>
                  <a:gd name="T11" fmla="*/ 48 h 52"/>
                  <a:gd name="T12" fmla="*/ 0 w 21"/>
                  <a:gd name="T13" fmla="*/ 52 h 52"/>
                  <a:gd name="T14" fmla="*/ 0 w 21"/>
                  <a:gd name="T15" fmla="*/ 44 h 52"/>
                  <a:gd name="T16" fmla="*/ 4 w 21"/>
                  <a:gd name="T17" fmla="*/ 44 h 52"/>
                  <a:gd name="T18" fmla="*/ 6 w 21"/>
                  <a:gd name="T19" fmla="*/ 48 h 52"/>
                  <a:gd name="T20" fmla="*/ 0 w 21"/>
                  <a:gd name="T21" fmla="*/ 44 h 52"/>
                  <a:gd name="T22" fmla="*/ 0 w 21"/>
                  <a:gd name="T23" fmla="*/ 19 h 52"/>
                  <a:gd name="T24" fmla="*/ 7 w 21"/>
                  <a:gd name="T25" fmla="*/ 19 h 52"/>
                  <a:gd name="T26" fmla="*/ 7 w 21"/>
                  <a:gd name="T27" fmla="*/ 44 h 52"/>
                  <a:gd name="T28" fmla="*/ 0 w 21"/>
                  <a:gd name="T29" fmla="*/ 44 h 52"/>
                  <a:gd name="T30" fmla="*/ 0 w 21"/>
                  <a:gd name="T31" fmla="*/ 19 h 52"/>
                  <a:gd name="T32" fmla="*/ 0 w 21"/>
                  <a:gd name="T33" fmla="*/ 17 h 52"/>
                  <a:gd name="T34" fmla="*/ 2 w 21"/>
                  <a:gd name="T35" fmla="*/ 15 h 52"/>
                  <a:gd name="T36" fmla="*/ 4 w 21"/>
                  <a:gd name="T37" fmla="*/ 19 h 52"/>
                  <a:gd name="T38" fmla="*/ 0 w 21"/>
                  <a:gd name="T39" fmla="*/ 19 h 52"/>
                  <a:gd name="T40" fmla="*/ 2 w 21"/>
                  <a:gd name="T41" fmla="*/ 15 h 52"/>
                  <a:gd name="T42" fmla="*/ 15 w 21"/>
                  <a:gd name="T43" fmla="*/ 5 h 52"/>
                  <a:gd name="T44" fmla="*/ 19 w 21"/>
                  <a:gd name="T45" fmla="*/ 11 h 52"/>
                  <a:gd name="T46" fmla="*/ 6 w 21"/>
                  <a:gd name="T47" fmla="*/ 23 h 52"/>
                  <a:gd name="T48" fmla="*/ 2 w 21"/>
                  <a:gd name="T49" fmla="*/ 15 h 52"/>
                  <a:gd name="T50" fmla="*/ 15 w 21"/>
                  <a:gd name="T51" fmla="*/ 5 h 52"/>
                  <a:gd name="T52" fmla="*/ 21 w 21"/>
                  <a:gd name="T53" fmla="*/ 0 h 52"/>
                  <a:gd name="T54" fmla="*/ 21 w 21"/>
                  <a:gd name="T55" fmla="*/ 9 h 52"/>
                  <a:gd name="T56" fmla="*/ 17 w 21"/>
                  <a:gd name="T57" fmla="*/ 9 h 52"/>
                  <a:gd name="T58" fmla="*/ 15 w 21"/>
                  <a:gd name="T59" fmla="*/ 5 h 52"/>
                  <a:gd name="T60" fmla="*/ 21 w 21"/>
                  <a:gd name="T61" fmla="*/ 9 h 52"/>
                  <a:gd name="T62" fmla="*/ 21 w 21"/>
                  <a:gd name="T63" fmla="*/ 34 h 52"/>
                  <a:gd name="T64" fmla="*/ 13 w 21"/>
                  <a:gd name="T65" fmla="*/ 34 h 52"/>
                  <a:gd name="T66" fmla="*/ 13 w 21"/>
                  <a:gd name="T67" fmla="*/ 9 h 52"/>
                  <a:gd name="T68" fmla="*/ 21 w 21"/>
                  <a:gd name="T69" fmla="*/ 9 h 52"/>
                  <a:gd name="T70" fmla="*/ 21 w 21"/>
                  <a:gd name="T71" fmla="*/ 34 h 52"/>
                  <a:gd name="T72" fmla="*/ 21 w 21"/>
                  <a:gd name="T73" fmla="*/ 36 h 52"/>
                  <a:gd name="T74" fmla="*/ 19 w 21"/>
                  <a:gd name="T75" fmla="*/ 36 h 52"/>
                  <a:gd name="T76" fmla="*/ 17 w 21"/>
                  <a:gd name="T77" fmla="*/ 34 h 52"/>
                  <a:gd name="T78" fmla="*/ 21 w 21"/>
                  <a:gd name="T79" fmla="*/ 3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1" h="52">
                    <a:moveTo>
                      <a:pt x="19" y="36"/>
                    </a:moveTo>
                    <a:lnTo>
                      <a:pt x="6" y="48"/>
                    </a:lnTo>
                    <a:lnTo>
                      <a:pt x="2" y="42"/>
                    </a:lnTo>
                    <a:lnTo>
                      <a:pt x="15" y="30"/>
                    </a:lnTo>
                    <a:lnTo>
                      <a:pt x="19" y="36"/>
                    </a:lnTo>
                    <a:close/>
                    <a:moveTo>
                      <a:pt x="6" y="48"/>
                    </a:moveTo>
                    <a:lnTo>
                      <a:pt x="0" y="52"/>
                    </a:lnTo>
                    <a:lnTo>
                      <a:pt x="0" y="44"/>
                    </a:lnTo>
                    <a:lnTo>
                      <a:pt x="4" y="44"/>
                    </a:lnTo>
                    <a:lnTo>
                      <a:pt x="6" y="48"/>
                    </a:lnTo>
                    <a:close/>
                    <a:moveTo>
                      <a:pt x="0" y="44"/>
                    </a:moveTo>
                    <a:lnTo>
                      <a:pt x="0" y="19"/>
                    </a:lnTo>
                    <a:lnTo>
                      <a:pt x="7" y="19"/>
                    </a:lnTo>
                    <a:lnTo>
                      <a:pt x="7" y="44"/>
                    </a:lnTo>
                    <a:lnTo>
                      <a:pt x="0" y="44"/>
                    </a:lnTo>
                    <a:close/>
                    <a:moveTo>
                      <a:pt x="0" y="19"/>
                    </a:moveTo>
                    <a:lnTo>
                      <a:pt x="0" y="17"/>
                    </a:lnTo>
                    <a:lnTo>
                      <a:pt x="2" y="15"/>
                    </a:lnTo>
                    <a:lnTo>
                      <a:pt x="4" y="19"/>
                    </a:lnTo>
                    <a:lnTo>
                      <a:pt x="0" y="19"/>
                    </a:lnTo>
                    <a:close/>
                    <a:moveTo>
                      <a:pt x="2" y="15"/>
                    </a:moveTo>
                    <a:lnTo>
                      <a:pt x="15" y="5"/>
                    </a:lnTo>
                    <a:lnTo>
                      <a:pt x="19" y="11"/>
                    </a:lnTo>
                    <a:lnTo>
                      <a:pt x="6" y="23"/>
                    </a:lnTo>
                    <a:lnTo>
                      <a:pt x="2" y="15"/>
                    </a:lnTo>
                    <a:close/>
                    <a:moveTo>
                      <a:pt x="15" y="5"/>
                    </a:moveTo>
                    <a:lnTo>
                      <a:pt x="21" y="0"/>
                    </a:lnTo>
                    <a:lnTo>
                      <a:pt x="21" y="9"/>
                    </a:lnTo>
                    <a:lnTo>
                      <a:pt x="17" y="9"/>
                    </a:lnTo>
                    <a:lnTo>
                      <a:pt x="15" y="5"/>
                    </a:lnTo>
                    <a:close/>
                    <a:moveTo>
                      <a:pt x="21" y="9"/>
                    </a:moveTo>
                    <a:lnTo>
                      <a:pt x="21" y="34"/>
                    </a:lnTo>
                    <a:lnTo>
                      <a:pt x="13" y="34"/>
                    </a:lnTo>
                    <a:lnTo>
                      <a:pt x="13" y="9"/>
                    </a:lnTo>
                    <a:lnTo>
                      <a:pt x="21" y="9"/>
                    </a:lnTo>
                    <a:close/>
                    <a:moveTo>
                      <a:pt x="21" y="34"/>
                    </a:moveTo>
                    <a:lnTo>
                      <a:pt x="21" y="36"/>
                    </a:lnTo>
                    <a:lnTo>
                      <a:pt x="19" y="36"/>
                    </a:lnTo>
                    <a:lnTo>
                      <a:pt x="17" y="34"/>
                    </a:lnTo>
                    <a:lnTo>
                      <a:pt x="21" y="34"/>
                    </a:lnTo>
                    <a:close/>
                  </a:path>
                </a:pathLst>
              </a:custGeom>
              <a:solidFill>
                <a:srgbClr val="1F1A1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grpSp>
        <p:grpSp>
          <p:nvGrpSpPr>
            <p:cNvPr id="569420" name="Group 76"/>
            <p:cNvGrpSpPr>
              <a:grpSpLocks/>
            </p:cNvGrpSpPr>
            <p:nvPr/>
          </p:nvGrpSpPr>
          <p:grpSpPr bwMode="auto">
            <a:xfrm>
              <a:off x="4089" y="1440"/>
              <a:ext cx="221" cy="274"/>
              <a:chOff x="1488" y="2306"/>
              <a:chExt cx="240" cy="298"/>
            </a:xfrm>
          </p:grpSpPr>
          <p:sp>
            <p:nvSpPr>
              <p:cNvPr id="569421" name="Freeform 77"/>
              <p:cNvSpPr>
                <a:spLocks/>
              </p:cNvSpPr>
              <p:nvPr/>
            </p:nvSpPr>
            <p:spPr bwMode="auto">
              <a:xfrm>
                <a:off x="1492" y="2427"/>
                <a:ext cx="69" cy="169"/>
              </a:xfrm>
              <a:custGeom>
                <a:avLst/>
                <a:gdLst>
                  <a:gd name="T0" fmla="*/ 42 w 69"/>
                  <a:gd name="T1" fmla="*/ 160 h 169"/>
                  <a:gd name="T2" fmla="*/ 29 w 69"/>
                  <a:gd name="T3" fmla="*/ 169 h 169"/>
                  <a:gd name="T4" fmla="*/ 29 w 69"/>
                  <a:gd name="T5" fmla="*/ 44 h 169"/>
                  <a:gd name="T6" fmla="*/ 0 w 69"/>
                  <a:gd name="T7" fmla="*/ 65 h 169"/>
                  <a:gd name="T8" fmla="*/ 0 w 69"/>
                  <a:gd name="T9" fmla="*/ 52 h 169"/>
                  <a:gd name="T10" fmla="*/ 69 w 69"/>
                  <a:gd name="T11" fmla="*/ 0 h 169"/>
                  <a:gd name="T12" fmla="*/ 69 w 69"/>
                  <a:gd name="T13" fmla="*/ 14 h 169"/>
                  <a:gd name="T14" fmla="*/ 42 w 69"/>
                  <a:gd name="T15" fmla="*/ 35 h 169"/>
                  <a:gd name="T16" fmla="*/ 42 w 69"/>
                  <a:gd name="T17" fmla="*/ 1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169">
                    <a:moveTo>
                      <a:pt x="42" y="160"/>
                    </a:moveTo>
                    <a:lnTo>
                      <a:pt x="29" y="169"/>
                    </a:lnTo>
                    <a:lnTo>
                      <a:pt x="29" y="44"/>
                    </a:lnTo>
                    <a:lnTo>
                      <a:pt x="0" y="65"/>
                    </a:lnTo>
                    <a:lnTo>
                      <a:pt x="0" y="52"/>
                    </a:lnTo>
                    <a:lnTo>
                      <a:pt x="69" y="0"/>
                    </a:lnTo>
                    <a:lnTo>
                      <a:pt x="69" y="14"/>
                    </a:lnTo>
                    <a:lnTo>
                      <a:pt x="42" y="35"/>
                    </a:lnTo>
                    <a:lnTo>
                      <a:pt x="42" y="160"/>
                    </a:lnTo>
                    <a:close/>
                  </a:path>
                </a:pathLst>
              </a:custGeom>
              <a:solidFill>
                <a:srgbClr val="1F1A1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569422" name="Freeform 78"/>
              <p:cNvSpPr>
                <a:spLocks/>
              </p:cNvSpPr>
              <p:nvPr/>
            </p:nvSpPr>
            <p:spPr bwMode="auto">
              <a:xfrm>
                <a:off x="1569" y="2523"/>
                <a:ext cx="13" cy="37"/>
              </a:xfrm>
              <a:custGeom>
                <a:avLst/>
                <a:gdLst>
                  <a:gd name="T0" fmla="*/ 13 w 13"/>
                  <a:gd name="T1" fmla="*/ 25 h 37"/>
                  <a:gd name="T2" fmla="*/ 0 w 13"/>
                  <a:gd name="T3" fmla="*/ 37 h 37"/>
                  <a:gd name="T4" fmla="*/ 0 w 13"/>
                  <a:gd name="T5" fmla="*/ 10 h 37"/>
                  <a:gd name="T6" fmla="*/ 13 w 13"/>
                  <a:gd name="T7" fmla="*/ 0 h 37"/>
                  <a:gd name="T8" fmla="*/ 13 w 13"/>
                  <a:gd name="T9" fmla="*/ 25 h 37"/>
                </a:gdLst>
                <a:ahLst/>
                <a:cxnLst>
                  <a:cxn ang="0">
                    <a:pos x="T0" y="T1"/>
                  </a:cxn>
                  <a:cxn ang="0">
                    <a:pos x="T2" y="T3"/>
                  </a:cxn>
                  <a:cxn ang="0">
                    <a:pos x="T4" y="T5"/>
                  </a:cxn>
                  <a:cxn ang="0">
                    <a:pos x="T6" y="T7"/>
                  </a:cxn>
                  <a:cxn ang="0">
                    <a:pos x="T8" y="T9"/>
                  </a:cxn>
                </a:cxnLst>
                <a:rect l="0" t="0" r="r" b="b"/>
                <a:pathLst>
                  <a:path w="13" h="37">
                    <a:moveTo>
                      <a:pt x="13" y="25"/>
                    </a:moveTo>
                    <a:lnTo>
                      <a:pt x="0" y="37"/>
                    </a:lnTo>
                    <a:lnTo>
                      <a:pt x="0" y="10"/>
                    </a:lnTo>
                    <a:lnTo>
                      <a:pt x="13" y="0"/>
                    </a:lnTo>
                    <a:lnTo>
                      <a:pt x="13" y="25"/>
                    </a:lnTo>
                    <a:close/>
                  </a:path>
                </a:pathLst>
              </a:custGeom>
              <a:solidFill>
                <a:srgbClr val="1F1A1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569423" name="Freeform 79"/>
              <p:cNvSpPr>
                <a:spLocks/>
              </p:cNvSpPr>
              <p:nvPr/>
            </p:nvSpPr>
            <p:spPr bwMode="auto">
              <a:xfrm>
                <a:off x="1599" y="2310"/>
                <a:ext cx="114" cy="186"/>
              </a:xfrm>
              <a:custGeom>
                <a:avLst/>
                <a:gdLst>
                  <a:gd name="T0" fmla="*/ 0 w 114"/>
                  <a:gd name="T1" fmla="*/ 88 h 186"/>
                  <a:gd name="T2" fmla="*/ 14 w 114"/>
                  <a:gd name="T3" fmla="*/ 77 h 186"/>
                  <a:gd name="T4" fmla="*/ 58 w 114"/>
                  <a:gd name="T5" fmla="*/ 161 h 186"/>
                  <a:gd name="T6" fmla="*/ 100 w 114"/>
                  <a:gd name="T7" fmla="*/ 11 h 186"/>
                  <a:gd name="T8" fmla="*/ 114 w 114"/>
                  <a:gd name="T9" fmla="*/ 0 h 186"/>
                  <a:gd name="T10" fmla="*/ 62 w 114"/>
                  <a:gd name="T11" fmla="*/ 177 h 186"/>
                  <a:gd name="T12" fmla="*/ 52 w 114"/>
                  <a:gd name="T13" fmla="*/ 186 h 186"/>
                  <a:gd name="T14" fmla="*/ 0 w 114"/>
                  <a:gd name="T15" fmla="*/ 88 h 1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4" h="186">
                    <a:moveTo>
                      <a:pt x="0" y="88"/>
                    </a:moveTo>
                    <a:lnTo>
                      <a:pt x="14" y="77"/>
                    </a:lnTo>
                    <a:lnTo>
                      <a:pt x="58" y="161"/>
                    </a:lnTo>
                    <a:lnTo>
                      <a:pt x="100" y="11"/>
                    </a:lnTo>
                    <a:lnTo>
                      <a:pt x="114" y="0"/>
                    </a:lnTo>
                    <a:lnTo>
                      <a:pt x="62" y="177"/>
                    </a:lnTo>
                    <a:lnTo>
                      <a:pt x="52" y="186"/>
                    </a:lnTo>
                    <a:lnTo>
                      <a:pt x="0" y="88"/>
                    </a:lnTo>
                    <a:close/>
                  </a:path>
                </a:pathLst>
              </a:custGeom>
              <a:solidFill>
                <a:srgbClr val="1F1A1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569424" name="Freeform 80"/>
              <p:cNvSpPr>
                <a:spLocks/>
              </p:cNvSpPr>
              <p:nvPr/>
            </p:nvSpPr>
            <p:spPr bwMode="auto">
              <a:xfrm>
                <a:off x="1711" y="2416"/>
                <a:ext cx="13" cy="34"/>
              </a:xfrm>
              <a:custGeom>
                <a:avLst/>
                <a:gdLst>
                  <a:gd name="T0" fmla="*/ 13 w 13"/>
                  <a:gd name="T1" fmla="*/ 25 h 34"/>
                  <a:gd name="T2" fmla="*/ 0 w 13"/>
                  <a:gd name="T3" fmla="*/ 34 h 34"/>
                  <a:gd name="T4" fmla="*/ 0 w 13"/>
                  <a:gd name="T5" fmla="*/ 9 h 34"/>
                  <a:gd name="T6" fmla="*/ 13 w 13"/>
                  <a:gd name="T7" fmla="*/ 0 h 34"/>
                  <a:gd name="T8" fmla="*/ 13 w 13"/>
                  <a:gd name="T9" fmla="*/ 25 h 34"/>
                </a:gdLst>
                <a:ahLst/>
                <a:cxnLst>
                  <a:cxn ang="0">
                    <a:pos x="T0" y="T1"/>
                  </a:cxn>
                  <a:cxn ang="0">
                    <a:pos x="T2" y="T3"/>
                  </a:cxn>
                  <a:cxn ang="0">
                    <a:pos x="T4" y="T5"/>
                  </a:cxn>
                  <a:cxn ang="0">
                    <a:pos x="T6" y="T7"/>
                  </a:cxn>
                  <a:cxn ang="0">
                    <a:pos x="T8" y="T9"/>
                  </a:cxn>
                </a:cxnLst>
                <a:rect l="0" t="0" r="r" b="b"/>
                <a:pathLst>
                  <a:path w="13" h="34">
                    <a:moveTo>
                      <a:pt x="13" y="25"/>
                    </a:moveTo>
                    <a:lnTo>
                      <a:pt x="0" y="34"/>
                    </a:lnTo>
                    <a:lnTo>
                      <a:pt x="0" y="9"/>
                    </a:lnTo>
                    <a:lnTo>
                      <a:pt x="13" y="0"/>
                    </a:lnTo>
                    <a:lnTo>
                      <a:pt x="13" y="25"/>
                    </a:lnTo>
                    <a:close/>
                  </a:path>
                </a:pathLst>
              </a:custGeom>
              <a:solidFill>
                <a:srgbClr val="1F1A1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569425" name="Freeform 81"/>
              <p:cNvSpPr>
                <a:spLocks noEditPoints="1"/>
              </p:cNvSpPr>
              <p:nvPr/>
            </p:nvSpPr>
            <p:spPr bwMode="auto">
              <a:xfrm>
                <a:off x="1488" y="2419"/>
                <a:ext cx="77" cy="185"/>
              </a:xfrm>
              <a:custGeom>
                <a:avLst/>
                <a:gdLst>
                  <a:gd name="T0" fmla="*/ 35 w 77"/>
                  <a:gd name="T1" fmla="*/ 181 h 185"/>
                  <a:gd name="T2" fmla="*/ 44 w 77"/>
                  <a:gd name="T3" fmla="*/ 164 h 185"/>
                  <a:gd name="T4" fmla="*/ 35 w 77"/>
                  <a:gd name="T5" fmla="*/ 181 h 185"/>
                  <a:gd name="T6" fmla="*/ 29 w 77"/>
                  <a:gd name="T7" fmla="*/ 177 h 185"/>
                  <a:gd name="T8" fmla="*/ 35 w 77"/>
                  <a:gd name="T9" fmla="*/ 181 h 185"/>
                  <a:gd name="T10" fmla="*/ 29 w 77"/>
                  <a:gd name="T11" fmla="*/ 52 h 185"/>
                  <a:gd name="T12" fmla="*/ 37 w 77"/>
                  <a:gd name="T13" fmla="*/ 177 h 185"/>
                  <a:gd name="T14" fmla="*/ 29 w 77"/>
                  <a:gd name="T15" fmla="*/ 50 h 185"/>
                  <a:gd name="T16" fmla="*/ 37 w 77"/>
                  <a:gd name="T17" fmla="*/ 52 h 185"/>
                  <a:gd name="T18" fmla="*/ 29 w 77"/>
                  <a:gd name="T19" fmla="*/ 50 h 185"/>
                  <a:gd name="T20" fmla="*/ 8 w 77"/>
                  <a:gd name="T21" fmla="*/ 77 h 185"/>
                  <a:gd name="T22" fmla="*/ 29 w 77"/>
                  <a:gd name="T23" fmla="*/ 50 h 185"/>
                  <a:gd name="T24" fmla="*/ 8 w 77"/>
                  <a:gd name="T25" fmla="*/ 77 h 185"/>
                  <a:gd name="T26" fmla="*/ 0 w 77"/>
                  <a:gd name="T27" fmla="*/ 73 h 185"/>
                  <a:gd name="T28" fmla="*/ 8 w 77"/>
                  <a:gd name="T29" fmla="*/ 77 h 185"/>
                  <a:gd name="T30" fmla="*/ 0 w 77"/>
                  <a:gd name="T31" fmla="*/ 60 h 185"/>
                  <a:gd name="T32" fmla="*/ 8 w 77"/>
                  <a:gd name="T33" fmla="*/ 73 h 185"/>
                  <a:gd name="T34" fmla="*/ 0 w 77"/>
                  <a:gd name="T35" fmla="*/ 60 h 185"/>
                  <a:gd name="T36" fmla="*/ 2 w 77"/>
                  <a:gd name="T37" fmla="*/ 58 h 185"/>
                  <a:gd name="T38" fmla="*/ 0 w 77"/>
                  <a:gd name="T39" fmla="*/ 60 h 185"/>
                  <a:gd name="T40" fmla="*/ 71 w 77"/>
                  <a:gd name="T41" fmla="*/ 4 h 185"/>
                  <a:gd name="T42" fmla="*/ 8 w 77"/>
                  <a:gd name="T43" fmla="*/ 64 h 185"/>
                  <a:gd name="T44" fmla="*/ 71 w 77"/>
                  <a:gd name="T45" fmla="*/ 4 h 185"/>
                  <a:gd name="T46" fmla="*/ 77 w 77"/>
                  <a:gd name="T47" fmla="*/ 8 h 185"/>
                  <a:gd name="T48" fmla="*/ 71 w 77"/>
                  <a:gd name="T49" fmla="*/ 4 h 185"/>
                  <a:gd name="T50" fmla="*/ 77 w 77"/>
                  <a:gd name="T51" fmla="*/ 22 h 185"/>
                  <a:gd name="T52" fmla="*/ 69 w 77"/>
                  <a:gd name="T53" fmla="*/ 8 h 185"/>
                  <a:gd name="T54" fmla="*/ 77 w 77"/>
                  <a:gd name="T55" fmla="*/ 22 h 185"/>
                  <a:gd name="T56" fmla="*/ 75 w 77"/>
                  <a:gd name="T57" fmla="*/ 25 h 185"/>
                  <a:gd name="T58" fmla="*/ 77 w 77"/>
                  <a:gd name="T59" fmla="*/ 22 h 185"/>
                  <a:gd name="T60" fmla="*/ 48 w 77"/>
                  <a:gd name="T61" fmla="*/ 47 h 185"/>
                  <a:gd name="T62" fmla="*/ 71 w 77"/>
                  <a:gd name="T63" fmla="*/ 18 h 185"/>
                  <a:gd name="T64" fmla="*/ 42 w 77"/>
                  <a:gd name="T65" fmla="*/ 43 h 185"/>
                  <a:gd name="T66" fmla="*/ 44 w 77"/>
                  <a:gd name="T67" fmla="*/ 39 h 185"/>
                  <a:gd name="T68" fmla="*/ 42 w 77"/>
                  <a:gd name="T69" fmla="*/ 43 h 185"/>
                  <a:gd name="T70" fmla="*/ 50 w 77"/>
                  <a:gd name="T71" fmla="*/ 168 h 185"/>
                  <a:gd name="T72" fmla="*/ 42 w 77"/>
                  <a:gd name="T73" fmla="*/ 43 h 185"/>
                  <a:gd name="T74" fmla="*/ 50 w 77"/>
                  <a:gd name="T75" fmla="*/ 168 h 185"/>
                  <a:gd name="T76" fmla="*/ 48 w 77"/>
                  <a:gd name="T77" fmla="*/ 170 h 185"/>
                  <a:gd name="T78" fmla="*/ 50 w 77"/>
                  <a:gd name="T79" fmla="*/ 168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7" h="185">
                    <a:moveTo>
                      <a:pt x="48" y="170"/>
                    </a:moveTo>
                    <a:lnTo>
                      <a:pt x="35" y="181"/>
                    </a:lnTo>
                    <a:lnTo>
                      <a:pt x="29" y="173"/>
                    </a:lnTo>
                    <a:lnTo>
                      <a:pt x="44" y="164"/>
                    </a:lnTo>
                    <a:lnTo>
                      <a:pt x="48" y="170"/>
                    </a:lnTo>
                    <a:close/>
                    <a:moveTo>
                      <a:pt x="35" y="181"/>
                    </a:moveTo>
                    <a:lnTo>
                      <a:pt x="29" y="185"/>
                    </a:lnTo>
                    <a:lnTo>
                      <a:pt x="29" y="177"/>
                    </a:lnTo>
                    <a:lnTo>
                      <a:pt x="33" y="177"/>
                    </a:lnTo>
                    <a:lnTo>
                      <a:pt x="35" y="181"/>
                    </a:lnTo>
                    <a:close/>
                    <a:moveTo>
                      <a:pt x="29" y="177"/>
                    </a:moveTo>
                    <a:lnTo>
                      <a:pt x="29" y="52"/>
                    </a:lnTo>
                    <a:lnTo>
                      <a:pt x="37" y="52"/>
                    </a:lnTo>
                    <a:lnTo>
                      <a:pt x="37" y="177"/>
                    </a:lnTo>
                    <a:lnTo>
                      <a:pt x="29" y="177"/>
                    </a:lnTo>
                    <a:close/>
                    <a:moveTo>
                      <a:pt x="29" y="50"/>
                    </a:moveTo>
                    <a:lnTo>
                      <a:pt x="37" y="45"/>
                    </a:lnTo>
                    <a:lnTo>
                      <a:pt x="37" y="52"/>
                    </a:lnTo>
                    <a:lnTo>
                      <a:pt x="33" y="52"/>
                    </a:lnTo>
                    <a:lnTo>
                      <a:pt x="29" y="50"/>
                    </a:lnTo>
                    <a:close/>
                    <a:moveTo>
                      <a:pt x="35" y="56"/>
                    </a:moveTo>
                    <a:lnTo>
                      <a:pt x="8" y="77"/>
                    </a:lnTo>
                    <a:lnTo>
                      <a:pt x="2" y="72"/>
                    </a:lnTo>
                    <a:lnTo>
                      <a:pt x="29" y="50"/>
                    </a:lnTo>
                    <a:lnTo>
                      <a:pt x="35" y="56"/>
                    </a:lnTo>
                    <a:close/>
                    <a:moveTo>
                      <a:pt x="8" y="77"/>
                    </a:moveTo>
                    <a:lnTo>
                      <a:pt x="0" y="83"/>
                    </a:lnTo>
                    <a:lnTo>
                      <a:pt x="0" y="73"/>
                    </a:lnTo>
                    <a:lnTo>
                      <a:pt x="4" y="73"/>
                    </a:lnTo>
                    <a:lnTo>
                      <a:pt x="8" y="77"/>
                    </a:lnTo>
                    <a:close/>
                    <a:moveTo>
                      <a:pt x="0" y="73"/>
                    </a:moveTo>
                    <a:lnTo>
                      <a:pt x="0" y="60"/>
                    </a:lnTo>
                    <a:lnTo>
                      <a:pt x="8" y="60"/>
                    </a:lnTo>
                    <a:lnTo>
                      <a:pt x="8" y="73"/>
                    </a:lnTo>
                    <a:lnTo>
                      <a:pt x="0" y="73"/>
                    </a:lnTo>
                    <a:close/>
                    <a:moveTo>
                      <a:pt x="0" y="60"/>
                    </a:moveTo>
                    <a:lnTo>
                      <a:pt x="0" y="58"/>
                    </a:lnTo>
                    <a:lnTo>
                      <a:pt x="2" y="58"/>
                    </a:lnTo>
                    <a:lnTo>
                      <a:pt x="4" y="60"/>
                    </a:lnTo>
                    <a:lnTo>
                      <a:pt x="0" y="60"/>
                    </a:lnTo>
                    <a:close/>
                    <a:moveTo>
                      <a:pt x="2" y="58"/>
                    </a:moveTo>
                    <a:lnTo>
                      <a:pt x="71" y="4"/>
                    </a:lnTo>
                    <a:lnTo>
                      <a:pt x="75" y="12"/>
                    </a:lnTo>
                    <a:lnTo>
                      <a:pt x="8" y="64"/>
                    </a:lnTo>
                    <a:lnTo>
                      <a:pt x="2" y="58"/>
                    </a:lnTo>
                    <a:close/>
                    <a:moveTo>
                      <a:pt x="71" y="4"/>
                    </a:moveTo>
                    <a:lnTo>
                      <a:pt x="77" y="0"/>
                    </a:lnTo>
                    <a:lnTo>
                      <a:pt x="77" y="8"/>
                    </a:lnTo>
                    <a:lnTo>
                      <a:pt x="73" y="8"/>
                    </a:lnTo>
                    <a:lnTo>
                      <a:pt x="71" y="4"/>
                    </a:lnTo>
                    <a:close/>
                    <a:moveTo>
                      <a:pt x="77" y="8"/>
                    </a:moveTo>
                    <a:lnTo>
                      <a:pt x="77" y="22"/>
                    </a:lnTo>
                    <a:lnTo>
                      <a:pt x="69" y="22"/>
                    </a:lnTo>
                    <a:lnTo>
                      <a:pt x="69" y="8"/>
                    </a:lnTo>
                    <a:lnTo>
                      <a:pt x="77" y="8"/>
                    </a:lnTo>
                    <a:close/>
                    <a:moveTo>
                      <a:pt x="77" y="22"/>
                    </a:moveTo>
                    <a:lnTo>
                      <a:pt x="77" y="24"/>
                    </a:lnTo>
                    <a:lnTo>
                      <a:pt x="75" y="25"/>
                    </a:lnTo>
                    <a:lnTo>
                      <a:pt x="73" y="22"/>
                    </a:lnTo>
                    <a:lnTo>
                      <a:pt x="77" y="22"/>
                    </a:lnTo>
                    <a:close/>
                    <a:moveTo>
                      <a:pt x="75" y="25"/>
                    </a:moveTo>
                    <a:lnTo>
                      <a:pt x="48" y="47"/>
                    </a:lnTo>
                    <a:lnTo>
                      <a:pt x="44" y="39"/>
                    </a:lnTo>
                    <a:lnTo>
                      <a:pt x="71" y="18"/>
                    </a:lnTo>
                    <a:lnTo>
                      <a:pt x="75" y="25"/>
                    </a:lnTo>
                    <a:close/>
                    <a:moveTo>
                      <a:pt x="42" y="43"/>
                    </a:moveTo>
                    <a:lnTo>
                      <a:pt x="42" y="41"/>
                    </a:lnTo>
                    <a:lnTo>
                      <a:pt x="44" y="39"/>
                    </a:lnTo>
                    <a:lnTo>
                      <a:pt x="46" y="43"/>
                    </a:lnTo>
                    <a:lnTo>
                      <a:pt x="42" y="43"/>
                    </a:lnTo>
                    <a:close/>
                    <a:moveTo>
                      <a:pt x="50" y="43"/>
                    </a:moveTo>
                    <a:lnTo>
                      <a:pt x="50" y="168"/>
                    </a:lnTo>
                    <a:lnTo>
                      <a:pt x="42" y="168"/>
                    </a:lnTo>
                    <a:lnTo>
                      <a:pt x="42" y="43"/>
                    </a:lnTo>
                    <a:lnTo>
                      <a:pt x="50" y="43"/>
                    </a:lnTo>
                    <a:close/>
                    <a:moveTo>
                      <a:pt x="50" y="168"/>
                    </a:moveTo>
                    <a:lnTo>
                      <a:pt x="50" y="170"/>
                    </a:lnTo>
                    <a:lnTo>
                      <a:pt x="48" y="170"/>
                    </a:lnTo>
                    <a:lnTo>
                      <a:pt x="46" y="168"/>
                    </a:lnTo>
                    <a:lnTo>
                      <a:pt x="50" y="168"/>
                    </a:lnTo>
                    <a:close/>
                  </a:path>
                </a:pathLst>
              </a:custGeom>
              <a:solidFill>
                <a:srgbClr val="1F1A1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569426" name="Freeform 82"/>
              <p:cNvSpPr>
                <a:spLocks noEditPoints="1"/>
              </p:cNvSpPr>
              <p:nvPr/>
            </p:nvSpPr>
            <p:spPr bwMode="auto">
              <a:xfrm>
                <a:off x="1565" y="2516"/>
                <a:ext cx="21" cy="51"/>
              </a:xfrm>
              <a:custGeom>
                <a:avLst/>
                <a:gdLst>
                  <a:gd name="T0" fmla="*/ 19 w 21"/>
                  <a:gd name="T1" fmla="*/ 36 h 51"/>
                  <a:gd name="T2" fmla="*/ 6 w 21"/>
                  <a:gd name="T3" fmla="*/ 46 h 51"/>
                  <a:gd name="T4" fmla="*/ 2 w 21"/>
                  <a:gd name="T5" fmla="*/ 40 h 51"/>
                  <a:gd name="T6" fmla="*/ 15 w 21"/>
                  <a:gd name="T7" fmla="*/ 30 h 51"/>
                  <a:gd name="T8" fmla="*/ 19 w 21"/>
                  <a:gd name="T9" fmla="*/ 36 h 51"/>
                  <a:gd name="T10" fmla="*/ 6 w 21"/>
                  <a:gd name="T11" fmla="*/ 46 h 51"/>
                  <a:gd name="T12" fmla="*/ 0 w 21"/>
                  <a:gd name="T13" fmla="*/ 51 h 51"/>
                  <a:gd name="T14" fmla="*/ 0 w 21"/>
                  <a:gd name="T15" fmla="*/ 44 h 51"/>
                  <a:gd name="T16" fmla="*/ 4 w 21"/>
                  <a:gd name="T17" fmla="*/ 44 h 51"/>
                  <a:gd name="T18" fmla="*/ 6 w 21"/>
                  <a:gd name="T19" fmla="*/ 46 h 51"/>
                  <a:gd name="T20" fmla="*/ 0 w 21"/>
                  <a:gd name="T21" fmla="*/ 44 h 51"/>
                  <a:gd name="T22" fmla="*/ 0 w 21"/>
                  <a:gd name="T23" fmla="*/ 17 h 51"/>
                  <a:gd name="T24" fmla="*/ 8 w 21"/>
                  <a:gd name="T25" fmla="*/ 17 h 51"/>
                  <a:gd name="T26" fmla="*/ 8 w 21"/>
                  <a:gd name="T27" fmla="*/ 44 h 51"/>
                  <a:gd name="T28" fmla="*/ 0 w 21"/>
                  <a:gd name="T29" fmla="*/ 44 h 51"/>
                  <a:gd name="T30" fmla="*/ 0 w 21"/>
                  <a:gd name="T31" fmla="*/ 17 h 51"/>
                  <a:gd name="T32" fmla="*/ 0 w 21"/>
                  <a:gd name="T33" fmla="*/ 15 h 51"/>
                  <a:gd name="T34" fmla="*/ 2 w 21"/>
                  <a:gd name="T35" fmla="*/ 15 h 51"/>
                  <a:gd name="T36" fmla="*/ 4 w 21"/>
                  <a:gd name="T37" fmla="*/ 17 h 51"/>
                  <a:gd name="T38" fmla="*/ 0 w 21"/>
                  <a:gd name="T39" fmla="*/ 17 h 51"/>
                  <a:gd name="T40" fmla="*/ 2 w 21"/>
                  <a:gd name="T41" fmla="*/ 15 h 51"/>
                  <a:gd name="T42" fmla="*/ 15 w 21"/>
                  <a:gd name="T43" fmla="*/ 3 h 51"/>
                  <a:gd name="T44" fmla="*/ 19 w 21"/>
                  <a:gd name="T45" fmla="*/ 11 h 51"/>
                  <a:gd name="T46" fmla="*/ 6 w 21"/>
                  <a:gd name="T47" fmla="*/ 21 h 51"/>
                  <a:gd name="T48" fmla="*/ 2 w 21"/>
                  <a:gd name="T49" fmla="*/ 15 h 51"/>
                  <a:gd name="T50" fmla="*/ 15 w 21"/>
                  <a:gd name="T51" fmla="*/ 3 h 51"/>
                  <a:gd name="T52" fmla="*/ 21 w 21"/>
                  <a:gd name="T53" fmla="*/ 0 h 51"/>
                  <a:gd name="T54" fmla="*/ 21 w 21"/>
                  <a:gd name="T55" fmla="*/ 7 h 51"/>
                  <a:gd name="T56" fmla="*/ 17 w 21"/>
                  <a:gd name="T57" fmla="*/ 7 h 51"/>
                  <a:gd name="T58" fmla="*/ 15 w 21"/>
                  <a:gd name="T59" fmla="*/ 3 h 51"/>
                  <a:gd name="T60" fmla="*/ 21 w 21"/>
                  <a:gd name="T61" fmla="*/ 7 h 51"/>
                  <a:gd name="T62" fmla="*/ 21 w 21"/>
                  <a:gd name="T63" fmla="*/ 32 h 51"/>
                  <a:gd name="T64" fmla="*/ 13 w 21"/>
                  <a:gd name="T65" fmla="*/ 32 h 51"/>
                  <a:gd name="T66" fmla="*/ 13 w 21"/>
                  <a:gd name="T67" fmla="*/ 7 h 51"/>
                  <a:gd name="T68" fmla="*/ 21 w 21"/>
                  <a:gd name="T69" fmla="*/ 7 h 51"/>
                  <a:gd name="T70" fmla="*/ 21 w 21"/>
                  <a:gd name="T71" fmla="*/ 32 h 51"/>
                  <a:gd name="T72" fmla="*/ 21 w 21"/>
                  <a:gd name="T73" fmla="*/ 34 h 51"/>
                  <a:gd name="T74" fmla="*/ 19 w 21"/>
                  <a:gd name="T75" fmla="*/ 36 h 51"/>
                  <a:gd name="T76" fmla="*/ 17 w 21"/>
                  <a:gd name="T77" fmla="*/ 32 h 51"/>
                  <a:gd name="T78" fmla="*/ 21 w 21"/>
                  <a:gd name="T79" fmla="*/ 3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1" h="51">
                    <a:moveTo>
                      <a:pt x="19" y="36"/>
                    </a:moveTo>
                    <a:lnTo>
                      <a:pt x="6" y="46"/>
                    </a:lnTo>
                    <a:lnTo>
                      <a:pt x="2" y="40"/>
                    </a:lnTo>
                    <a:lnTo>
                      <a:pt x="15" y="30"/>
                    </a:lnTo>
                    <a:lnTo>
                      <a:pt x="19" y="36"/>
                    </a:lnTo>
                    <a:close/>
                    <a:moveTo>
                      <a:pt x="6" y="46"/>
                    </a:moveTo>
                    <a:lnTo>
                      <a:pt x="0" y="51"/>
                    </a:lnTo>
                    <a:lnTo>
                      <a:pt x="0" y="44"/>
                    </a:lnTo>
                    <a:lnTo>
                      <a:pt x="4" y="44"/>
                    </a:lnTo>
                    <a:lnTo>
                      <a:pt x="6" y="46"/>
                    </a:lnTo>
                    <a:close/>
                    <a:moveTo>
                      <a:pt x="0" y="44"/>
                    </a:moveTo>
                    <a:lnTo>
                      <a:pt x="0" y="17"/>
                    </a:lnTo>
                    <a:lnTo>
                      <a:pt x="8" y="17"/>
                    </a:lnTo>
                    <a:lnTo>
                      <a:pt x="8" y="44"/>
                    </a:lnTo>
                    <a:lnTo>
                      <a:pt x="0" y="44"/>
                    </a:lnTo>
                    <a:close/>
                    <a:moveTo>
                      <a:pt x="0" y="17"/>
                    </a:moveTo>
                    <a:lnTo>
                      <a:pt x="0" y="15"/>
                    </a:lnTo>
                    <a:lnTo>
                      <a:pt x="2" y="15"/>
                    </a:lnTo>
                    <a:lnTo>
                      <a:pt x="4" y="17"/>
                    </a:lnTo>
                    <a:lnTo>
                      <a:pt x="0" y="17"/>
                    </a:lnTo>
                    <a:close/>
                    <a:moveTo>
                      <a:pt x="2" y="15"/>
                    </a:moveTo>
                    <a:lnTo>
                      <a:pt x="15" y="3"/>
                    </a:lnTo>
                    <a:lnTo>
                      <a:pt x="19" y="11"/>
                    </a:lnTo>
                    <a:lnTo>
                      <a:pt x="6" y="21"/>
                    </a:lnTo>
                    <a:lnTo>
                      <a:pt x="2" y="15"/>
                    </a:lnTo>
                    <a:close/>
                    <a:moveTo>
                      <a:pt x="15" y="3"/>
                    </a:moveTo>
                    <a:lnTo>
                      <a:pt x="21" y="0"/>
                    </a:lnTo>
                    <a:lnTo>
                      <a:pt x="21" y="7"/>
                    </a:lnTo>
                    <a:lnTo>
                      <a:pt x="17" y="7"/>
                    </a:lnTo>
                    <a:lnTo>
                      <a:pt x="15" y="3"/>
                    </a:lnTo>
                    <a:close/>
                    <a:moveTo>
                      <a:pt x="21" y="7"/>
                    </a:moveTo>
                    <a:lnTo>
                      <a:pt x="21" y="32"/>
                    </a:lnTo>
                    <a:lnTo>
                      <a:pt x="13" y="32"/>
                    </a:lnTo>
                    <a:lnTo>
                      <a:pt x="13" y="7"/>
                    </a:lnTo>
                    <a:lnTo>
                      <a:pt x="21" y="7"/>
                    </a:lnTo>
                    <a:close/>
                    <a:moveTo>
                      <a:pt x="21" y="32"/>
                    </a:moveTo>
                    <a:lnTo>
                      <a:pt x="21" y="34"/>
                    </a:lnTo>
                    <a:lnTo>
                      <a:pt x="19" y="36"/>
                    </a:lnTo>
                    <a:lnTo>
                      <a:pt x="17" y="32"/>
                    </a:lnTo>
                    <a:lnTo>
                      <a:pt x="21" y="32"/>
                    </a:lnTo>
                    <a:close/>
                  </a:path>
                </a:pathLst>
              </a:custGeom>
              <a:solidFill>
                <a:srgbClr val="1F1A1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569427" name="Freeform 83"/>
              <p:cNvSpPr>
                <a:spLocks noEditPoints="1"/>
              </p:cNvSpPr>
              <p:nvPr/>
            </p:nvSpPr>
            <p:spPr bwMode="auto">
              <a:xfrm>
                <a:off x="1594" y="2306"/>
                <a:ext cx="123" cy="196"/>
              </a:xfrm>
              <a:custGeom>
                <a:avLst/>
                <a:gdLst>
                  <a:gd name="T0" fmla="*/ 17 w 123"/>
                  <a:gd name="T1" fmla="*/ 79 h 196"/>
                  <a:gd name="T2" fmla="*/ 7 w 123"/>
                  <a:gd name="T3" fmla="*/ 94 h 196"/>
                  <a:gd name="T4" fmla="*/ 17 w 123"/>
                  <a:gd name="T5" fmla="*/ 79 h 196"/>
                  <a:gd name="T6" fmla="*/ 23 w 123"/>
                  <a:gd name="T7" fmla="*/ 79 h 196"/>
                  <a:gd name="T8" fmla="*/ 17 w 123"/>
                  <a:gd name="T9" fmla="*/ 79 h 196"/>
                  <a:gd name="T10" fmla="*/ 65 w 123"/>
                  <a:gd name="T11" fmla="*/ 163 h 196"/>
                  <a:gd name="T12" fmla="*/ 15 w 123"/>
                  <a:gd name="T13" fmla="*/ 83 h 196"/>
                  <a:gd name="T14" fmla="*/ 67 w 123"/>
                  <a:gd name="T15" fmla="*/ 167 h 196"/>
                  <a:gd name="T16" fmla="*/ 63 w 123"/>
                  <a:gd name="T17" fmla="*/ 165 h 196"/>
                  <a:gd name="T18" fmla="*/ 59 w 123"/>
                  <a:gd name="T19" fmla="*/ 163 h 196"/>
                  <a:gd name="T20" fmla="*/ 109 w 123"/>
                  <a:gd name="T21" fmla="*/ 15 h 196"/>
                  <a:gd name="T22" fmla="*/ 59 w 123"/>
                  <a:gd name="T23" fmla="*/ 163 h 196"/>
                  <a:gd name="T24" fmla="*/ 103 w 123"/>
                  <a:gd name="T25" fmla="*/ 12 h 196"/>
                  <a:gd name="T26" fmla="*/ 102 w 123"/>
                  <a:gd name="T27" fmla="*/ 14 h 196"/>
                  <a:gd name="T28" fmla="*/ 117 w 123"/>
                  <a:gd name="T29" fmla="*/ 0 h 196"/>
                  <a:gd name="T30" fmla="*/ 109 w 123"/>
                  <a:gd name="T31" fmla="*/ 17 h 196"/>
                  <a:gd name="T32" fmla="*/ 117 w 123"/>
                  <a:gd name="T33" fmla="*/ 0 h 196"/>
                  <a:gd name="T34" fmla="*/ 119 w 123"/>
                  <a:gd name="T35" fmla="*/ 4 h 196"/>
                  <a:gd name="T36" fmla="*/ 123 w 123"/>
                  <a:gd name="T37" fmla="*/ 6 h 196"/>
                  <a:gd name="T38" fmla="*/ 63 w 123"/>
                  <a:gd name="T39" fmla="*/ 181 h 196"/>
                  <a:gd name="T40" fmla="*/ 123 w 123"/>
                  <a:gd name="T41" fmla="*/ 6 h 196"/>
                  <a:gd name="T42" fmla="*/ 71 w 123"/>
                  <a:gd name="T43" fmla="*/ 185 h 196"/>
                  <a:gd name="T44" fmla="*/ 71 w 123"/>
                  <a:gd name="T45" fmla="*/ 183 h 196"/>
                  <a:gd name="T46" fmla="*/ 59 w 123"/>
                  <a:gd name="T47" fmla="*/ 192 h 196"/>
                  <a:gd name="T48" fmla="*/ 65 w 123"/>
                  <a:gd name="T49" fmla="*/ 179 h 196"/>
                  <a:gd name="T50" fmla="*/ 59 w 123"/>
                  <a:gd name="T51" fmla="*/ 192 h 196"/>
                  <a:gd name="T52" fmla="*/ 53 w 123"/>
                  <a:gd name="T53" fmla="*/ 192 h 196"/>
                  <a:gd name="T54" fmla="*/ 59 w 123"/>
                  <a:gd name="T55" fmla="*/ 192 h 196"/>
                  <a:gd name="T56" fmla="*/ 2 w 123"/>
                  <a:gd name="T57" fmla="*/ 94 h 196"/>
                  <a:gd name="T58" fmla="*/ 61 w 123"/>
                  <a:gd name="T59" fmla="*/ 188 h 196"/>
                  <a:gd name="T60" fmla="*/ 2 w 123"/>
                  <a:gd name="T61" fmla="*/ 94 h 196"/>
                  <a:gd name="T62" fmla="*/ 4 w 123"/>
                  <a:gd name="T63" fmla="*/ 88 h 196"/>
                  <a:gd name="T64" fmla="*/ 2 w 123"/>
                  <a:gd name="T65" fmla="*/ 94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3" h="196">
                    <a:moveTo>
                      <a:pt x="4" y="88"/>
                    </a:moveTo>
                    <a:lnTo>
                      <a:pt x="17" y="79"/>
                    </a:lnTo>
                    <a:lnTo>
                      <a:pt x="21" y="85"/>
                    </a:lnTo>
                    <a:lnTo>
                      <a:pt x="7" y="94"/>
                    </a:lnTo>
                    <a:lnTo>
                      <a:pt x="4" y="88"/>
                    </a:lnTo>
                    <a:close/>
                    <a:moveTo>
                      <a:pt x="17" y="79"/>
                    </a:moveTo>
                    <a:lnTo>
                      <a:pt x="21" y="75"/>
                    </a:lnTo>
                    <a:lnTo>
                      <a:pt x="23" y="79"/>
                    </a:lnTo>
                    <a:lnTo>
                      <a:pt x="19" y="81"/>
                    </a:lnTo>
                    <a:lnTo>
                      <a:pt x="17" y="79"/>
                    </a:lnTo>
                    <a:close/>
                    <a:moveTo>
                      <a:pt x="23" y="79"/>
                    </a:moveTo>
                    <a:lnTo>
                      <a:pt x="65" y="163"/>
                    </a:lnTo>
                    <a:lnTo>
                      <a:pt x="59" y="167"/>
                    </a:lnTo>
                    <a:lnTo>
                      <a:pt x="15" y="83"/>
                    </a:lnTo>
                    <a:lnTo>
                      <a:pt x="23" y="79"/>
                    </a:lnTo>
                    <a:close/>
                    <a:moveTo>
                      <a:pt x="67" y="167"/>
                    </a:moveTo>
                    <a:lnTo>
                      <a:pt x="59" y="167"/>
                    </a:lnTo>
                    <a:lnTo>
                      <a:pt x="63" y="165"/>
                    </a:lnTo>
                    <a:lnTo>
                      <a:pt x="67" y="167"/>
                    </a:lnTo>
                    <a:close/>
                    <a:moveTo>
                      <a:pt x="59" y="163"/>
                    </a:moveTo>
                    <a:lnTo>
                      <a:pt x="102" y="14"/>
                    </a:lnTo>
                    <a:lnTo>
                      <a:pt x="109" y="15"/>
                    </a:lnTo>
                    <a:lnTo>
                      <a:pt x="67" y="167"/>
                    </a:lnTo>
                    <a:lnTo>
                      <a:pt x="59" y="163"/>
                    </a:lnTo>
                    <a:close/>
                    <a:moveTo>
                      <a:pt x="102" y="14"/>
                    </a:moveTo>
                    <a:lnTo>
                      <a:pt x="103" y="12"/>
                    </a:lnTo>
                    <a:lnTo>
                      <a:pt x="105" y="15"/>
                    </a:lnTo>
                    <a:lnTo>
                      <a:pt x="102" y="14"/>
                    </a:lnTo>
                    <a:close/>
                    <a:moveTo>
                      <a:pt x="103" y="12"/>
                    </a:moveTo>
                    <a:lnTo>
                      <a:pt x="117" y="0"/>
                    </a:lnTo>
                    <a:lnTo>
                      <a:pt x="123" y="8"/>
                    </a:lnTo>
                    <a:lnTo>
                      <a:pt x="109" y="17"/>
                    </a:lnTo>
                    <a:lnTo>
                      <a:pt x="103" y="12"/>
                    </a:lnTo>
                    <a:close/>
                    <a:moveTo>
                      <a:pt x="117" y="0"/>
                    </a:moveTo>
                    <a:lnTo>
                      <a:pt x="123" y="6"/>
                    </a:lnTo>
                    <a:lnTo>
                      <a:pt x="119" y="4"/>
                    </a:lnTo>
                    <a:lnTo>
                      <a:pt x="117" y="0"/>
                    </a:lnTo>
                    <a:close/>
                    <a:moveTo>
                      <a:pt x="123" y="6"/>
                    </a:moveTo>
                    <a:lnTo>
                      <a:pt x="71" y="183"/>
                    </a:lnTo>
                    <a:lnTo>
                      <a:pt x="63" y="181"/>
                    </a:lnTo>
                    <a:lnTo>
                      <a:pt x="115" y="4"/>
                    </a:lnTo>
                    <a:lnTo>
                      <a:pt x="123" y="6"/>
                    </a:lnTo>
                    <a:close/>
                    <a:moveTo>
                      <a:pt x="71" y="183"/>
                    </a:moveTo>
                    <a:lnTo>
                      <a:pt x="71" y="185"/>
                    </a:lnTo>
                    <a:lnTo>
                      <a:pt x="67" y="181"/>
                    </a:lnTo>
                    <a:lnTo>
                      <a:pt x="71" y="183"/>
                    </a:lnTo>
                    <a:close/>
                    <a:moveTo>
                      <a:pt x="71" y="185"/>
                    </a:moveTo>
                    <a:lnTo>
                      <a:pt x="59" y="192"/>
                    </a:lnTo>
                    <a:lnTo>
                      <a:pt x="55" y="186"/>
                    </a:lnTo>
                    <a:lnTo>
                      <a:pt x="65" y="179"/>
                    </a:lnTo>
                    <a:lnTo>
                      <a:pt x="71" y="185"/>
                    </a:lnTo>
                    <a:close/>
                    <a:moveTo>
                      <a:pt x="59" y="192"/>
                    </a:moveTo>
                    <a:lnTo>
                      <a:pt x="55" y="196"/>
                    </a:lnTo>
                    <a:lnTo>
                      <a:pt x="53" y="192"/>
                    </a:lnTo>
                    <a:lnTo>
                      <a:pt x="57" y="190"/>
                    </a:lnTo>
                    <a:lnTo>
                      <a:pt x="59" y="192"/>
                    </a:lnTo>
                    <a:close/>
                    <a:moveTo>
                      <a:pt x="53" y="192"/>
                    </a:moveTo>
                    <a:lnTo>
                      <a:pt x="2" y="94"/>
                    </a:lnTo>
                    <a:lnTo>
                      <a:pt x="9" y="90"/>
                    </a:lnTo>
                    <a:lnTo>
                      <a:pt x="61" y="188"/>
                    </a:lnTo>
                    <a:lnTo>
                      <a:pt x="53" y="192"/>
                    </a:lnTo>
                    <a:close/>
                    <a:moveTo>
                      <a:pt x="2" y="94"/>
                    </a:moveTo>
                    <a:lnTo>
                      <a:pt x="0" y="90"/>
                    </a:lnTo>
                    <a:lnTo>
                      <a:pt x="4" y="88"/>
                    </a:lnTo>
                    <a:lnTo>
                      <a:pt x="5" y="92"/>
                    </a:lnTo>
                    <a:lnTo>
                      <a:pt x="2" y="94"/>
                    </a:lnTo>
                    <a:close/>
                  </a:path>
                </a:pathLst>
              </a:custGeom>
              <a:solidFill>
                <a:srgbClr val="1F1A1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569428" name="Freeform 84"/>
              <p:cNvSpPr>
                <a:spLocks noEditPoints="1"/>
              </p:cNvSpPr>
              <p:nvPr/>
            </p:nvSpPr>
            <p:spPr bwMode="auto">
              <a:xfrm>
                <a:off x="1705" y="2406"/>
                <a:ext cx="23" cy="52"/>
              </a:xfrm>
              <a:custGeom>
                <a:avLst/>
                <a:gdLst>
                  <a:gd name="T0" fmla="*/ 21 w 23"/>
                  <a:gd name="T1" fmla="*/ 37 h 52"/>
                  <a:gd name="T2" fmla="*/ 8 w 23"/>
                  <a:gd name="T3" fmla="*/ 48 h 52"/>
                  <a:gd name="T4" fmla="*/ 2 w 23"/>
                  <a:gd name="T5" fmla="*/ 42 h 52"/>
                  <a:gd name="T6" fmla="*/ 15 w 23"/>
                  <a:gd name="T7" fmla="*/ 31 h 52"/>
                  <a:gd name="T8" fmla="*/ 21 w 23"/>
                  <a:gd name="T9" fmla="*/ 37 h 52"/>
                  <a:gd name="T10" fmla="*/ 8 w 23"/>
                  <a:gd name="T11" fmla="*/ 48 h 52"/>
                  <a:gd name="T12" fmla="*/ 0 w 23"/>
                  <a:gd name="T13" fmla="*/ 52 h 52"/>
                  <a:gd name="T14" fmla="*/ 0 w 23"/>
                  <a:gd name="T15" fmla="*/ 44 h 52"/>
                  <a:gd name="T16" fmla="*/ 6 w 23"/>
                  <a:gd name="T17" fmla="*/ 44 h 52"/>
                  <a:gd name="T18" fmla="*/ 8 w 23"/>
                  <a:gd name="T19" fmla="*/ 48 h 52"/>
                  <a:gd name="T20" fmla="*/ 0 w 23"/>
                  <a:gd name="T21" fmla="*/ 44 h 52"/>
                  <a:gd name="T22" fmla="*/ 0 w 23"/>
                  <a:gd name="T23" fmla="*/ 19 h 52"/>
                  <a:gd name="T24" fmla="*/ 10 w 23"/>
                  <a:gd name="T25" fmla="*/ 19 h 52"/>
                  <a:gd name="T26" fmla="*/ 10 w 23"/>
                  <a:gd name="T27" fmla="*/ 44 h 52"/>
                  <a:gd name="T28" fmla="*/ 0 w 23"/>
                  <a:gd name="T29" fmla="*/ 44 h 52"/>
                  <a:gd name="T30" fmla="*/ 0 w 23"/>
                  <a:gd name="T31" fmla="*/ 19 h 52"/>
                  <a:gd name="T32" fmla="*/ 0 w 23"/>
                  <a:gd name="T33" fmla="*/ 17 h 52"/>
                  <a:gd name="T34" fmla="*/ 2 w 23"/>
                  <a:gd name="T35" fmla="*/ 15 h 52"/>
                  <a:gd name="T36" fmla="*/ 6 w 23"/>
                  <a:gd name="T37" fmla="*/ 19 h 52"/>
                  <a:gd name="T38" fmla="*/ 0 w 23"/>
                  <a:gd name="T39" fmla="*/ 19 h 52"/>
                  <a:gd name="T40" fmla="*/ 2 w 23"/>
                  <a:gd name="T41" fmla="*/ 15 h 52"/>
                  <a:gd name="T42" fmla="*/ 15 w 23"/>
                  <a:gd name="T43" fmla="*/ 6 h 52"/>
                  <a:gd name="T44" fmla="*/ 21 w 23"/>
                  <a:gd name="T45" fmla="*/ 12 h 52"/>
                  <a:gd name="T46" fmla="*/ 8 w 23"/>
                  <a:gd name="T47" fmla="*/ 23 h 52"/>
                  <a:gd name="T48" fmla="*/ 2 w 23"/>
                  <a:gd name="T49" fmla="*/ 15 h 52"/>
                  <a:gd name="T50" fmla="*/ 15 w 23"/>
                  <a:gd name="T51" fmla="*/ 6 h 52"/>
                  <a:gd name="T52" fmla="*/ 23 w 23"/>
                  <a:gd name="T53" fmla="*/ 0 h 52"/>
                  <a:gd name="T54" fmla="*/ 23 w 23"/>
                  <a:gd name="T55" fmla="*/ 10 h 52"/>
                  <a:gd name="T56" fmla="*/ 19 w 23"/>
                  <a:gd name="T57" fmla="*/ 10 h 52"/>
                  <a:gd name="T58" fmla="*/ 15 w 23"/>
                  <a:gd name="T59" fmla="*/ 6 h 52"/>
                  <a:gd name="T60" fmla="*/ 23 w 23"/>
                  <a:gd name="T61" fmla="*/ 10 h 52"/>
                  <a:gd name="T62" fmla="*/ 23 w 23"/>
                  <a:gd name="T63" fmla="*/ 35 h 52"/>
                  <a:gd name="T64" fmla="*/ 15 w 23"/>
                  <a:gd name="T65" fmla="*/ 35 h 52"/>
                  <a:gd name="T66" fmla="*/ 15 w 23"/>
                  <a:gd name="T67" fmla="*/ 10 h 52"/>
                  <a:gd name="T68" fmla="*/ 23 w 23"/>
                  <a:gd name="T69" fmla="*/ 10 h 52"/>
                  <a:gd name="T70" fmla="*/ 23 w 23"/>
                  <a:gd name="T71" fmla="*/ 35 h 52"/>
                  <a:gd name="T72" fmla="*/ 23 w 23"/>
                  <a:gd name="T73" fmla="*/ 37 h 52"/>
                  <a:gd name="T74" fmla="*/ 21 w 23"/>
                  <a:gd name="T75" fmla="*/ 37 h 52"/>
                  <a:gd name="T76" fmla="*/ 19 w 23"/>
                  <a:gd name="T77" fmla="*/ 35 h 52"/>
                  <a:gd name="T78" fmla="*/ 23 w 23"/>
                  <a:gd name="T79"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3" h="52">
                    <a:moveTo>
                      <a:pt x="21" y="37"/>
                    </a:moveTo>
                    <a:lnTo>
                      <a:pt x="8" y="48"/>
                    </a:lnTo>
                    <a:lnTo>
                      <a:pt x="2" y="42"/>
                    </a:lnTo>
                    <a:lnTo>
                      <a:pt x="15" y="31"/>
                    </a:lnTo>
                    <a:lnTo>
                      <a:pt x="21" y="37"/>
                    </a:lnTo>
                    <a:close/>
                    <a:moveTo>
                      <a:pt x="8" y="48"/>
                    </a:moveTo>
                    <a:lnTo>
                      <a:pt x="0" y="52"/>
                    </a:lnTo>
                    <a:lnTo>
                      <a:pt x="0" y="44"/>
                    </a:lnTo>
                    <a:lnTo>
                      <a:pt x="6" y="44"/>
                    </a:lnTo>
                    <a:lnTo>
                      <a:pt x="8" y="48"/>
                    </a:lnTo>
                    <a:close/>
                    <a:moveTo>
                      <a:pt x="0" y="44"/>
                    </a:moveTo>
                    <a:lnTo>
                      <a:pt x="0" y="19"/>
                    </a:lnTo>
                    <a:lnTo>
                      <a:pt x="10" y="19"/>
                    </a:lnTo>
                    <a:lnTo>
                      <a:pt x="10" y="44"/>
                    </a:lnTo>
                    <a:lnTo>
                      <a:pt x="0" y="44"/>
                    </a:lnTo>
                    <a:close/>
                    <a:moveTo>
                      <a:pt x="0" y="19"/>
                    </a:moveTo>
                    <a:lnTo>
                      <a:pt x="0" y="17"/>
                    </a:lnTo>
                    <a:lnTo>
                      <a:pt x="2" y="15"/>
                    </a:lnTo>
                    <a:lnTo>
                      <a:pt x="6" y="19"/>
                    </a:lnTo>
                    <a:lnTo>
                      <a:pt x="0" y="19"/>
                    </a:lnTo>
                    <a:close/>
                    <a:moveTo>
                      <a:pt x="2" y="15"/>
                    </a:moveTo>
                    <a:lnTo>
                      <a:pt x="15" y="6"/>
                    </a:lnTo>
                    <a:lnTo>
                      <a:pt x="21" y="12"/>
                    </a:lnTo>
                    <a:lnTo>
                      <a:pt x="8" y="23"/>
                    </a:lnTo>
                    <a:lnTo>
                      <a:pt x="2" y="15"/>
                    </a:lnTo>
                    <a:close/>
                    <a:moveTo>
                      <a:pt x="15" y="6"/>
                    </a:moveTo>
                    <a:lnTo>
                      <a:pt x="23" y="0"/>
                    </a:lnTo>
                    <a:lnTo>
                      <a:pt x="23" y="10"/>
                    </a:lnTo>
                    <a:lnTo>
                      <a:pt x="19" y="10"/>
                    </a:lnTo>
                    <a:lnTo>
                      <a:pt x="15" y="6"/>
                    </a:lnTo>
                    <a:close/>
                    <a:moveTo>
                      <a:pt x="23" y="10"/>
                    </a:moveTo>
                    <a:lnTo>
                      <a:pt x="23" y="35"/>
                    </a:lnTo>
                    <a:lnTo>
                      <a:pt x="15" y="35"/>
                    </a:lnTo>
                    <a:lnTo>
                      <a:pt x="15" y="10"/>
                    </a:lnTo>
                    <a:lnTo>
                      <a:pt x="23" y="10"/>
                    </a:lnTo>
                    <a:close/>
                    <a:moveTo>
                      <a:pt x="23" y="35"/>
                    </a:moveTo>
                    <a:lnTo>
                      <a:pt x="23" y="37"/>
                    </a:lnTo>
                    <a:lnTo>
                      <a:pt x="21" y="37"/>
                    </a:lnTo>
                    <a:lnTo>
                      <a:pt x="19" y="35"/>
                    </a:lnTo>
                    <a:lnTo>
                      <a:pt x="23" y="35"/>
                    </a:lnTo>
                    <a:close/>
                  </a:path>
                </a:pathLst>
              </a:custGeom>
              <a:solidFill>
                <a:srgbClr val="1F1A1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grpSp>
        <p:grpSp>
          <p:nvGrpSpPr>
            <p:cNvPr id="569429" name="Group 85"/>
            <p:cNvGrpSpPr>
              <a:grpSpLocks/>
            </p:cNvGrpSpPr>
            <p:nvPr/>
          </p:nvGrpSpPr>
          <p:grpSpPr bwMode="auto">
            <a:xfrm>
              <a:off x="5067" y="150"/>
              <a:ext cx="139" cy="192"/>
              <a:chOff x="3448" y="1947"/>
              <a:chExt cx="200" cy="276"/>
            </a:xfrm>
          </p:grpSpPr>
          <p:sp>
            <p:nvSpPr>
              <p:cNvPr id="569430" name="Freeform 86"/>
              <p:cNvSpPr>
                <a:spLocks noEditPoints="1"/>
              </p:cNvSpPr>
              <p:nvPr/>
            </p:nvSpPr>
            <p:spPr bwMode="auto">
              <a:xfrm>
                <a:off x="3452" y="2035"/>
                <a:ext cx="83" cy="181"/>
              </a:xfrm>
              <a:custGeom>
                <a:avLst/>
                <a:gdLst>
                  <a:gd name="T0" fmla="*/ 14 w 83"/>
                  <a:gd name="T1" fmla="*/ 46 h 181"/>
                  <a:gd name="T2" fmla="*/ 14 w 83"/>
                  <a:gd name="T3" fmla="*/ 98 h 181"/>
                  <a:gd name="T4" fmla="*/ 35 w 83"/>
                  <a:gd name="T5" fmla="*/ 83 h 181"/>
                  <a:gd name="T6" fmla="*/ 48 w 83"/>
                  <a:gd name="T7" fmla="*/ 69 h 181"/>
                  <a:gd name="T8" fmla="*/ 60 w 83"/>
                  <a:gd name="T9" fmla="*/ 58 h 181"/>
                  <a:gd name="T10" fmla="*/ 62 w 83"/>
                  <a:gd name="T11" fmla="*/ 52 h 181"/>
                  <a:gd name="T12" fmla="*/ 65 w 83"/>
                  <a:gd name="T13" fmla="*/ 44 h 181"/>
                  <a:gd name="T14" fmla="*/ 67 w 83"/>
                  <a:gd name="T15" fmla="*/ 39 h 181"/>
                  <a:gd name="T16" fmla="*/ 67 w 83"/>
                  <a:gd name="T17" fmla="*/ 33 h 181"/>
                  <a:gd name="T18" fmla="*/ 67 w 83"/>
                  <a:gd name="T19" fmla="*/ 25 h 181"/>
                  <a:gd name="T20" fmla="*/ 65 w 83"/>
                  <a:gd name="T21" fmla="*/ 21 h 181"/>
                  <a:gd name="T22" fmla="*/ 62 w 83"/>
                  <a:gd name="T23" fmla="*/ 19 h 181"/>
                  <a:gd name="T24" fmla="*/ 60 w 83"/>
                  <a:gd name="T25" fmla="*/ 17 h 181"/>
                  <a:gd name="T26" fmla="*/ 54 w 83"/>
                  <a:gd name="T27" fmla="*/ 19 h 181"/>
                  <a:gd name="T28" fmla="*/ 48 w 83"/>
                  <a:gd name="T29" fmla="*/ 21 h 181"/>
                  <a:gd name="T30" fmla="*/ 42 w 83"/>
                  <a:gd name="T31" fmla="*/ 25 h 181"/>
                  <a:gd name="T32" fmla="*/ 33 w 83"/>
                  <a:gd name="T33" fmla="*/ 31 h 181"/>
                  <a:gd name="T34" fmla="*/ 14 w 83"/>
                  <a:gd name="T35" fmla="*/ 46 h 181"/>
                  <a:gd name="T36" fmla="*/ 0 w 83"/>
                  <a:gd name="T37" fmla="*/ 42 h 181"/>
                  <a:gd name="T38" fmla="*/ 31 w 83"/>
                  <a:gd name="T39" fmla="*/ 19 h 181"/>
                  <a:gd name="T40" fmla="*/ 42 w 83"/>
                  <a:gd name="T41" fmla="*/ 12 h 181"/>
                  <a:gd name="T42" fmla="*/ 50 w 83"/>
                  <a:gd name="T43" fmla="*/ 6 h 181"/>
                  <a:gd name="T44" fmla="*/ 58 w 83"/>
                  <a:gd name="T45" fmla="*/ 2 h 181"/>
                  <a:gd name="T46" fmla="*/ 64 w 83"/>
                  <a:gd name="T47" fmla="*/ 0 h 181"/>
                  <a:gd name="T48" fmla="*/ 71 w 83"/>
                  <a:gd name="T49" fmla="*/ 0 h 181"/>
                  <a:gd name="T50" fmla="*/ 77 w 83"/>
                  <a:gd name="T51" fmla="*/ 4 h 181"/>
                  <a:gd name="T52" fmla="*/ 81 w 83"/>
                  <a:gd name="T53" fmla="*/ 10 h 181"/>
                  <a:gd name="T54" fmla="*/ 83 w 83"/>
                  <a:gd name="T55" fmla="*/ 19 h 181"/>
                  <a:gd name="T56" fmla="*/ 81 w 83"/>
                  <a:gd name="T57" fmla="*/ 31 h 181"/>
                  <a:gd name="T58" fmla="*/ 77 w 83"/>
                  <a:gd name="T59" fmla="*/ 42 h 181"/>
                  <a:gd name="T60" fmla="*/ 71 w 83"/>
                  <a:gd name="T61" fmla="*/ 54 h 181"/>
                  <a:gd name="T62" fmla="*/ 65 w 83"/>
                  <a:gd name="T63" fmla="*/ 65 h 181"/>
                  <a:gd name="T64" fmla="*/ 60 w 83"/>
                  <a:gd name="T65" fmla="*/ 73 h 181"/>
                  <a:gd name="T66" fmla="*/ 52 w 83"/>
                  <a:gd name="T67" fmla="*/ 81 h 181"/>
                  <a:gd name="T68" fmla="*/ 42 w 83"/>
                  <a:gd name="T69" fmla="*/ 90 h 181"/>
                  <a:gd name="T70" fmla="*/ 33 w 83"/>
                  <a:gd name="T71" fmla="*/ 98 h 181"/>
                  <a:gd name="T72" fmla="*/ 14 w 83"/>
                  <a:gd name="T73" fmla="*/ 112 h 181"/>
                  <a:gd name="T74" fmla="*/ 14 w 83"/>
                  <a:gd name="T75" fmla="*/ 169 h 181"/>
                  <a:gd name="T76" fmla="*/ 0 w 83"/>
                  <a:gd name="T77" fmla="*/ 181 h 181"/>
                  <a:gd name="T78" fmla="*/ 0 w 83"/>
                  <a:gd name="T79" fmla="*/ 42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3" h="181">
                    <a:moveTo>
                      <a:pt x="14" y="46"/>
                    </a:moveTo>
                    <a:lnTo>
                      <a:pt x="14" y="98"/>
                    </a:lnTo>
                    <a:lnTo>
                      <a:pt x="35" y="83"/>
                    </a:lnTo>
                    <a:lnTo>
                      <a:pt x="48" y="69"/>
                    </a:lnTo>
                    <a:lnTo>
                      <a:pt x="60" y="58"/>
                    </a:lnTo>
                    <a:lnTo>
                      <a:pt x="62" y="52"/>
                    </a:lnTo>
                    <a:lnTo>
                      <a:pt x="65" y="44"/>
                    </a:lnTo>
                    <a:lnTo>
                      <a:pt x="67" y="39"/>
                    </a:lnTo>
                    <a:lnTo>
                      <a:pt x="67" y="33"/>
                    </a:lnTo>
                    <a:lnTo>
                      <a:pt x="67" y="25"/>
                    </a:lnTo>
                    <a:lnTo>
                      <a:pt x="65" y="21"/>
                    </a:lnTo>
                    <a:lnTo>
                      <a:pt x="62" y="19"/>
                    </a:lnTo>
                    <a:lnTo>
                      <a:pt x="60" y="17"/>
                    </a:lnTo>
                    <a:lnTo>
                      <a:pt x="54" y="19"/>
                    </a:lnTo>
                    <a:lnTo>
                      <a:pt x="48" y="21"/>
                    </a:lnTo>
                    <a:lnTo>
                      <a:pt x="42" y="25"/>
                    </a:lnTo>
                    <a:lnTo>
                      <a:pt x="33" y="31"/>
                    </a:lnTo>
                    <a:lnTo>
                      <a:pt x="14" y="46"/>
                    </a:lnTo>
                    <a:close/>
                    <a:moveTo>
                      <a:pt x="0" y="42"/>
                    </a:moveTo>
                    <a:lnTo>
                      <a:pt x="31" y="19"/>
                    </a:lnTo>
                    <a:lnTo>
                      <a:pt x="42" y="12"/>
                    </a:lnTo>
                    <a:lnTo>
                      <a:pt x="50" y="6"/>
                    </a:lnTo>
                    <a:lnTo>
                      <a:pt x="58" y="2"/>
                    </a:lnTo>
                    <a:lnTo>
                      <a:pt x="64" y="0"/>
                    </a:lnTo>
                    <a:lnTo>
                      <a:pt x="71" y="0"/>
                    </a:lnTo>
                    <a:lnTo>
                      <a:pt x="77" y="4"/>
                    </a:lnTo>
                    <a:lnTo>
                      <a:pt x="81" y="10"/>
                    </a:lnTo>
                    <a:lnTo>
                      <a:pt x="83" y="19"/>
                    </a:lnTo>
                    <a:lnTo>
                      <a:pt x="81" y="31"/>
                    </a:lnTo>
                    <a:lnTo>
                      <a:pt x="77" y="42"/>
                    </a:lnTo>
                    <a:lnTo>
                      <a:pt x="71" y="54"/>
                    </a:lnTo>
                    <a:lnTo>
                      <a:pt x="65" y="65"/>
                    </a:lnTo>
                    <a:lnTo>
                      <a:pt x="60" y="73"/>
                    </a:lnTo>
                    <a:lnTo>
                      <a:pt x="52" y="81"/>
                    </a:lnTo>
                    <a:lnTo>
                      <a:pt x="42" y="90"/>
                    </a:lnTo>
                    <a:lnTo>
                      <a:pt x="33" y="98"/>
                    </a:lnTo>
                    <a:lnTo>
                      <a:pt x="14" y="112"/>
                    </a:lnTo>
                    <a:lnTo>
                      <a:pt x="14" y="169"/>
                    </a:lnTo>
                    <a:lnTo>
                      <a:pt x="0" y="181"/>
                    </a:lnTo>
                    <a:lnTo>
                      <a:pt x="0" y="42"/>
                    </a:lnTo>
                    <a:close/>
                  </a:path>
                </a:pathLst>
              </a:custGeom>
              <a:solidFill>
                <a:srgbClr val="1F1A1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569431" name="Freeform 87"/>
              <p:cNvSpPr>
                <a:spLocks/>
              </p:cNvSpPr>
              <p:nvPr/>
            </p:nvSpPr>
            <p:spPr bwMode="auto">
              <a:xfrm>
                <a:off x="3517" y="2131"/>
                <a:ext cx="14" cy="35"/>
              </a:xfrm>
              <a:custGeom>
                <a:avLst/>
                <a:gdLst>
                  <a:gd name="T0" fmla="*/ 14 w 14"/>
                  <a:gd name="T1" fmla="*/ 25 h 35"/>
                  <a:gd name="T2" fmla="*/ 0 w 14"/>
                  <a:gd name="T3" fmla="*/ 35 h 35"/>
                  <a:gd name="T4" fmla="*/ 0 w 14"/>
                  <a:gd name="T5" fmla="*/ 10 h 35"/>
                  <a:gd name="T6" fmla="*/ 14 w 14"/>
                  <a:gd name="T7" fmla="*/ 0 h 35"/>
                  <a:gd name="T8" fmla="*/ 14 w 14"/>
                  <a:gd name="T9" fmla="*/ 25 h 35"/>
                </a:gdLst>
                <a:ahLst/>
                <a:cxnLst>
                  <a:cxn ang="0">
                    <a:pos x="T0" y="T1"/>
                  </a:cxn>
                  <a:cxn ang="0">
                    <a:pos x="T2" y="T3"/>
                  </a:cxn>
                  <a:cxn ang="0">
                    <a:pos x="T4" y="T5"/>
                  </a:cxn>
                  <a:cxn ang="0">
                    <a:pos x="T6" y="T7"/>
                  </a:cxn>
                  <a:cxn ang="0">
                    <a:pos x="T8" y="T9"/>
                  </a:cxn>
                </a:cxnLst>
                <a:rect l="0" t="0" r="r" b="b"/>
                <a:pathLst>
                  <a:path w="14" h="35">
                    <a:moveTo>
                      <a:pt x="14" y="25"/>
                    </a:moveTo>
                    <a:lnTo>
                      <a:pt x="0" y="35"/>
                    </a:lnTo>
                    <a:lnTo>
                      <a:pt x="0" y="10"/>
                    </a:lnTo>
                    <a:lnTo>
                      <a:pt x="14" y="0"/>
                    </a:lnTo>
                    <a:lnTo>
                      <a:pt x="14" y="25"/>
                    </a:lnTo>
                    <a:close/>
                  </a:path>
                </a:pathLst>
              </a:custGeom>
              <a:solidFill>
                <a:srgbClr val="1F1A1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569432" name="Freeform 88"/>
              <p:cNvSpPr>
                <a:spLocks noEditPoints="1"/>
              </p:cNvSpPr>
              <p:nvPr/>
            </p:nvSpPr>
            <p:spPr bwMode="auto">
              <a:xfrm>
                <a:off x="3564" y="1951"/>
                <a:ext cx="80" cy="180"/>
              </a:xfrm>
              <a:custGeom>
                <a:avLst/>
                <a:gdLst>
                  <a:gd name="T0" fmla="*/ 13 w 80"/>
                  <a:gd name="T1" fmla="*/ 46 h 180"/>
                  <a:gd name="T2" fmla="*/ 13 w 80"/>
                  <a:gd name="T3" fmla="*/ 98 h 180"/>
                  <a:gd name="T4" fmla="*/ 32 w 80"/>
                  <a:gd name="T5" fmla="*/ 82 h 180"/>
                  <a:gd name="T6" fmla="*/ 48 w 80"/>
                  <a:gd name="T7" fmla="*/ 71 h 180"/>
                  <a:gd name="T8" fmla="*/ 57 w 80"/>
                  <a:gd name="T9" fmla="*/ 57 h 180"/>
                  <a:gd name="T10" fmla="*/ 61 w 80"/>
                  <a:gd name="T11" fmla="*/ 51 h 180"/>
                  <a:gd name="T12" fmla="*/ 63 w 80"/>
                  <a:gd name="T13" fmla="*/ 46 h 180"/>
                  <a:gd name="T14" fmla="*/ 65 w 80"/>
                  <a:gd name="T15" fmla="*/ 38 h 180"/>
                  <a:gd name="T16" fmla="*/ 65 w 80"/>
                  <a:gd name="T17" fmla="*/ 32 h 180"/>
                  <a:gd name="T18" fmla="*/ 65 w 80"/>
                  <a:gd name="T19" fmla="*/ 26 h 180"/>
                  <a:gd name="T20" fmla="*/ 63 w 80"/>
                  <a:gd name="T21" fmla="*/ 21 h 180"/>
                  <a:gd name="T22" fmla="*/ 61 w 80"/>
                  <a:gd name="T23" fmla="*/ 19 h 180"/>
                  <a:gd name="T24" fmla="*/ 57 w 80"/>
                  <a:gd name="T25" fmla="*/ 17 h 180"/>
                  <a:gd name="T26" fmla="*/ 51 w 80"/>
                  <a:gd name="T27" fmla="*/ 19 h 180"/>
                  <a:gd name="T28" fmla="*/ 46 w 80"/>
                  <a:gd name="T29" fmla="*/ 21 h 180"/>
                  <a:gd name="T30" fmla="*/ 40 w 80"/>
                  <a:gd name="T31" fmla="*/ 25 h 180"/>
                  <a:gd name="T32" fmla="*/ 30 w 80"/>
                  <a:gd name="T33" fmla="*/ 30 h 180"/>
                  <a:gd name="T34" fmla="*/ 13 w 80"/>
                  <a:gd name="T35" fmla="*/ 46 h 180"/>
                  <a:gd name="T36" fmla="*/ 0 w 80"/>
                  <a:gd name="T37" fmla="*/ 42 h 180"/>
                  <a:gd name="T38" fmla="*/ 28 w 80"/>
                  <a:gd name="T39" fmla="*/ 21 h 180"/>
                  <a:gd name="T40" fmla="*/ 40 w 80"/>
                  <a:gd name="T41" fmla="*/ 11 h 180"/>
                  <a:gd name="T42" fmla="*/ 48 w 80"/>
                  <a:gd name="T43" fmla="*/ 5 h 180"/>
                  <a:gd name="T44" fmla="*/ 55 w 80"/>
                  <a:gd name="T45" fmla="*/ 1 h 180"/>
                  <a:gd name="T46" fmla="*/ 61 w 80"/>
                  <a:gd name="T47" fmla="*/ 0 h 180"/>
                  <a:gd name="T48" fmla="*/ 69 w 80"/>
                  <a:gd name="T49" fmla="*/ 0 h 180"/>
                  <a:gd name="T50" fmla="*/ 74 w 80"/>
                  <a:gd name="T51" fmla="*/ 3 h 180"/>
                  <a:gd name="T52" fmla="*/ 78 w 80"/>
                  <a:gd name="T53" fmla="*/ 11 h 180"/>
                  <a:gd name="T54" fmla="*/ 80 w 80"/>
                  <a:gd name="T55" fmla="*/ 21 h 180"/>
                  <a:gd name="T56" fmla="*/ 78 w 80"/>
                  <a:gd name="T57" fmla="*/ 30 h 180"/>
                  <a:gd name="T58" fmla="*/ 74 w 80"/>
                  <a:gd name="T59" fmla="*/ 42 h 180"/>
                  <a:gd name="T60" fmla="*/ 71 w 80"/>
                  <a:gd name="T61" fmla="*/ 55 h 180"/>
                  <a:gd name="T62" fmla="*/ 63 w 80"/>
                  <a:gd name="T63" fmla="*/ 67 h 180"/>
                  <a:gd name="T64" fmla="*/ 57 w 80"/>
                  <a:gd name="T65" fmla="*/ 74 h 180"/>
                  <a:gd name="T66" fmla="*/ 49 w 80"/>
                  <a:gd name="T67" fmla="*/ 82 h 180"/>
                  <a:gd name="T68" fmla="*/ 42 w 80"/>
                  <a:gd name="T69" fmla="*/ 90 h 180"/>
                  <a:gd name="T70" fmla="*/ 30 w 80"/>
                  <a:gd name="T71" fmla="*/ 98 h 180"/>
                  <a:gd name="T72" fmla="*/ 13 w 80"/>
                  <a:gd name="T73" fmla="*/ 111 h 180"/>
                  <a:gd name="T74" fmla="*/ 13 w 80"/>
                  <a:gd name="T75" fmla="*/ 171 h 180"/>
                  <a:gd name="T76" fmla="*/ 0 w 80"/>
                  <a:gd name="T77" fmla="*/ 180 h 180"/>
                  <a:gd name="T78" fmla="*/ 0 w 80"/>
                  <a:gd name="T79" fmla="*/ 42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0" h="180">
                    <a:moveTo>
                      <a:pt x="13" y="46"/>
                    </a:moveTo>
                    <a:lnTo>
                      <a:pt x="13" y="98"/>
                    </a:lnTo>
                    <a:lnTo>
                      <a:pt x="32" y="82"/>
                    </a:lnTo>
                    <a:lnTo>
                      <a:pt x="48" y="71"/>
                    </a:lnTo>
                    <a:lnTo>
                      <a:pt x="57" y="57"/>
                    </a:lnTo>
                    <a:lnTo>
                      <a:pt x="61" y="51"/>
                    </a:lnTo>
                    <a:lnTo>
                      <a:pt x="63" y="46"/>
                    </a:lnTo>
                    <a:lnTo>
                      <a:pt x="65" y="38"/>
                    </a:lnTo>
                    <a:lnTo>
                      <a:pt x="65" y="32"/>
                    </a:lnTo>
                    <a:lnTo>
                      <a:pt x="65" y="26"/>
                    </a:lnTo>
                    <a:lnTo>
                      <a:pt x="63" y="21"/>
                    </a:lnTo>
                    <a:lnTo>
                      <a:pt x="61" y="19"/>
                    </a:lnTo>
                    <a:lnTo>
                      <a:pt x="57" y="17"/>
                    </a:lnTo>
                    <a:lnTo>
                      <a:pt x="51" y="19"/>
                    </a:lnTo>
                    <a:lnTo>
                      <a:pt x="46" y="21"/>
                    </a:lnTo>
                    <a:lnTo>
                      <a:pt x="40" y="25"/>
                    </a:lnTo>
                    <a:lnTo>
                      <a:pt x="30" y="30"/>
                    </a:lnTo>
                    <a:lnTo>
                      <a:pt x="13" y="46"/>
                    </a:lnTo>
                    <a:close/>
                    <a:moveTo>
                      <a:pt x="0" y="42"/>
                    </a:moveTo>
                    <a:lnTo>
                      <a:pt x="28" y="21"/>
                    </a:lnTo>
                    <a:lnTo>
                      <a:pt x="40" y="11"/>
                    </a:lnTo>
                    <a:lnTo>
                      <a:pt x="48" y="5"/>
                    </a:lnTo>
                    <a:lnTo>
                      <a:pt x="55" y="1"/>
                    </a:lnTo>
                    <a:lnTo>
                      <a:pt x="61" y="0"/>
                    </a:lnTo>
                    <a:lnTo>
                      <a:pt x="69" y="0"/>
                    </a:lnTo>
                    <a:lnTo>
                      <a:pt x="74" y="3"/>
                    </a:lnTo>
                    <a:lnTo>
                      <a:pt x="78" y="11"/>
                    </a:lnTo>
                    <a:lnTo>
                      <a:pt x="80" y="21"/>
                    </a:lnTo>
                    <a:lnTo>
                      <a:pt x="78" y="30"/>
                    </a:lnTo>
                    <a:lnTo>
                      <a:pt x="74" y="42"/>
                    </a:lnTo>
                    <a:lnTo>
                      <a:pt x="71" y="55"/>
                    </a:lnTo>
                    <a:lnTo>
                      <a:pt x="63" y="67"/>
                    </a:lnTo>
                    <a:lnTo>
                      <a:pt x="57" y="74"/>
                    </a:lnTo>
                    <a:lnTo>
                      <a:pt x="49" y="82"/>
                    </a:lnTo>
                    <a:lnTo>
                      <a:pt x="42" y="90"/>
                    </a:lnTo>
                    <a:lnTo>
                      <a:pt x="30" y="98"/>
                    </a:lnTo>
                    <a:lnTo>
                      <a:pt x="13" y="111"/>
                    </a:lnTo>
                    <a:lnTo>
                      <a:pt x="13" y="171"/>
                    </a:lnTo>
                    <a:lnTo>
                      <a:pt x="0" y="180"/>
                    </a:lnTo>
                    <a:lnTo>
                      <a:pt x="0" y="42"/>
                    </a:lnTo>
                    <a:close/>
                  </a:path>
                </a:pathLst>
              </a:custGeom>
              <a:solidFill>
                <a:srgbClr val="1F1A1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569433" name="Freeform 89"/>
              <p:cNvSpPr>
                <a:spLocks noEditPoints="1"/>
              </p:cNvSpPr>
              <p:nvPr/>
            </p:nvSpPr>
            <p:spPr bwMode="auto">
              <a:xfrm>
                <a:off x="3448" y="2031"/>
                <a:ext cx="91" cy="192"/>
              </a:xfrm>
              <a:custGeom>
                <a:avLst/>
                <a:gdLst>
                  <a:gd name="T0" fmla="*/ 21 w 91"/>
                  <a:gd name="T1" fmla="*/ 106 h 192"/>
                  <a:gd name="T2" fmla="*/ 37 w 91"/>
                  <a:gd name="T3" fmla="*/ 83 h 192"/>
                  <a:gd name="T4" fmla="*/ 39 w 91"/>
                  <a:gd name="T5" fmla="*/ 87 h 192"/>
                  <a:gd name="T6" fmla="*/ 48 w 91"/>
                  <a:gd name="T7" fmla="*/ 83 h 192"/>
                  <a:gd name="T8" fmla="*/ 66 w 91"/>
                  <a:gd name="T9" fmla="*/ 64 h 192"/>
                  <a:gd name="T10" fmla="*/ 66 w 91"/>
                  <a:gd name="T11" fmla="*/ 48 h 192"/>
                  <a:gd name="T12" fmla="*/ 68 w 91"/>
                  <a:gd name="T13" fmla="*/ 43 h 192"/>
                  <a:gd name="T14" fmla="*/ 68 w 91"/>
                  <a:gd name="T15" fmla="*/ 37 h 192"/>
                  <a:gd name="T16" fmla="*/ 68 w 91"/>
                  <a:gd name="T17" fmla="*/ 37 h 192"/>
                  <a:gd name="T18" fmla="*/ 73 w 91"/>
                  <a:gd name="T19" fmla="*/ 23 h 192"/>
                  <a:gd name="T20" fmla="*/ 58 w 91"/>
                  <a:gd name="T21" fmla="*/ 19 h 192"/>
                  <a:gd name="T22" fmla="*/ 35 w 91"/>
                  <a:gd name="T23" fmla="*/ 33 h 192"/>
                  <a:gd name="T24" fmla="*/ 16 w 91"/>
                  <a:gd name="T25" fmla="*/ 46 h 192"/>
                  <a:gd name="T26" fmla="*/ 18 w 91"/>
                  <a:gd name="T27" fmla="*/ 50 h 192"/>
                  <a:gd name="T28" fmla="*/ 2 w 91"/>
                  <a:gd name="T29" fmla="*/ 44 h 192"/>
                  <a:gd name="T30" fmla="*/ 31 w 91"/>
                  <a:gd name="T31" fmla="*/ 21 h 192"/>
                  <a:gd name="T32" fmla="*/ 35 w 91"/>
                  <a:gd name="T33" fmla="*/ 23 h 192"/>
                  <a:gd name="T34" fmla="*/ 39 w 91"/>
                  <a:gd name="T35" fmla="*/ 25 h 192"/>
                  <a:gd name="T36" fmla="*/ 43 w 91"/>
                  <a:gd name="T37" fmla="*/ 23 h 192"/>
                  <a:gd name="T38" fmla="*/ 52 w 91"/>
                  <a:gd name="T39" fmla="*/ 6 h 192"/>
                  <a:gd name="T40" fmla="*/ 56 w 91"/>
                  <a:gd name="T41" fmla="*/ 14 h 192"/>
                  <a:gd name="T42" fmla="*/ 64 w 91"/>
                  <a:gd name="T43" fmla="*/ 10 h 192"/>
                  <a:gd name="T44" fmla="*/ 62 w 91"/>
                  <a:gd name="T45" fmla="*/ 6 h 192"/>
                  <a:gd name="T46" fmla="*/ 66 w 91"/>
                  <a:gd name="T47" fmla="*/ 10 h 192"/>
                  <a:gd name="T48" fmla="*/ 66 w 91"/>
                  <a:gd name="T49" fmla="*/ 0 h 192"/>
                  <a:gd name="T50" fmla="*/ 66 w 91"/>
                  <a:gd name="T51" fmla="*/ 0 h 192"/>
                  <a:gd name="T52" fmla="*/ 69 w 91"/>
                  <a:gd name="T53" fmla="*/ 0 h 192"/>
                  <a:gd name="T54" fmla="*/ 71 w 91"/>
                  <a:gd name="T55" fmla="*/ 0 h 192"/>
                  <a:gd name="T56" fmla="*/ 71 w 91"/>
                  <a:gd name="T57" fmla="*/ 0 h 192"/>
                  <a:gd name="T58" fmla="*/ 71 w 91"/>
                  <a:gd name="T59" fmla="*/ 0 h 192"/>
                  <a:gd name="T60" fmla="*/ 87 w 91"/>
                  <a:gd name="T61" fmla="*/ 10 h 192"/>
                  <a:gd name="T62" fmla="*/ 89 w 91"/>
                  <a:gd name="T63" fmla="*/ 14 h 192"/>
                  <a:gd name="T64" fmla="*/ 89 w 91"/>
                  <a:gd name="T65" fmla="*/ 14 h 192"/>
                  <a:gd name="T66" fmla="*/ 81 w 91"/>
                  <a:gd name="T67" fmla="*/ 23 h 192"/>
                  <a:gd name="T68" fmla="*/ 79 w 91"/>
                  <a:gd name="T69" fmla="*/ 41 h 192"/>
                  <a:gd name="T70" fmla="*/ 77 w 91"/>
                  <a:gd name="T71" fmla="*/ 44 h 192"/>
                  <a:gd name="T72" fmla="*/ 85 w 91"/>
                  <a:gd name="T73" fmla="*/ 48 h 192"/>
                  <a:gd name="T74" fmla="*/ 83 w 91"/>
                  <a:gd name="T75" fmla="*/ 52 h 192"/>
                  <a:gd name="T76" fmla="*/ 83 w 91"/>
                  <a:gd name="T77" fmla="*/ 54 h 192"/>
                  <a:gd name="T78" fmla="*/ 83 w 91"/>
                  <a:gd name="T79" fmla="*/ 56 h 192"/>
                  <a:gd name="T80" fmla="*/ 83 w 91"/>
                  <a:gd name="T81" fmla="*/ 56 h 192"/>
                  <a:gd name="T82" fmla="*/ 73 w 91"/>
                  <a:gd name="T83" fmla="*/ 73 h 192"/>
                  <a:gd name="T84" fmla="*/ 69 w 91"/>
                  <a:gd name="T85" fmla="*/ 69 h 192"/>
                  <a:gd name="T86" fmla="*/ 66 w 91"/>
                  <a:gd name="T87" fmla="*/ 69 h 192"/>
                  <a:gd name="T88" fmla="*/ 64 w 91"/>
                  <a:gd name="T89" fmla="*/ 71 h 192"/>
                  <a:gd name="T90" fmla="*/ 58 w 91"/>
                  <a:gd name="T91" fmla="*/ 89 h 192"/>
                  <a:gd name="T92" fmla="*/ 54 w 91"/>
                  <a:gd name="T93" fmla="*/ 92 h 192"/>
                  <a:gd name="T94" fmla="*/ 50 w 91"/>
                  <a:gd name="T95" fmla="*/ 96 h 192"/>
                  <a:gd name="T96" fmla="*/ 50 w 91"/>
                  <a:gd name="T97" fmla="*/ 96 h 192"/>
                  <a:gd name="T98" fmla="*/ 14 w 91"/>
                  <a:gd name="T99" fmla="*/ 116 h 192"/>
                  <a:gd name="T100" fmla="*/ 23 w 91"/>
                  <a:gd name="T101" fmla="*/ 173 h 192"/>
                  <a:gd name="T102" fmla="*/ 21 w 91"/>
                  <a:gd name="T103" fmla="*/ 177 h 192"/>
                  <a:gd name="T104" fmla="*/ 16 w 91"/>
                  <a:gd name="T105" fmla="*/ 171 h 192"/>
                  <a:gd name="T106" fmla="*/ 8 w 91"/>
                  <a:gd name="T107" fmla="*/ 187 h 192"/>
                  <a:gd name="T108" fmla="*/ 0 w 91"/>
                  <a:gd name="T109" fmla="*/ 4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1" h="192">
                    <a:moveTo>
                      <a:pt x="23" y="50"/>
                    </a:moveTo>
                    <a:lnTo>
                      <a:pt x="23" y="102"/>
                    </a:lnTo>
                    <a:lnTo>
                      <a:pt x="14" y="102"/>
                    </a:lnTo>
                    <a:lnTo>
                      <a:pt x="14" y="50"/>
                    </a:lnTo>
                    <a:lnTo>
                      <a:pt x="23" y="50"/>
                    </a:lnTo>
                    <a:close/>
                    <a:moveTo>
                      <a:pt x="21" y="106"/>
                    </a:moveTo>
                    <a:lnTo>
                      <a:pt x="14" y="110"/>
                    </a:lnTo>
                    <a:lnTo>
                      <a:pt x="14" y="102"/>
                    </a:lnTo>
                    <a:lnTo>
                      <a:pt x="18" y="102"/>
                    </a:lnTo>
                    <a:lnTo>
                      <a:pt x="21" y="106"/>
                    </a:lnTo>
                    <a:close/>
                    <a:moveTo>
                      <a:pt x="16" y="98"/>
                    </a:moveTo>
                    <a:lnTo>
                      <a:pt x="37" y="83"/>
                    </a:lnTo>
                    <a:lnTo>
                      <a:pt x="41" y="91"/>
                    </a:lnTo>
                    <a:lnTo>
                      <a:pt x="21" y="106"/>
                    </a:lnTo>
                    <a:lnTo>
                      <a:pt x="16" y="98"/>
                    </a:lnTo>
                    <a:close/>
                    <a:moveTo>
                      <a:pt x="37" y="83"/>
                    </a:moveTo>
                    <a:lnTo>
                      <a:pt x="37" y="83"/>
                    </a:lnTo>
                    <a:lnTo>
                      <a:pt x="39" y="87"/>
                    </a:lnTo>
                    <a:lnTo>
                      <a:pt x="37" y="83"/>
                    </a:lnTo>
                    <a:close/>
                    <a:moveTo>
                      <a:pt x="37" y="83"/>
                    </a:moveTo>
                    <a:lnTo>
                      <a:pt x="44" y="77"/>
                    </a:lnTo>
                    <a:lnTo>
                      <a:pt x="50" y="71"/>
                    </a:lnTo>
                    <a:lnTo>
                      <a:pt x="56" y="77"/>
                    </a:lnTo>
                    <a:lnTo>
                      <a:pt x="48" y="83"/>
                    </a:lnTo>
                    <a:lnTo>
                      <a:pt x="41" y="91"/>
                    </a:lnTo>
                    <a:lnTo>
                      <a:pt x="37" y="83"/>
                    </a:lnTo>
                    <a:close/>
                    <a:moveTo>
                      <a:pt x="50" y="71"/>
                    </a:moveTo>
                    <a:lnTo>
                      <a:pt x="56" y="66"/>
                    </a:lnTo>
                    <a:lnTo>
                      <a:pt x="60" y="60"/>
                    </a:lnTo>
                    <a:lnTo>
                      <a:pt x="66" y="64"/>
                    </a:lnTo>
                    <a:lnTo>
                      <a:pt x="62" y="71"/>
                    </a:lnTo>
                    <a:lnTo>
                      <a:pt x="56" y="77"/>
                    </a:lnTo>
                    <a:lnTo>
                      <a:pt x="50" y="71"/>
                    </a:lnTo>
                    <a:close/>
                    <a:moveTo>
                      <a:pt x="60" y="60"/>
                    </a:moveTo>
                    <a:lnTo>
                      <a:pt x="64" y="54"/>
                    </a:lnTo>
                    <a:lnTo>
                      <a:pt x="66" y="48"/>
                    </a:lnTo>
                    <a:lnTo>
                      <a:pt x="73" y="50"/>
                    </a:lnTo>
                    <a:lnTo>
                      <a:pt x="69" y="58"/>
                    </a:lnTo>
                    <a:lnTo>
                      <a:pt x="66" y="64"/>
                    </a:lnTo>
                    <a:lnTo>
                      <a:pt x="60" y="60"/>
                    </a:lnTo>
                    <a:close/>
                    <a:moveTo>
                      <a:pt x="66" y="48"/>
                    </a:moveTo>
                    <a:lnTo>
                      <a:pt x="68" y="43"/>
                    </a:lnTo>
                    <a:lnTo>
                      <a:pt x="68" y="37"/>
                    </a:lnTo>
                    <a:lnTo>
                      <a:pt x="75" y="37"/>
                    </a:lnTo>
                    <a:lnTo>
                      <a:pt x="75" y="43"/>
                    </a:lnTo>
                    <a:lnTo>
                      <a:pt x="73" y="50"/>
                    </a:lnTo>
                    <a:lnTo>
                      <a:pt x="66" y="48"/>
                    </a:lnTo>
                    <a:close/>
                    <a:moveTo>
                      <a:pt x="68" y="37"/>
                    </a:moveTo>
                    <a:lnTo>
                      <a:pt x="68" y="31"/>
                    </a:lnTo>
                    <a:lnTo>
                      <a:pt x="66" y="27"/>
                    </a:lnTo>
                    <a:lnTo>
                      <a:pt x="73" y="23"/>
                    </a:lnTo>
                    <a:lnTo>
                      <a:pt x="75" y="29"/>
                    </a:lnTo>
                    <a:lnTo>
                      <a:pt x="75" y="37"/>
                    </a:lnTo>
                    <a:lnTo>
                      <a:pt x="68" y="37"/>
                    </a:lnTo>
                    <a:close/>
                    <a:moveTo>
                      <a:pt x="66" y="27"/>
                    </a:moveTo>
                    <a:lnTo>
                      <a:pt x="64" y="27"/>
                    </a:lnTo>
                    <a:lnTo>
                      <a:pt x="64" y="25"/>
                    </a:lnTo>
                    <a:lnTo>
                      <a:pt x="64" y="18"/>
                    </a:lnTo>
                    <a:lnTo>
                      <a:pt x="69" y="19"/>
                    </a:lnTo>
                    <a:lnTo>
                      <a:pt x="73" y="23"/>
                    </a:lnTo>
                    <a:lnTo>
                      <a:pt x="66" y="27"/>
                    </a:lnTo>
                    <a:close/>
                    <a:moveTo>
                      <a:pt x="64" y="25"/>
                    </a:moveTo>
                    <a:lnTo>
                      <a:pt x="60" y="27"/>
                    </a:lnTo>
                    <a:lnTo>
                      <a:pt x="54" y="29"/>
                    </a:lnTo>
                    <a:lnTo>
                      <a:pt x="50" y="21"/>
                    </a:lnTo>
                    <a:lnTo>
                      <a:pt x="58" y="19"/>
                    </a:lnTo>
                    <a:lnTo>
                      <a:pt x="64" y="18"/>
                    </a:lnTo>
                    <a:lnTo>
                      <a:pt x="64" y="25"/>
                    </a:lnTo>
                    <a:close/>
                    <a:moveTo>
                      <a:pt x="54" y="29"/>
                    </a:moveTo>
                    <a:lnTo>
                      <a:pt x="48" y="33"/>
                    </a:lnTo>
                    <a:lnTo>
                      <a:pt x="41" y="39"/>
                    </a:lnTo>
                    <a:lnTo>
                      <a:pt x="35" y="33"/>
                    </a:lnTo>
                    <a:lnTo>
                      <a:pt x="43" y="25"/>
                    </a:lnTo>
                    <a:lnTo>
                      <a:pt x="50" y="21"/>
                    </a:lnTo>
                    <a:lnTo>
                      <a:pt x="54" y="29"/>
                    </a:lnTo>
                    <a:close/>
                    <a:moveTo>
                      <a:pt x="41" y="39"/>
                    </a:moveTo>
                    <a:lnTo>
                      <a:pt x="21" y="52"/>
                    </a:lnTo>
                    <a:lnTo>
                      <a:pt x="16" y="46"/>
                    </a:lnTo>
                    <a:lnTo>
                      <a:pt x="35" y="33"/>
                    </a:lnTo>
                    <a:lnTo>
                      <a:pt x="41" y="39"/>
                    </a:lnTo>
                    <a:close/>
                    <a:moveTo>
                      <a:pt x="14" y="50"/>
                    </a:moveTo>
                    <a:lnTo>
                      <a:pt x="14" y="48"/>
                    </a:lnTo>
                    <a:lnTo>
                      <a:pt x="16" y="46"/>
                    </a:lnTo>
                    <a:lnTo>
                      <a:pt x="18" y="50"/>
                    </a:lnTo>
                    <a:lnTo>
                      <a:pt x="14" y="50"/>
                    </a:lnTo>
                    <a:close/>
                    <a:moveTo>
                      <a:pt x="2" y="44"/>
                    </a:moveTo>
                    <a:lnTo>
                      <a:pt x="31" y="21"/>
                    </a:lnTo>
                    <a:lnTo>
                      <a:pt x="37" y="27"/>
                    </a:lnTo>
                    <a:lnTo>
                      <a:pt x="8" y="50"/>
                    </a:lnTo>
                    <a:lnTo>
                      <a:pt x="2" y="44"/>
                    </a:lnTo>
                    <a:close/>
                    <a:moveTo>
                      <a:pt x="31" y="21"/>
                    </a:moveTo>
                    <a:lnTo>
                      <a:pt x="31" y="21"/>
                    </a:lnTo>
                    <a:lnTo>
                      <a:pt x="35" y="23"/>
                    </a:lnTo>
                    <a:lnTo>
                      <a:pt x="31" y="21"/>
                    </a:lnTo>
                    <a:close/>
                    <a:moveTo>
                      <a:pt x="31" y="21"/>
                    </a:moveTo>
                    <a:lnTo>
                      <a:pt x="31" y="21"/>
                    </a:lnTo>
                    <a:lnTo>
                      <a:pt x="37" y="27"/>
                    </a:lnTo>
                    <a:lnTo>
                      <a:pt x="37" y="27"/>
                    </a:lnTo>
                    <a:lnTo>
                      <a:pt x="31" y="21"/>
                    </a:lnTo>
                    <a:close/>
                    <a:moveTo>
                      <a:pt x="37" y="27"/>
                    </a:moveTo>
                    <a:lnTo>
                      <a:pt x="37" y="27"/>
                    </a:lnTo>
                    <a:lnTo>
                      <a:pt x="35" y="23"/>
                    </a:lnTo>
                    <a:lnTo>
                      <a:pt x="37" y="27"/>
                    </a:lnTo>
                    <a:close/>
                    <a:moveTo>
                      <a:pt x="31" y="21"/>
                    </a:moveTo>
                    <a:lnTo>
                      <a:pt x="33" y="19"/>
                    </a:lnTo>
                    <a:lnTo>
                      <a:pt x="35" y="18"/>
                    </a:lnTo>
                    <a:lnTo>
                      <a:pt x="41" y="25"/>
                    </a:lnTo>
                    <a:lnTo>
                      <a:pt x="39" y="25"/>
                    </a:lnTo>
                    <a:lnTo>
                      <a:pt x="37" y="27"/>
                    </a:lnTo>
                    <a:lnTo>
                      <a:pt x="31" y="21"/>
                    </a:lnTo>
                    <a:close/>
                    <a:moveTo>
                      <a:pt x="35" y="18"/>
                    </a:moveTo>
                    <a:lnTo>
                      <a:pt x="37" y="18"/>
                    </a:lnTo>
                    <a:lnTo>
                      <a:pt x="39" y="16"/>
                    </a:lnTo>
                    <a:lnTo>
                      <a:pt x="43" y="23"/>
                    </a:lnTo>
                    <a:lnTo>
                      <a:pt x="41" y="23"/>
                    </a:lnTo>
                    <a:lnTo>
                      <a:pt x="41" y="25"/>
                    </a:lnTo>
                    <a:lnTo>
                      <a:pt x="35" y="18"/>
                    </a:lnTo>
                    <a:close/>
                    <a:moveTo>
                      <a:pt x="39" y="16"/>
                    </a:moveTo>
                    <a:lnTo>
                      <a:pt x="46" y="10"/>
                    </a:lnTo>
                    <a:lnTo>
                      <a:pt x="52" y="6"/>
                    </a:lnTo>
                    <a:lnTo>
                      <a:pt x="56" y="14"/>
                    </a:lnTo>
                    <a:lnTo>
                      <a:pt x="50" y="18"/>
                    </a:lnTo>
                    <a:lnTo>
                      <a:pt x="43" y="23"/>
                    </a:lnTo>
                    <a:lnTo>
                      <a:pt x="39" y="16"/>
                    </a:lnTo>
                    <a:close/>
                    <a:moveTo>
                      <a:pt x="56" y="14"/>
                    </a:moveTo>
                    <a:lnTo>
                      <a:pt x="56" y="14"/>
                    </a:lnTo>
                    <a:lnTo>
                      <a:pt x="54" y="10"/>
                    </a:lnTo>
                    <a:lnTo>
                      <a:pt x="56" y="14"/>
                    </a:lnTo>
                    <a:close/>
                    <a:moveTo>
                      <a:pt x="52" y="6"/>
                    </a:moveTo>
                    <a:lnTo>
                      <a:pt x="56" y="4"/>
                    </a:lnTo>
                    <a:lnTo>
                      <a:pt x="60" y="2"/>
                    </a:lnTo>
                    <a:lnTo>
                      <a:pt x="64" y="10"/>
                    </a:lnTo>
                    <a:lnTo>
                      <a:pt x="60" y="12"/>
                    </a:lnTo>
                    <a:lnTo>
                      <a:pt x="56" y="14"/>
                    </a:lnTo>
                    <a:lnTo>
                      <a:pt x="52" y="6"/>
                    </a:lnTo>
                    <a:close/>
                    <a:moveTo>
                      <a:pt x="64" y="10"/>
                    </a:moveTo>
                    <a:lnTo>
                      <a:pt x="64" y="10"/>
                    </a:lnTo>
                    <a:lnTo>
                      <a:pt x="62" y="6"/>
                    </a:lnTo>
                    <a:lnTo>
                      <a:pt x="64" y="10"/>
                    </a:lnTo>
                    <a:close/>
                    <a:moveTo>
                      <a:pt x="60" y="2"/>
                    </a:moveTo>
                    <a:lnTo>
                      <a:pt x="64" y="2"/>
                    </a:lnTo>
                    <a:lnTo>
                      <a:pt x="66" y="0"/>
                    </a:lnTo>
                    <a:lnTo>
                      <a:pt x="68" y="8"/>
                    </a:lnTo>
                    <a:lnTo>
                      <a:pt x="66" y="10"/>
                    </a:lnTo>
                    <a:lnTo>
                      <a:pt x="64" y="10"/>
                    </a:lnTo>
                    <a:lnTo>
                      <a:pt x="60" y="2"/>
                    </a:lnTo>
                    <a:close/>
                    <a:moveTo>
                      <a:pt x="66" y="0"/>
                    </a:moveTo>
                    <a:lnTo>
                      <a:pt x="66" y="0"/>
                    </a:lnTo>
                    <a:lnTo>
                      <a:pt x="68" y="4"/>
                    </a:lnTo>
                    <a:lnTo>
                      <a:pt x="66" y="0"/>
                    </a:lnTo>
                    <a:close/>
                    <a:moveTo>
                      <a:pt x="66" y="0"/>
                    </a:moveTo>
                    <a:lnTo>
                      <a:pt x="66" y="0"/>
                    </a:lnTo>
                    <a:lnTo>
                      <a:pt x="68" y="8"/>
                    </a:lnTo>
                    <a:lnTo>
                      <a:pt x="68" y="8"/>
                    </a:lnTo>
                    <a:lnTo>
                      <a:pt x="66" y="0"/>
                    </a:lnTo>
                    <a:close/>
                    <a:moveTo>
                      <a:pt x="66" y="0"/>
                    </a:moveTo>
                    <a:lnTo>
                      <a:pt x="66" y="0"/>
                    </a:lnTo>
                    <a:lnTo>
                      <a:pt x="68" y="4"/>
                    </a:lnTo>
                    <a:lnTo>
                      <a:pt x="66" y="0"/>
                    </a:lnTo>
                    <a:close/>
                    <a:moveTo>
                      <a:pt x="66" y="0"/>
                    </a:moveTo>
                    <a:lnTo>
                      <a:pt x="68" y="0"/>
                    </a:lnTo>
                    <a:lnTo>
                      <a:pt x="69" y="0"/>
                    </a:lnTo>
                    <a:lnTo>
                      <a:pt x="69" y="8"/>
                    </a:lnTo>
                    <a:lnTo>
                      <a:pt x="69" y="8"/>
                    </a:lnTo>
                    <a:lnTo>
                      <a:pt x="68" y="8"/>
                    </a:lnTo>
                    <a:lnTo>
                      <a:pt x="66" y="0"/>
                    </a:lnTo>
                    <a:close/>
                    <a:moveTo>
                      <a:pt x="69" y="0"/>
                    </a:moveTo>
                    <a:lnTo>
                      <a:pt x="71" y="0"/>
                    </a:lnTo>
                    <a:lnTo>
                      <a:pt x="71" y="0"/>
                    </a:lnTo>
                    <a:lnTo>
                      <a:pt x="71" y="8"/>
                    </a:lnTo>
                    <a:lnTo>
                      <a:pt x="71" y="8"/>
                    </a:lnTo>
                    <a:lnTo>
                      <a:pt x="69" y="8"/>
                    </a:lnTo>
                    <a:lnTo>
                      <a:pt x="69" y="0"/>
                    </a:lnTo>
                    <a:close/>
                    <a:moveTo>
                      <a:pt x="71" y="0"/>
                    </a:moveTo>
                    <a:lnTo>
                      <a:pt x="79" y="2"/>
                    </a:lnTo>
                    <a:lnTo>
                      <a:pt x="83" y="6"/>
                    </a:lnTo>
                    <a:lnTo>
                      <a:pt x="77" y="12"/>
                    </a:lnTo>
                    <a:lnTo>
                      <a:pt x="75" y="10"/>
                    </a:lnTo>
                    <a:lnTo>
                      <a:pt x="71" y="8"/>
                    </a:lnTo>
                    <a:lnTo>
                      <a:pt x="71" y="0"/>
                    </a:lnTo>
                    <a:close/>
                    <a:moveTo>
                      <a:pt x="77" y="12"/>
                    </a:moveTo>
                    <a:lnTo>
                      <a:pt x="77" y="12"/>
                    </a:lnTo>
                    <a:lnTo>
                      <a:pt x="81" y="8"/>
                    </a:lnTo>
                    <a:lnTo>
                      <a:pt x="77" y="12"/>
                    </a:lnTo>
                    <a:close/>
                    <a:moveTo>
                      <a:pt x="83" y="6"/>
                    </a:moveTo>
                    <a:lnTo>
                      <a:pt x="87" y="10"/>
                    </a:lnTo>
                    <a:lnTo>
                      <a:pt x="89" y="14"/>
                    </a:lnTo>
                    <a:lnTo>
                      <a:pt x="81" y="16"/>
                    </a:lnTo>
                    <a:lnTo>
                      <a:pt x="79" y="14"/>
                    </a:lnTo>
                    <a:lnTo>
                      <a:pt x="77" y="12"/>
                    </a:lnTo>
                    <a:lnTo>
                      <a:pt x="83" y="6"/>
                    </a:lnTo>
                    <a:close/>
                    <a:moveTo>
                      <a:pt x="89" y="14"/>
                    </a:moveTo>
                    <a:lnTo>
                      <a:pt x="89" y="18"/>
                    </a:lnTo>
                    <a:lnTo>
                      <a:pt x="91" y="23"/>
                    </a:lnTo>
                    <a:lnTo>
                      <a:pt x="81" y="23"/>
                    </a:lnTo>
                    <a:lnTo>
                      <a:pt x="81" y="19"/>
                    </a:lnTo>
                    <a:lnTo>
                      <a:pt x="81" y="16"/>
                    </a:lnTo>
                    <a:lnTo>
                      <a:pt x="89" y="14"/>
                    </a:lnTo>
                    <a:close/>
                    <a:moveTo>
                      <a:pt x="91" y="23"/>
                    </a:moveTo>
                    <a:lnTo>
                      <a:pt x="89" y="29"/>
                    </a:lnTo>
                    <a:lnTo>
                      <a:pt x="89" y="35"/>
                    </a:lnTo>
                    <a:lnTo>
                      <a:pt x="81" y="35"/>
                    </a:lnTo>
                    <a:lnTo>
                      <a:pt x="81" y="29"/>
                    </a:lnTo>
                    <a:lnTo>
                      <a:pt x="81" y="23"/>
                    </a:lnTo>
                    <a:lnTo>
                      <a:pt x="91" y="23"/>
                    </a:lnTo>
                    <a:close/>
                    <a:moveTo>
                      <a:pt x="89" y="35"/>
                    </a:moveTo>
                    <a:lnTo>
                      <a:pt x="87" y="43"/>
                    </a:lnTo>
                    <a:lnTo>
                      <a:pt x="85" y="48"/>
                    </a:lnTo>
                    <a:lnTo>
                      <a:pt x="77" y="44"/>
                    </a:lnTo>
                    <a:lnTo>
                      <a:pt x="79" y="41"/>
                    </a:lnTo>
                    <a:lnTo>
                      <a:pt x="81" y="35"/>
                    </a:lnTo>
                    <a:lnTo>
                      <a:pt x="89" y="35"/>
                    </a:lnTo>
                    <a:close/>
                    <a:moveTo>
                      <a:pt x="77" y="44"/>
                    </a:moveTo>
                    <a:lnTo>
                      <a:pt x="77" y="44"/>
                    </a:lnTo>
                    <a:lnTo>
                      <a:pt x="81" y="46"/>
                    </a:lnTo>
                    <a:lnTo>
                      <a:pt x="77" y="44"/>
                    </a:lnTo>
                    <a:close/>
                    <a:moveTo>
                      <a:pt x="85" y="48"/>
                    </a:moveTo>
                    <a:lnTo>
                      <a:pt x="85" y="48"/>
                    </a:lnTo>
                    <a:lnTo>
                      <a:pt x="77" y="46"/>
                    </a:lnTo>
                    <a:lnTo>
                      <a:pt x="77" y="44"/>
                    </a:lnTo>
                    <a:lnTo>
                      <a:pt x="85" y="48"/>
                    </a:lnTo>
                    <a:close/>
                    <a:moveTo>
                      <a:pt x="85" y="48"/>
                    </a:moveTo>
                    <a:lnTo>
                      <a:pt x="85" y="48"/>
                    </a:lnTo>
                    <a:lnTo>
                      <a:pt x="81" y="46"/>
                    </a:lnTo>
                    <a:lnTo>
                      <a:pt x="85" y="48"/>
                    </a:lnTo>
                    <a:close/>
                    <a:moveTo>
                      <a:pt x="85" y="48"/>
                    </a:moveTo>
                    <a:lnTo>
                      <a:pt x="85" y="50"/>
                    </a:lnTo>
                    <a:lnTo>
                      <a:pt x="83" y="52"/>
                    </a:lnTo>
                    <a:lnTo>
                      <a:pt x="77" y="48"/>
                    </a:lnTo>
                    <a:lnTo>
                      <a:pt x="77" y="46"/>
                    </a:lnTo>
                    <a:lnTo>
                      <a:pt x="77" y="46"/>
                    </a:lnTo>
                    <a:lnTo>
                      <a:pt x="85" y="48"/>
                    </a:lnTo>
                    <a:close/>
                    <a:moveTo>
                      <a:pt x="83" y="52"/>
                    </a:moveTo>
                    <a:lnTo>
                      <a:pt x="83" y="54"/>
                    </a:lnTo>
                    <a:lnTo>
                      <a:pt x="83" y="56"/>
                    </a:lnTo>
                    <a:lnTo>
                      <a:pt x="75" y="52"/>
                    </a:lnTo>
                    <a:lnTo>
                      <a:pt x="75" y="50"/>
                    </a:lnTo>
                    <a:lnTo>
                      <a:pt x="77" y="48"/>
                    </a:lnTo>
                    <a:lnTo>
                      <a:pt x="83" y="52"/>
                    </a:lnTo>
                    <a:close/>
                    <a:moveTo>
                      <a:pt x="83" y="56"/>
                    </a:moveTo>
                    <a:lnTo>
                      <a:pt x="77" y="64"/>
                    </a:lnTo>
                    <a:lnTo>
                      <a:pt x="73" y="73"/>
                    </a:lnTo>
                    <a:lnTo>
                      <a:pt x="66" y="68"/>
                    </a:lnTo>
                    <a:lnTo>
                      <a:pt x="71" y="60"/>
                    </a:lnTo>
                    <a:lnTo>
                      <a:pt x="75" y="52"/>
                    </a:lnTo>
                    <a:lnTo>
                      <a:pt x="83" y="56"/>
                    </a:lnTo>
                    <a:close/>
                    <a:moveTo>
                      <a:pt x="66" y="68"/>
                    </a:moveTo>
                    <a:lnTo>
                      <a:pt x="66" y="68"/>
                    </a:lnTo>
                    <a:lnTo>
                      <a:pt x="69" y="69"/>
                    </a:lnTo>
                    <a:lnTo>
                      <a:pt x="66" y="68"/>
                    </a:lnTo>
                    <a:close/>
                    <a:moveTo>
                      <a:pt x="73" y="73"/>
                    </a:moveTo>
                    <a:lnTo>
                      <a:pt x="73" y="73"/>
                    </a:lnTo>
                    <a:lnTo>
                      <a:pt x="66" y="68"/>
                    </a:lnTo>
                    <a:lnTo>
                      <a:pt x="66" y="68"/>
                    </a:lnTo>
                    <a:lnTo>
                      <a:pt x="73" y="73"/>
                    </a:lnTo>
                    <a:close/>
                    <a:moveTo>
                      <a:pt x="73" y="73"/>
                    </a:moveTo>
                    <a:lnTo>
                      <a:pt x="73" y="73"/>
                    </a:lnTo>
                    <a:lnTo>
                      <a:pt x="69" y="69"/>
                    </a:lnTo>
                    <a:lnTo>
                      <a:pt x="73" y="73"/>
                    </a:lnTo>
                    <a:close/>
                    <a:moveTo>
                      <a:pt x="73" y="73"/>
                    </a:moveTo>
                    <a:lnTo>
                      <a:pt x="71" y="73"/>
                    </a:lnTo>
                    <a:lnTo>
                      <a:pt x="71" y="75"/>
                    </a:lnTo>
                    <a:lnTo>
                      <a:pt x="64" y="69"/>
                    </a:lnTo>
                    <a:lnTo>
                      <a:pt x="66" y="69"/>
                    </a:lnTo>
                    <a:lnTo>
                      <a:pt x="66" y="68"/>
                    </a:lnTo>
                    <a:lnTo>
                      <a:pt x="73" y="73"/>
                    </a:lnTo>
                    <a:close/>
                    <a:moveTo>
                      <a:pt x="71" y="75"/>
                    </a:moveTo>
                    <a:lnTo>
                      <a:pt x="69" y="75"/>
                    </a:lnTo>
                    <a:lnTo>
                      <a:pt x="69" y="77"/>
                    </a:lnTo>
                    <a:lnTo>
                      <a:pt x="64" y="71"/>
                    </a:lnTo>
                    <a:lnTo>
                      <a:pt x="64" y="71"/>
                    </a:lnTo>
                    <a:lnTo>
                      <a:pt x="64" y="69"/>
                    </a:lnTo>
                    <a:lnTo>
                      <a:pt x="71" y="75"/>
                    </a:lnTo>
                    <a:close/>
                    <a:moveTo>
                      <a:pt x="69" y="77"/>
                    </a:moveTo>
                    <a:lnTo>
                      <a:pt x="64" y="83"/>
                    </a:lnTo>
                    <a:lnTo>
                      <a:pt x="58" y="89"/>
                    </a:lnTo>
                    <a:lnTo>
                      <a:pt x="54" y="83"/>
                    </a:lnTo>
                    <a:lnTo>
                      <a:pt x="58" y="77"/>
                    </a:lnTo>
                    <a:lnTo>
                      <a:pt x="64" y="71"/>
                    </a:lnTo>
                    <a:lnTo>
                      <a:pt x="69" y="77"/>
                    </a:lnTo>
                    <a:close/>
                    <a:moveTo>
                      <a:pt x="58" y="89"/>
                    </a:moveTo>
                    <a:lnTo>
                      <a:pt x="54" y="92"/>
                    </a:lnTo>
                    <a:lnTo>
                      <a:pt x="50" y="96"/>
                    </a:lnTo>
                    <a:lnTo>
                      <a:pt x="44" y="91"/>
                    </a:lnTo>
                    <a:lnTo>
                      <a:pt x="48" y="87"/>
                    </a:lnTo>
                    <a:lnTo>
                      <a:pt x="54" y="83"/>
                    </a:lnTo>
                    <a:lnTo>
                      <a:pt x="58" y="89"/>
                    </a:lnTo>
                    <a:close/>
                    <a:moveTo>
                      <a:pt x="50" y="96"/>
                    </a:moveTo>
                    <a:lnTo>
                      <a:pt x="44" y="100"/>
                    </a:lnTo>
                    <a:lnTo>
                      <a:pt x="39" y="106"/>
                    </a:lnTo>
                    <a:lnTo>
                      <a:pt x="35" y="98"/>
                    </a:lnTo>
                    <a:lnTo>
                      <a:pt x="41" y="94"/>
                    </a:lnTo>
                    <a:lnTo>
                      <a:pt x="44" y="91"/>
                    </a:lnTo>
                    <a:lnTo>
                      <a:pt x="50" y="96"/>
                    </a:lnTo>
                    <a:close/>
                    <a:moveTo>
                      <a:pt x="39" y="106"/>
                    </a:moveTo>
                    <a:lnTo>
                      <a:pt x="21" y="119"/>
                    </a:lnTo>
                    <a:lnTo>
                      <a:pt x="16" y="114"/>
                    </a:lnTo>
                    <a:lnTo>
                      <a:pt x="35" y="98"/>
                    </a:lnTo>
                    <a:lnTo>
                      <a:pt x="39" y="106"/>
                    </a:lnTo>
                    <a:close/>
                    <a:moveTo>
                      <a:pt x="14" y="116"/>
                    </a:moveTo>
                    <a:lnTo>
                      <a:pt x="14" y="114"/>
                    </a:lnTo>
                    <a:lnTo>
                      <a:pt x="16" y="114"/>
                    </a:lnTo>
                    <a:lnTo>
                      <a:pt x="18" y="116"/>
                    </a:lnTo>
                    <a:lnTo>
                      <a:pt x="14" y="116"/>
                    </a:lnTo>
                    <a:close/>
                    <a:moveTo>
                      <a:pt x="23" y="116"/>
                    </a:moveTo>
                    <a:lnTo>
                      <a:pt x="23" y="173"/>
                    </a:lnTo>
                    <a:lnTo>
                      <a:pt x="14" y="173"/>
                    </a:lnTo>
                    <a:lnTo>
                      <a:pt x="14" y="116"/>
                    </a:lnTo>
                    <a:lnTo>
                      <a:pt x="23" y="116"/>
                    </a:lnTo>
                    <a:close/>
                    <a:moveTo>
                      <a:pt x="23" y="173"/>
                    </a:moveTo>
                    <a:lnTo>
                      <a:pt x="23" y="175"/>
                    </a:lnTo>
                    <a:lnTo>
                      <a:pt x="21" y="177"/>
                    </a:lnTo>
                    <a:lnTo>
                      <a:pt x="18" y="173"/>
                    </a:lnTo>
                    <a:lnTo>
                      <a:pt x="23" y="173"/>
                    </a:lnTo>
                    <a:close/>
                    <a:moveTo>
                      <a:pt x="21" y="177"/>
                    </a:moveTo>
                    <a:lnTo>
                      <a:pt x="8" y="187"/>
                    </a:lnTo>
                    <a:lnTo>
                      <a:pt x="2" y="181"/>
                    </a:lnTo>
                    <a:lnTo>
                      <a:pt x="16" y="171"/>
                    </a:lnTo>
                    <a:lnTo>
                      <a:pt x="21" y="177"/>
                    </a:lnTo>
                    <a:close/>
                    <a:moveTo>
                      <a:pt x="8" y="187"/>
                    </a:moveTo>
                    <a:lnTo>
                      <a:pt x="0" y="192"/>
                    </a:lnTo>
                    <a:lnTo>
                      <a:pt x="0" y="185"/>
                    </a:lnTo>
                    <a:lnTo>
                      <a:pt x="4" y="185"/>
                    </a:lnTo>
                    <a:lnTo>
                      <a:pt x="8" y="187"/>
                    </a:lnTo>
                    <a:close/>
                    <a:moveTo>
                      <a:pt x="0" y="185"/>
                    </a:moveTo>
                    <a:lnTo>
                      <a:pt x="0" y="46"/>
                    </a:lnTo>
                    <a:lnTo>
                      <a:pt x="10" y="46"/>
                    </a:lnTo>
                    <a:lnTo>
                      <a:pt x="10" y="185"/>
                    </a:lnTo>
                    <a:lnTo>
                      <a:pt x="0" y="185"/>
                    </a:lnTo>
                    <a:close/>
                    <a:moveTo>
                      <a:pt x="0" y="46"/>
                    </a:moveTo>
                    <a:lnTo>
                      <a:pt x="0" y="44"/>
                    </a:lnTo>
                    <a:lnTo>
                      <a:pt x="2" y="44"/>
                    </a:lnTo>
                    <a:lnTo>
                      <a:pt x="4" y="46"/>
                    </a:lnTo>
                    <a:lnTo>
                      <a:pt x="0" y="46"/>
                    </a:lnTo>
                    <a:close/>
                  </a:path>
                </a:pathLst>
              </a:custGeom>
              <a:solidFill>
                <a:srgbClr val="1F1A1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569434" name="Freeform 90"/>
              <p:cNvSpPr>
                <a:spLocks noEditPoints="1"/>
              </p:cNvSpPr>
              <p:nvPr/>
            </p:nvSpPr>
            <p:spPr bwMode="auto">
              <a:xfrm>
                <a:off x="3514" y="2122"/>
                <a:ext cx="21" cy="51"/>
              </a:xfrm>
              <a:custGeom>
                <a:avLst/>
                <a:gdLst>
                  <a:gd name="T0" fmla="*/ 19 w 21"/>
                  <a:gd name="T1" fmla="*/ 36 h 51"/>
                  <a:gd name="T2" fmla="*/ 5 w 21"/>
                  <a:gd name="T3" fmla="*/ 48 h 51"/>
                  <a:gd name="T4" fmla="*/ 2 w 21"/>
                  <a:gd name="T5" fmla="*/ 40 h 51"/>
                  <a:gd name="T6" fmla="*/ 15 w 21"/>
                  <a:gd name="T7" fmla="*/ 30 h 51"/>
                  <a:gd name="T8" fmla="*/ 19 w 21"/>
                  <a:gd name="T9" fmla="*/ 36 h 51"/>
                  <a:gd name="T10" fmla="*/ 5 w 21"/>
                  <a:gd name="T11" fmla="*/ 48 h 51"/>
                  <a:gd name="T12" fmla="*/ 0 w 21"/>
                  <a:gd name="T13" fmla="*/ 51 h 51"/>
                  <a:gd name="T14" fmla="*/ 0 w 21"/>
                  <a:gd name="T15" fmla="*/ 44 h 51"/>
                  <a:gd name="T16" fmla="*/ 3 w 21"/>
                  <a:gd name="T17" fmla="*/ 44 h 51"/>
                  <a:gd name="T18" fmla="*/ 5 w 21"/>
                  <a:gd name="T19" fmla="*/ 48 h 51"/>
                  <a:gd name="T20" fmla="*/ 0 w 21"/>
                  <a:gd name="T21" fmla="*/ 44 h 51"/>
                  <a:gd name="T22" fmla="*/ 0 w 21"/>
                  <a:gd name="T23" fmla="*/ 19 h 51"/>
                  <a:gd name="T24" fmla="*/ 7 w 21"/>
                  <a:gd name="T25" fmla="*/ 19 h 51"/>
                  <a:gd name="T26" fmla="*/ 7 w 21"/>
                  <a:gd name="T27" fmla="*/ 44 h 51"/>
                  <a:gd name="T28" fmla="*/ 0 w 21"/>
                  <a:gd name="T29" fmla="*/ 44 h 51"/>
                  <a:gd name="T30" fmla="*/ 0 w 21"/>
                  <a:gd name="T31" fmla="*/ 19 h 51"/>
                  <a:gd name="T32" fmla="*/ 0 w 21"/>
                  <a:gd name="T33" fmla="*/ 17 h 51"/>
                  <a:gd name="T34" fmla="*/ 2 w 21"/>
                  <a:gd name="T35" fmla="*/ 15 h 51"/>
                  <a:gd name="T36" fmla="*/ 3 w 21"/>
                  <a:gd name="T37" fmla="*/ 19 h 51"/>
                  <a:gd name="T38" fmla="*/ 0 w 21"/>
                  <a:gd name="T39" fmla="*/ 19 h 51"/>
                  <a:gd name="T40" fmla="*/ 2 w 21"/>
                  <a:gd name="T41" fmla="*/ 15 h 51"/>
                  <a:gd name="T42" fmla="*/ 15 w 21"/>
                  <a:gd name="T43" fmla="*/ 5 h 51"/>
                  <a:gd name="T44" fmla="*/ 19 w 21"/>
                  <a:gd name="T45" fmla="*/ 11 h 51"/>
                  <a:gd name="T46" fmla="*/ 5 w 21"/>
                  <a:gd name="T47" fmla="*/ 23 h 51"/>
                  <a:gd name="T48" fmla="*/ 2 w 21"/>
                  <a:gd name="T49" fmla="*/ 15 h 51"/>
                  <a:gd name="T50" fmla="*/ 15 w 21"/>
                  <a:gd name="T51" fmla="*/ 5 h 51"/>
                  <a:gd name="T52" fmla="*/ 21 w 21"/>
                  <a:gd name="T53" fmla="*/ 0 h 51"/>
                  <a:gd name="T54" fmla="*/ 21 w 21"/>
                  <a:gd name="T55" fmla="*/ 9 h 51"/>
                  <a:gd name="T56" fmla="*/ 17 w 21"/>
                  <a:gd name="T57" fmla="*/ 9 h 51"/>
                  <a:gd name="T58" fmla="*/ 15 w 21"/>
                  <a:gd name="T59" fmla="*/ 5 h 51"/>
                  <a:gd name="T60" fmla="*/ 21 w 21"/>
                  <a:gd name="T61" fmla="*/ 9 h 51"/>
                  <a:gd name="T62" fmla="*/ 21 w 21"/>
                  <a:gd name="T63" fmla="*/ 34 h 51"/>
                  <a:gd name="T64" fmla="*/ 13 w 21"/>
                  <a:gd name="T65" fmla="*/ 34 h 51"/>
                  <a:gd name="T66" fmla="*/ 13 w 21"/>
                  <a:gd name="T67" fmla="*/ 9 h 51"/>
                  <a:gd name="T68" fmla="*/ 21 w 21"/>
                  <a:gd name="T69" fmla="*/ 9 h 51"/>
                  <a:gd name="T70" fmla="*/ 21 w 21"/>
                  <a:gd name="T71" fmla="*/ 34 h 51"/>
                  <a:gd name="T72" fmla="*/ 21 w 21"/>
                  <a:gd name="T73" fmla="*/ 36 h 51"/>
                  <a:gd name="T74" fmla="*/ 19 w 21"/>
                  <a:gd name="T75" fmla="*/ 36 h 51"/>
                  <a:gd name="T76" fmla="*/ 17 w 21"/>
                  <a:gd name="T77" fmla="*/ 34 h 51"/>
                  <a:gd name="T78" fmla="*/ 21 w 21"/>
                  <a:gd name="T79" fmla="*/ 34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1" h="51">
                    <a:moveTo>
                      <a:pt x="19" y="36"/>
                    </a:moveTo>
                    <a:lnTo>
                      <a:pt x="5" y="48"/>
                    </a:lnTo>
                    <a:lnTo>
                      <a:pt x="2" y="40"/>
                    </a:lnTo>
                    <a:lnTo>
                      <a:pt x="15" y="30"/>
                    </a:lnTo>
                    <a:lnTo>
                      <a:pt x="19" y="36"/>
                    </a:lnTo>
                    <a:close/>
                    <a:moveTo>
                      <a:pt x="5" y="48"/>
                    </a:moveTo>
                    <a:lnTo>
                      <a:pt x="0" y="51"/>
                    </a:lnTo>
                    <a:lnTo>
                      <a:pt x="0" y="44"/>
                    </a:lnTo>
                    <a:lnTo>
                      <a:pt x="3" y="44"/>
                    </a:lnTo>
                    <a:lnTo>
                      <a:pt x="5" y="48"/>
                    </a:lnTo>
                    <a:close/>
                    <a:moveTo>
                      <a:pt x="0" y="44"/>
                    </a:moveTo>
                    <a:lnTo>
                      <a:pt x="0" y="19"/>
                    </a:lnTo>
                    <a:lnTo>
                      <a:pt x="7" y="19"/>
                    </a:lnTo>
                    <a:lnTo>
                      <a:pt x="7" y="44"/>
                    </a:lnTo>
                    <a:lnTo>
                      <a:pt x="0" y="44"/>
                    </a:lnTo>
                    <a:close/>
                    <a:moveTo>
                      <a:pt x="0" y="19"/>
                    </a:moveTo>
                    <a:lnTo>
                      <a:pt x="0" y="17"/>
                    </a:lnTo>
                    <a:lnTo>
                      <a:pt x="2" y="15"/>
                    </a:lnTo>
                    <a:lnTo>
                      <a:pt x="3" y="19"/>
                    </a:lnTo>
                    <a:lnTo>
                      <a:pt x="0" y="19"/>
                    </a:lnTo>
                    <a:close/>
                    <a:moveTo>
                      <a:pt x="2" y="15"/>
                    </a:moveTo>
                    <a:lnTo>
                      <a:pt x="15" y="5"/>
                    </a:lnTo>
                    <a:lnTo>
                      <a:pt x="19" y="11"/>
                    </a:lnTo>
                    <a:lnTo>
                      <a:pt x="5" y="23"/>
                    </a:lnTo>
                    <a:lnTo>
                      <a:pt x="2" y="15"/>
                    </a:lnTo>
                    <a:close/>
                    <a:moveTo>
                      <a:pt x="15" y="5"/>
                    </a:moveTo>
                    <a:lnTo>
                      <a:pt x="21" y="0"/>
                    </a:lnTo>
                    <a:lnTo>
                      <a:pt x="21" y="9"/>
                    </a:lnTo>
                    <a:lnTo>
                      <a:pt x="17" y="9"/>
                    </a:lnTo>
                    <a:lnTo>
                      <a:pt x="15" y="5"/>
                    </a:lnTo>
                    <a:close/>
                    <a:moveTo>
                      <a:pt x="21" y="9"/>
                    </a:moveTo>
                    <a:lnTo>
                      <a:pt x="21" y="34"/>
                    </a:lnTo>
                    <a:lnTo>
                      <a:pt x="13" y="34"/>
                    </a:lnTo>
                    <a:lnTo>
                      <a:pt x="13" y="9"/>
                    </a:lnTo>
                    <a:lnTo>
                      <a:pt x="21" y="9"/>
                    </a:lnTo>
                    <a:close/>
                    <a:moveTo>
                      <a:pt x="21" y="34"/>
                    </a:moveTo>
                    <a:lnTo>
                      <a:pt x="21" y="36"/>
                    </a:lnTo>
                    <a:lnTo>
                      <a:pt x="19" y="36"/>
                    </a:lnTo>
                    <a:lnTo>
                      <a:pt x="17" y="34"/>
                    </a:lnTo>
                    <a:lnTo>
                      <a:pt x="21" y="34"/>
                    </a:lnTo>
                    <a:close/>
                  </a:path>
                </a:pathLst>
              </a:custGeom>
              <a:solidFill>
                <a:srgbClr val="1F1A1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569435" name="Freeform 91"/>
              <p:cNvSpPr>
                <a:spLocks noEditPoints="1"/>
              </p:cNvSpPr>
              <p:nvPr/>
            </p:nvSpPr>
            <p:spPr bwMode="auto">
              <a:xfrm>
                <a:off x="3558" y="1947"/>
                <a:ext cx="90" cy="192"/>
              </a:xfrm>
              <a:custGeom>
                <a:avLst/>
                <a:gdLst>
                  <a:gd name="T0" fmla="*/ 21 w 90"/>
                  <a:gd name="T1" fmla="*/ 105 h 192"/>
                  <a:gd name="T2" fmla="*/ 36 w 90"/>
                  <a:gd name="T3" fmla="*/ 84 h 192"/>
                  <a:gd name="T4" fmla="*/ 38 w 90"/>
                  <a:gd name="T5" fmla="*/ 86 h 192"/>
                  <a:gd name="T6" fmla="*/ 48 w 90"/>
                  <a:gd name="T7" fmla="*/ 82 h 192"/>
                  <a:gd name="T8" fmla="*/ 67 w 90"/>
                  <a:gd name="T9" fmla="*/ 63 h 192"/>
                  <a:gd name="T10" fmla="*/ 65 w 90"/>
                  <a:gd name="T11" fmla="*/ 48 h 192"/>
                  <a:gd name="T12" fmla="*/ 67 w 90"/>
                  <a:gd name="T13" fmla="*/ 42 h 192"/>
                  <a:gd name="T14" fmla="*/ 67 w 90"/>
                  <a:gd name="T15" fmla="*/ 36 h 192"/>
                  <a:gd name="T16" fmla="*/ 67 w 90"/>
                  <a:gd name="T17" fmla="*/ 36 h 192"/>
                  <a:gd name="T18" fmla="*/ 73 w 90"/>
                  <a:gd name="T19" fmla="*/ 23 h 192"/>
                  <a:gd name="T20" fmla="*/ 57 w 90"/>
                  <a:gd name="T21" fmla="*/ 19 h 192"/>
                  <a:gd name="T22" fmla="*/ 34 w 90"/>
                  <a:gd name="T23" fmla="*/ 32 h 192"/>
                  <a:gd name="T24" fmla="*/ 15 w 90"/>
                  <a:gd name="T25" fmla="*/ 46 h 192"/>
                  <a:gd name="T26" fmla="*/ 19 w 90"/>
                  <a:gd name="T27" fmla="*/ 50 h 192"/>
                  <a:gd name="T28" fmla="*/ 2 w 90"/>
                  <a:gd name="T29" fmla="*/ 44 h 192"/>
                  <a:gd name="T30" fmla="*/ 32 w 90"/>
                  <a:gd name="T31" fmla="*/ 21 h 192"/>
                  <a:gd name="T32" fmla="*/ 34 w 90"/>
                  <a:gd name="T33" fmla="*/ 25 h 192"/>
                  <a:gd name="T34" fmla="*/ 38 w 90"/>
                  <a:gd name="T35" fmla="*/ 25 h 192"/>
                  <a:gd name="T36" fmla="*/ 42 w 90"/>
                  <a:gd name="T37" fmla="*/ 23 h 192"/>
                  <a:gd name="T38" fmla="*/ 52 w 90"/>
                  <a:gd name="T39" fmla="*/ 5 h 192"/>
                  <a:gd name="T40" fmla="*/ 55 w 90"/>
                  <a:gd name="T41" fmla="*/ 13 h 192"/>
                  <a:gd name="T42" fmla="*/ 63 w 90"/>
                  <a:gd name="T43" fmla="*/ 9 h 192"/>
                  <a:gd name="T44" fmla="*/ 61 w 90"/>
                  <a:gd name="T45" fmla="*/ 5 h 192"/>
                  <a:gd name="T46" fmla="*/ 65 w 90"/>
                  <a:gd name="T47" fmla="*/ 9 h 192"/>
                  <a:gd name="T48" fmla="*/ 65 w 90"/>
                  <a:gd name="T49" fmla="*/ 0 h 192"/>
                  <a:gd name="T50" fmla="*/ 67 w 90"/>
                  <a:gd name="T51" fmla="*/ 0 h 192"/>
                  <a:gd name="T52" fmla="*/ 69 w 90"/>
                  <a:gd name="T53" fmla="*/ 0 h 192"/>
                  <a:gd name="T54" fmla="*/ 71 w 90"/>
                  <a:gd name="T55" fmla="*/ 0 h 192"/>
                  <a:gd name="T56" fmla="*/ 71 w 90"/>
                  <a:gd name="T57" fmla="*/ 0 h 192"/>
                  <a:gd name="T58" fmla="*/ 71 w 90"/>
                  <a:gd name="T59" fmla="*/ 0 h 192"/>
                  <a:gd name="T60" fmla="*/ 86 w 90"/>
                  <a:gd name="T61" fmla="*/ 9 h 192"/>
                  <a:gd name="T62" fmla="*/ 88 w 90"/>
                  <a:gd name="T63" fmla="*/ 13 h 192"/>
                  <a:gd name="T64" fmla="*/ 88 w 90"/>
                  <a:gd name="T65" fmla="*/ 13 h 192"/>
                  <a:gd name="T66" fmla="*/ 82 w 90"/>
                  <a:gd name="T67" fmla="*/ 25 h 192"/>
                  <a:gd name="T68" fmla="*/ 79 w 90"/>
                  <a:gd name="T69" fmla="*/ 40 h 192"/>
                  <a:gd name="T70" fmla="*/ 77 w 90"/>
                  <a:gd name="T71" fmla="*/ 46 h 192"/>
                  <a:gd name="T72" fmla="*/ 84 w 90"/>
                  <a:gd name="T73" fmla="*/ 48 h 192"/>
                  <a:gd name="T74" fmla="*/ 84 w 90"/>
                  <a:gd name="T75" fmla="*/ 52 h 192"/>
                  <a:gd name="T76" fmla="*/ 82 w 90"/>
                  <a:gd name="T77" fmla="*/ 53 h 192"/>
                  <a:gd name="T78" fmla="*/ 82 w 90"/>
                  <a:gd name="T79" fmla="*/ 55 h 192"/>
                  <a:gd name="T80" fmla="*/ 82 w 90"/>
                  <a:gd name="T81" fmla="*/ 55 h 192"/>
                  <a:gd name="T82" fmla="*/ 73 w 90"/>
                  <a:gd name="T83" fmla="*/ 73 h 192"/>
                  <a:gd name="T84" fmla="*/ 69 w 90"/>
                  <a:gd name="T85" fmla="*/ 71 h 192"/>
                  <a:gd name="T86" fmla="*/ 65 w 90"/>
                  <a:gd name="T87" fmla="*/ 69 h 192"/>
                  <a:gd name="T88" fmla="*/ 63 w 90"/>
                  <a:gd name="T89" fmla="*/ 73 h 192"/>
                  <a:gd name="T90" fmla="*/ 59 w 90"/>
                  <a:gd name="T91" fmla="*/ 88 h 192"/>
                  <a:gd name="T92" fmla="*/ 54 w 90"/>
                  <a:gd name="T93" fmla="*/ 92 h 192"/>
                  <a:gd name="T94" fmla="*/ 50 w 90"/>
                  <a:gd name="T95" fmla="*/ 96 h 192"/>
                  <a:gd name="T96" fmla="*/ 50 w 90"/>
                  <a:gd name="T97" fmla="*/ 96 h 192"/>
                  <a:gd name="T98" fmla="*/ 15 w 90"/>
                  <a:gd name="T99" fmla="*/ 115 h 192"/>
                  <a:gd name="T100" fmla="*/ 23 w 90"/>
                  <a:gd name="T101" fmla="*/ 175 h 192"/>
                  <a:gd name="T102" fmla="*/ 21 w 90"/>
                  <a:gd name="T103" fmla="*/ 176 h 192"/>
                  <a:gd name="T104" fmla="*/ 15 w 90"/>
                  <a:gd name="T105" fmla="*/ 171 h 192"/>
                  <a:gd name="T106" fmla="*/ 7 w 90"/>
                  <a:gd name="T107" fmla="*/ 188 h 192"/>
                  <a:gd name="T108" fmla="*/ 0 w 90"/>
                  <a:gd name="T109" fmla="*/ 4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0" h="192">
                    <a:moveTo>
                      <a:pt x="23" y="50"/>
                    </a:moveTo>
                    <a:lnTo>
                      <a:pt x="23" y="102"/>
                    </a:lnTo>
                    <a:lnTo>
                      <a:pt x="15" y="102"/>
                    </a:lnTo>
                    <a:lnTo>
                      <a:pt x="15" y="50"/>
                    </a:lnTo>
                    <a:lnTo>
                      <a:pt x="23" y="50"/>
                    </a:lnTo>
                    <a:close/>
                    <a:moveTo>
                      <a:pt x="21" y="105"/>
                    </a:moveTo>
                    <a:lnTo>
                      <a:pt x="15" y="109"/>
                    </a:lnTo>
                    <a:lnTo>
                      <a:pt x="15" y="102"/>
                    </a:lnTo>
                    <a:lnTo>
                      <a:pt x="19" y="102"/>
                    </a:lnTo>
                    <a:lnTo>
                      <a:pt x="21" y="105"/>
                    </a:lnTo>
                    <a:close/>
                    <a:moveTo>
                      <a:pt x="15" y="100"/>
                    </a:moveTo>
                    <a:lnTo>
                      <a:pt x="36" y="84"/>
                    </a:lnTo>
                    <a:lnTo>
                      <a:pt x="40" y="90"/>
                    </a:lnTo>
                    <a:lnTo>
                      <a:pt x="21" y="105"/>
                    </a:lnTo>
                    <a:lnTo>
                      <a:pt x="15" y="100"/>
                    </a:lnTo>
                    <a:close/>
                    <a:moveTo>
                      <a:pt x="36" y="84"/>
                    </a:moveTo>
                    <a:lnTo>
                      <a:pt x="36" y="84"/>
                    </a:lnTo>
                    <a:lnTo>
                      <a:pt x="38" y="86"/>
                    </a:lnTo>
                    <a:lnTo>
                      <a:pt x="36" y="84"/>
                    </a:lnTo>
                    <a:close/>
                    <a:moveTo>
                      <a:pt x="36" y="84"/>
                    </a:moveTo>
                    <a:lnTo>
                      <a:pt x="44" y="77"/>
                    </a:lnTo>
                    <a:lnTo>
                      <a:pt x="50" y="71"/>
                    </a:lnTo>
                    <a:lnTo>
                      <a:pt x="55" y="77"/>
                    </a:lnTo>
                    <a:lnTo>
                      <a:pt x="48" y="82"/>
                    </a:lnTo>
                    <a:lnTo>
                      <a:pt x="40" y="90"/>
                    </a:lnTo>
                    <a:lnTo>
                      <a:pt x="36" y="84"/>
                    </a:lnTo>
                    <a:close/>
                    <a:moveTo>
                      <a:pt x="50" y="71"/>
                    </a:moveTo>
                    <a:lnTo>
                      <a:pt x="55" y="65"/>
                    </a:lnTo>
                    <a:lnTo>
                      <a:pt x="59" y="59"/>
                    </a:lnTo>
                    <a:lnTo>
                      <a:pt x="67" y="63"/>
                    </a:lnTo>
                    <a:lnTo>
                      <a:pt x="61" y="71"/>
                    </a:lnTo>
                    <a:lnTo>
                      <a:pt x="55" y="77"/>
                    </a:lnTo>
                    <a:lnTo>
                      <a:pt x="50" y="71"/>
                    </a:lnTo>
                    <a:close/>
                    <a:moveTo>
                      <a:pt x="59" y="59"/>
                    </a:moveTo>
                    <a:lnTo>
                      <a:pt x="63" y="53"/>
                    </a:lnTo>
                    <a:lnTo>
                      <a:pt x="65" y="48"/>
                    </a:lnTo>
                    <a:lnTo>
                      <a:pt x="73" y="50"/>
                    </a:lnTo>
                    <a:lnTo>
                      <a:pt x="69" y="57"/>
                    </a:lnTo>
                    <a:lnTo>
                      <a:pt x="67" y="63"/>
                    </a:lnTo>
                    <a:lnTo>
                      <a:pt x="59" y="59"/>
                    </a:lnTo>
                    <a:close/>
                    <a:moveTo>
                      <a:pt x="65" y="48"/>
                    </a:moveTo>
                    <a:lnTo>
                      <a:pt x="67" y="42"/>
                    </a:lnTo>
                    <a:lnTo>
                      <a:pt x="67" y="36"/>
                    </a:lnTo>
                    <a:lnTo>
                      <a:pt x="75" y="36"/>
                    </a:lnTo>
                    <a:lnTo>
                      <a:pt x="75" y="42"/>
                    </a:lnTo>
                    <a:lnTo>
                      <a:pt x="73" y="50"/>
                    </a:lnTo>
                    <a:lnTo>
                      <a:pt x="65" y="48"/>
                    </a:lnTo>
                    <a:close/>
                    <a:moveTo>
                      <a:pt x="67" y="36"/>
                    </a:moveTo>
                    <a:lnTo>
                      <a:pt x="67" y="30"/>
                    </a:lnTo>
                    <a:lnTo>
                      <a:pt x="65" y="27"/>
                    </a:lnTo>
                    <a:lnTo>
                      <a:pt x="73" y="23"/>
                    </a:lnTo>
                    <a:lnTo>
                      <a:pt x="75" y="29"/>
                    </a:lnTo>
                    <a:lnTo>
                      <a:pt x="75" y="36"/>
                    </a:lnTo>
                    <a:lnTo>
                      <a:pt x="67" y="36"/>
                    </a:lnTo>
                    <a:close/>
                    <a:moveTo>
                      <a:pt x="65" y="27"/>
                    </a:moveTo>
                    <a:lnTo>
                      <a:pt x="65" y="27"/>
                    </a:lnTo>
                    <a:lnTo>
                      <a:pt x="63" y="27"/>
                    </a:lnTo>
                    <a:lnTo>
                      <a:pt x="63" y="17"/>
                    </a:lnTo>
                    <a:lnTo>
                      <a:pt x="69" y="19"/>
                    </a:lnTo>
                    <a:lnTo>
                      <a:pt x="73" y="23"/>
                    </a:lnTo>
                    <a:lnTo>
                      <a:pt x="65" y="27"/>
                    </a:lnTo>
                    <a:close/>
                    <a:moveTo>
                      <a:pt x="63" y="27"/>
                    </a:moveTo>
                    <a:lnTo>
                      <a:pt x="59" y="27"/>
                    </a:lnTo>
                    <a:lnTo>
                      <a:pt x="54" y="29"/>
                    </a:lnTo>
                    <a:lnTo>
                      <a:pt x="50" y="21"/>
                    </a:lnTo>
                    <a:lnTo>
                      <a:pt x="57" y="19"/>
                    </a:lnTo>
                    <a:lnTo>
                      <a:pt x="63" y="17"/>
                    </a:lnTo>
                    <a:lnTo>
                      <a:pt x="63" y="27"/>
                    </a:lnTo>
                    <a:close/>
                    <a:moveTo>
                      <a:pt x="54" y="29"/>
                    </a:moveTo>
                    <a:lnTo>
                      <a:pt x="48" y="32"/>
                    </a:lnTo>
                    <a:lnTo>
                      <a:pt x="40" y="38"/>
                    </a:lnTo>
                    <a:lnTo>
                      <a:pt x="34" y="32"/>
                    </a:lnTo>
                    <a:lnTo>
                      <a:pt x="44" y="27"/>
                    </a:lnTo>
                    <a:lnTo>
                      <a:pt x="50" y="21"/>
                    </a:lnTo>
                    <a:lnTo>
                      <a:pt x="54" y="29"/>
                    </a:lnTo>
                    <a:close/>
                    <a:moveTo>
                      <a:pt x="40" y="38"/>
                    </a:moveTo>
                    <a:lnTo>
                      <a:pt x="21" y="53"/>
                    </a:lnTo>
                    <a:lnTo>
                      <a:pt x="15" y="46"/>
                    </a:lnTo>
                    <a:lnTo>
                      <a:pt x="34" y="32"/>
                    </a:lnTo>
                    <a:lnTo>
                      <a:pt x="40" y="38"/>
                    </a:lnTo>
                    <a:close/>
                    <a:moveTo>
                      <a:pt x="15" y="50"/>
                    </a:moveTo>
                    <a:lnTo>
                      <a:pt x="15" y="48"/>
                    </a:lnTo>
                    <a:lnTo>
                      <a:pt x="15" y="46"/>
                    </a:lnTo>
                    <a:lnTo>
                      <a:pt x="19" y="50"/>
                    </a:lnTo>
                    <a:lnTo>
                      <a:pt x="15" y="50"/>
                    </a:lnTo>
                    <a:close/>
                    <a:moveTo>
                      <a:pt x="2" y="44"/>
                    </a:moveTo>
                    <a:lnTo>
                      <a:pt x="32" y="21"/>
                    </a:lnTo>
                    <a:lnTo>
                      <a:pt x="36" y="27"/>
                    </a:lnTo>
                    <a:lnTo>
                      <a:pt x="7" y="50"/>
                    </a:lnTo>
                    <a:lnTo>
                      <a:pt x="2" y="44"/>
                    </a:lnTo>
                    <a:close/>
                    <a:moveTo>
                      <a:pt x="32" y="21"/>
                    </a:moveTo>
                    <a:lnTo>
                      <a:pt x="32" y="21"/>
                    </a:lnTo>
                    <a:lnTo>
                      <a:pt x="34" y="25"/>
                    </a:lnTo>
                    <a:lnTo>
                      <a:pt x="32" y="21"/>
                    </a:lnTo>
                    <a:close/>
                    <a:moveTo>
                      <a:pt x="32" y="21"/>
                    </a:moveTo>
                    <a:lnTo>
                      <a:pt x="32" y="21"/>
                    </a:lnTo>
                    <a:lnTo>
                      <a:pt x="36" y="27"/>
                    </a:lnTo>
                    <a:lnTo>
                      <a:pt x="36" y="27"/>
                    </a:lnTo>
                    <a:lnTo>
                      <a:pt x="32" y="21"/>
                    </a:lnTo>
                    <a:close/>
                    <a:moveTo>
                      <a:pt x="36" y="27"/>
                    </a:moveTo>
                    <a:lnTo>
                      <a:pt x="36" y="27"/>
                    </a:lnTo>
                    <a:lnTo>
                      <a:pt x="34" y="25"/>
                    </a:lnTo>
                    <a:lnTo>
                      <a:pt x="36" y="27"/>
                    </a:lnTo>
                    <a:close/>
                    <a:moveTo>
                      <a:pt x="32" y="21"/>
                    </a:moveTo>
                    <a:lnTo>
                      <a:pt x="32" y="21"/>
                    </a:lnTo>
                    <a:lnTo>
                      <a:pt x="34" y="19"/>
                    </a:lnTo>
                    <a:lnTo>
                      <a:pt x="40" y="25"/>
                    </a:lnTo>
                    <a:lnTo>
                      <a:pt x="38" y="25"/>
                    </a:lnTo>
                    <a:lnTo>
                      <a:pt x="36" y="27"/>
                    </a:lnTo>
                    <a:lnTo>
                      <a:pt x="32" y="21"/>
                    </a:lnTo>
                    <a:close/>
                    <a:moveTo>
                      <a:pt x="34" y="19"/>
                    </a:moveTo>
                    <a:lnTo>
                      <a:pt x="36" y="17"/>
                    </a:lnTo>
                    <a:lnTo>
                      <a:pt x="38" y="15"/>
                    </a:lnTo>
                    <a:lnTo>
                      <a:pt x="42" y="23"/>
                    </a:lnTo>
                    <a:lnTo>
                      <a:pt x="42" y="23"/>
                    </a:lnTo>
                    <a:lnTo>
                      <a:pt x="40" y="25"/>
                    </a:lnTo>
                    <a:lnTo>
                      <a:pt x="34" y="19"/>
                    </a:lnTo>
                    <a:close/>
                    <a:moveTo>
                      <a:pt x="38" y="15"/>
                    </a:moveTo>
                    <a:lnTo>
                      <a:pt x="46" y="11"/>
                    </a:lnTo>
                    <a:lnTo>
                      <a:pt x="52" y="5"/>
                    </a:lnTo>
                    <a:lnTo>
                      <a:pt x="55" y="13"/>
                    </a:lnTo>
                    <a:lnTo>
                      <a:pt x="50" y="17"/>
                    </a:lnTo>
                    <a:lnTo>
                      <a:pt x="42" y="23"/>
                    </a:lnTo>
                    <a:lnTo>
                      <a:pt x="38" y="15"/>
                    </a:lnTo>
                    <a:close/>
                    <a:moveTo>
                      <a:pt x="55" y="13"/>
                    </a:moveTo>
                    <a:lnTo>
                      <a:pt x="55" y="13"/>
                    </a:lnTo>
                    <a:lnTo>
                      <a:pt x="54" y="9"/>
                    </a:lnTo>
                    <a:lnTo>
                      <a:pt x="55" y="13"/>
                    </a:lnTo>
                    <a:close/>
                    <a:moveTo>
                      <a:pt x="52" y="5"/>
                    </a:moveTo>
                    <a:lnTo>
                      <a:pt x="55" y="4"/>
                    </a:lnTo>
                    <a:lnTo>
                      <a:pt x="59" y="2"/>
                    </a:lnTo>
                    <a:lnTo>
                      <a:pt x="63" y="9"/>
                    </a:lnTo>
                    <a:lnTo>
                      <a:pt x="59" y="11"/>
                    </a:lnTo>
                    <a:lnTo>
                      <a:pt x="55" y="13"/>
                    </a:lnTo>
                    <a:lnTo>
                      <a:pt x="52" y="5"/>
                    </a:lnTo>
                    <a:close/>
                    <a:moveTo>
                      <a:pt x="63" y="9"/>
                    </a:moveTo>
                    <a:lnTo>
                      <a:pt x="63" y="9"/>
                    </a:lnTo>
                    <a:lnTo>
                      <a:pt x="61" y="5"/>
                    </a:lnTo>
                    <a:lnTo>
                      <a:pt x="63" y="9"/>
                    </a:lnTo>
                    <a:close/>
                    <a:moveTo>
                      <a:pt x="59" y="2"/>
                    </a:moveTo>
                    <a:lnTo>
                      <a:pt x="63" y="2"/>
                    </a:lnTo>
                    <a:lnTo>
                      <a:pt x="65" y="0"/>
                    </a:lnTo>
                    <a:lnTo>
                      <a:pt x="67" y="7"/>
                    </a:lnTo>
                    <a:lnTo>
                      <a:pt x="65" y="9"/>
                    </a:lnTo>
                    <a:lnTo>
                      <a:pt x="63" y="9"/>
                    </a:lnTo>
                    <a:lnTo>
                      <a:pt x="59" y="2"/>
                    </a:lnTo>
                    <a:close/>
                    <a:moveTo>
                      <a:pt x="65" y="0"/>
                    </a:moveTo>
                    <a:lnTo>
                      <a:pt x="65" y="0"/>
                    </a:lnTo>
                    <a:lnTo>
                      <a:pt x="67" y="4"/>
                    </a:lnTo>
                    <a:lnTo>
                      <a:pt x="65" y="0"/>
                    </a:lnTo>
                    <a:close/>
                    <a:moveTo>
                      <a:pt x="65" y="0"/>
                    </a:moveTo>
                    <a:lnTo>
                      <a:pt x="67" y="0"/>
                    </a:lnTo>
                    <a:lnTo>
                      <a:pt x="67" y="7"/>
                    </a:lnTo>
                    <a:lnTo>
                      <a:pt x="67" y="7"/>
                    </a:lnTo>
                    <a:lnTo>
                      <a:pt x="65" y="0"/>
                    </a:lnTo>
                    <a:close/>
                    <a:moveTo>
                      <a:pt x="67" y="0"/>
                    </a:moveTo>
                    <a:lnTo>
                      <a:pt x="67" y="0"/>
                    </a:lnTo>
                    <a:lnTo>
                      <a:pt x="67" y="4"/>
                    </a:lnTo>
                    <a:lnTo>
                      <a:pt x="67" y="0"/>
                    </a:lnTo>
                    <a:close/>
                    <a:moveTo>
                      <a:pt x="67" y="0"/>
                    </a:moveTo>
                    <a:lnTo>
                      <a:pt x="67" y="0"/>
                    </a:lnTo>
                    <a:lnTo>
                      <a:pt x="69" y="0"/>
                    </a:lnTo>
                    <a:lnTo>
                      <a:pt x="69" y="7"/>
                    </a:lnTo>
                    <a:lnTo>
                      <a:pt x="69" y="7"/>
                    </a:lnTo>
                    <a:lnTo>
                      <a:pt x="67" y="7"/>
                    </a:lnTo>
                    <a:lnTo>
                      <a:pt x="67" y="0"/>
                    </a:lnTo>
                    <a:close/>
                    <a:moveTo>
                      <a:pt x="69" y="0"/>
                    </a:moveTo>
                    <a:lnTo>
                      <a:pt x="71" y="0"/>
                    </a:lnTo>
                    <a:lnTo>
                      <a:pt x="71" y="0"/>
                    </a:lnTo>
                    <a:lnTo>
                      <a:pt x="71" y="7"/>
                    </a:lnTo>
                    <a:lnTo>
                      <a:pt x="71" y="7"/>
                    </a:lnTo>
                    <a:lnTo>
                      <a:pt x="69" y="7"/>
                    </a:lnTo>
                    <a:lnTo>
                      <a:pt x="69" y="0"/>
                    </a:lnTo>
                    <a:close/>
                    <a:moveTo>
                      <a:pt x="71" y="0"/>
                    </a:moveTo>
                    <a:lnTo>
                      <a:pt x="79" y="2"/>
                    </a:lnTo>
                    <a:lnTo>
                      <a:pt x="84" y="5"/>
                    </a:lnTo>
                    <a:lnTo>
                      <a:pt x="79" y="11"/>
                    </a:lnTo>
                    <a:lnTo>
                      <a:pt x="75" y="9"/>
                    </a:lnTo>
                    <a:lnTo>
                      <a:pt x="71" y="7"/>
                    </a:lnTo>
                    <a:lnTo>
                      <a:pt x="71" y="0"/>
                    </a:lnTo>
                    <a:close/>
                    <a:moveTo>
                      <a:pt x="79" y="11"/>
                    </a:moveTo>
                    <a:lnTo>
                      <a:pt x="79" y="11"/>
                    </a:lnTo>
                    <a:lnTo>
                      <a:pt x="80" y="7"/>
                    </a:lnTo>
                    <a:lnTo>
                      <a:pt x="79" y="11"/>
                    </a:lnTo>
                    <a:close/>
                    <a:moveTo>
                      <a:pt x="84" y="5"/>
                    </a:moveTo>
                    <a:lnTo>
                      <a:pt x="86" y="9"/>
                    </a:lnTo>
                    <a:lnTo>
                      <a:pt x="88" y="13"/>
                    </a:lnTo>
                    <a:lnTo>
                      <a:pt x="80" y="15"/>
                    </a:lnTo>
                    <a:lnTo>
                      <a:pt x="79" y="13"/>
                    </a:lnTo>
                    <a:lnTo>
                      <a:pt x="79" y="11"/>
                    </a:lnTo>
                    <a:lnTo>
                      <a:pt x="84" y="5"/>
                    </a:lnTo>
                    <a:close/>
                    <a:moveTo>
                      <a:pt x="88" y="13"/>
                    </a:moveTo>
                    <a:lnTo>
                      <a:pt x="90" y="19"/>
                    </a:lnTo>
                    <a:lnTo>
                      <a:pt x="90" y="25"/>
                    </a:lnTo>
                    <a:lnTo>
                      <a:pt x="82" y="25"/>
                    </a:lnTo>
                    <a:lnTo>
                      <a:pt x="80" y="19"/>
                    </a:lnTo>
                    <a:lnTo>
                      <a:pt x="80" y="15"/>
                    </a:lnTo>
                    <a:lnTo>
                      <a:pt x="88" y="13"/>
                    </a:lnTo>
                    <a:close/>
                    <a:moveTo>
                      <a:pt x="90" y="25"/>
                    </a:moveTo>
                    <a:lnTo>
                      <a:pt x="90" y="30"/>
                    </a:lnTo>
                    <a:lnTo>
                      <a:pt x="88" y="36"/>
                    </a:lnTo>
                    <a:lnTo>
                      <a:pt x="80" y="34"/>
                    </a:lnTo>
                    <a:lnTo>
                      <a:pt x="80" y="29"/>
                    </a:lnTo>
                    <a:lnTo>
                      <a:pt x="82" y="25"/>
                    </a:lnTo>
                    <a:lnTo>
                      <a:pt x="90" y="25"/>
                    </a:lnTo>
                    <a:close/>
                    <a:moveTo>
                      <a:pt x="88" y="36"/>
                    </a:moveTo>
                    <a:lnTo>
                      <a:pt x="86" y="42"/>
                    </a:lnTo>
                    <a:lnTo>
                      <a:pt x="84" y="48"/>
                    </a:lnTo>
                    <a:lnTo>
                      <a:pt x="77" y="46"/>
                    </a:lnTo>
                    <a:lnTo>
                      <a:pt x="79" y="40"/>
                    </a:lnTo>
                    <a:lnTo>
                      <a:pt x="80" y="34"/>
                    </a:lnTo>
                    <a:lnTo>
                      <a:pt x="88" y="36"/>
                    </a:lnTo>
                    <a:close/>
                    <a:moveTo>
                      <a:pt x="77" y="46"/>
                    </a:moveTo>
                    <a:lnTo>
                      <a:pt x="77" y="46"/>
                    </a:lnTo>
                    <a:lnTo>
                      <a:pt x="80" y="46"/>
                    </a:lnTo>
                    <a:lnTo>
                      <a:pt x="77" y="46"/>
                    </a:lnTo>
                    <a:close/>
                    <a:moveTo>
                      <a:pt x="84" y="48"/>
                    </a:moveTo>
                    <a:lnTo>
                      <a:pt x="84" y="48"/>
                    </a:lnTo>
                    <a:lnTo>
                      <a:pt x="77" y="46"/>
                    </a:lnTo>
                    <a:lnTo>
                      <a:pt x="77" y="46"/>
                    </a:lnTo>
                    <a:lnTo>
                      <a:pt x="84" y="48"/>
                    </a:lnTo>
                    <a:close/>
                    <a:moveTo>
                      <a:pt x="84" y="48"/>
                    </a:moveTo>
                    <a:lnTo>
                      <a:pt x="84" y="48"/>
                    </a:lnTo>
                    <a:lnTo>
                      <a:pt x="80" y="46"/>
                    </a:lnTo>
                    <a:lnTo>
                      <a:pt x="84" y="48"/>
                    </a:lnTo>
                    <a:close/>
                    <a:moveTo>
                      <a:pt x="84" y="48"/>
                    </a:moveTo>
                    <a:lnTo>
                      <a:pt x="84" y="50"/>
                    </a:lnTo>
                    <a:lnTo>
                      <a:pt x="84" y="52"/>
                    </a:lnTo>
                    <a:lnTo>
                      <a:pt x="77" y="48"/>
                    </a:lnTo>
                    <a:lnTo>
                      <a:pt x="77" y="48"/>
                    </a:lnTo>
                    <a:lnTo>
                      <a:pt x="77" y="46"/>
                    </a:lnTo>
                    <a:lnTo>
                      <a:pt x="84" y="48"/>
                    </a:lnTo>
                    <a:close/>
                    <a:moveTo>
                      <a:pt x="84" y="52"/>
                    </a:moveTo>
                    <a:lnTo>
                      <a:pt x="82" y="53"/>
                    </a:lnTo>
                    <a:lnTo>
                      <a:pt x="82" y="55"/>
                    </a:lnTo>
                    <a:lnTo>
                      <a:pt x="75" y="52"/>
                    </a:lnTo>
                    <a:lnTo>
                      <a:pt x="75" y="50"/>
                    </a:lnTo>
                    <a:lnTo>
                      <a:pt x="77" y="48"/>
                    </a:lnTo>
                    <a:lnTo>
                      <a:pt x="84" y="52"/>
                    </a:lnTo>
                    <a:close/>
                    <a:moveTo>
                      <a:pt x="82" y="55"/>
                    </a:moveTo>
                    <a:lnTo>
                      <a:pt x="77" y="63"/>
                    </a:lnTo>
                    <a:lnTo>
                      <a:pt x="73" y="73"/>
                    </a:lnTo>
                    <a:lnTo>
                      <a:pt x="65" y="67"/>
                    </a:lnTo>
                    <a:lnTo>
                      <a:pt x="71" y="59"/>
                    </a:lnTo>
                    <a:lnTo>
                      <a:pt x="75" y="52"/>
                    </a:lnTo>
                    <a:lnTo>
                      <a:pt x="82" y="55"/>
                    </a:lnTo>
                    <a:close/>
                    <a:moveTo>
                      <a:pt x="65" y="67"/>
                    </a:moveTo>
                    <a:lnTo>
                      <a:pt x="65" y="67"/>
                    </a:lnTo>
                    <a:lnTo>
                      <a:pt x="69" y="71"/>
                    </a:lnTo>
                    <a:lnTo>
                      <a:pt x="65" y="67"/>
                    </a:lnTo>
                    <a:close/>
                    <a:moveTo>
                      <a:pt x="73" y="73"/>
                    </a:moveTo>
                    <a:lnTo>
                      <a:pt x="73" y="73"/>
                    </a:lnTo>
                    <a:lnTo>
                      <a:pt x="65" y="67"/>
                    </a:lnTo>
                    <a:lnTo>
                      <a:pt x="65" y="67"/>
                    </a:lnTo>
                    <a:lnTo>
                      <a:pt x="73" y="73"/>
                    </a:lnTo>
                    <a:close/>
                    <a:moveTo>
                      <a:pt x="73" y="73"/>
                    </a:moveTo>
                    <a:lnTo>
                      <a:pt x="73" y="73"/>
                    </a:lnTo>
                    <a:lnTo>
                      <a:pt x="69" y="71"/>
                    </a:lnTo>
                    <a:lnTo>
                      <a:pt x="73" y="73"/>
                    </a:lnTo>
                    <a:close/>
                    <a:moveTo>
                      <a:pt x="73" y="73"/>
                    </a:moveTo>
                    <a:lnTo>
                      <a:pt x="71" y="73"/>
                    </a:lnTo>
                    <a:lnTo>
                      <a:pt x="71" y="75"/>
                    </a:lnTo>
                    <a:lnTo>
                      <a:pt x="63" y="69"/>
                    </a:lnTo>
                    <a:lnTo>
                      <a:pt x="65" y="69"/>
                    </a:lnTo>
                    <a:lnTo>
                      <a:pt x="65" y="67"/>
                    </a:lnTo>
                    <a:lnTo>
                      <a:pt x="73" y="73"/>
                    </a:lnTo>
                    <a:close/>
                    <a:moveTo>
                      <a:pt x="71" y="75"/>
                    </a:moveTo>
                    <a:lnTo>
                      <a:pt x="69" y="75"/>
                    </a:lnTo>
                    <a:lnTo>
                      <a:pt x="69" y="77"/>
                    </a:lnTo>
                    <a:lnTo>
                      <a:pt x="63" y="73"/>
                    </a:lnTo>
                    <a:lnTo>
                      <a:pt x="63" y="71"/>
                    </a:lnTo>
                    <a:lnTo>
                      <a:pt x="63" y="69"/>
                    </a:lnTo>
                    <a:lnTo>
                      <a:pt x="71" y="75"/>
                    </a:lnTo>
                    <a:close/>
                    <a:moveTo>
                      <a:pt x="69" y="77"/>
                    </a:moveTo>
                    <a:lnTo>
                      <a:pt x="63" y="82"/>
                    </a:lnTo>
                    <a:lnTo>
                      <a:pt x="59" y="88"/>
                    </a:lnTo>
                    <a:lnTo>
                      <a:pt x="54" y="82"/>
                    </a:lnTo>
                    <a:lnTo>
                      <a:pt x="57" y="77"/>
                    </a:lnTo>
                    <a:lnTo>
                      <a:pt x="63" y="73"/>
                    </a:lnTo>
                    <a:lnTo>
                      <a:pt x="69" y="77"/>
                    </a:lnTo>
                    <a:close/>
                    <a:moveTo>
                      <a:pt x="59" y="88"/>
                    </a:moveTo>
                    <a:lnTo>
                      <a:pt x="54" y="92"/>
                    </a:lnTo>
                    <a:lnTo>
                      <a:pt x="50" y="96"/>
                    </a:lnTo>
                    <a:lnTo>
                      <a:pt x="44" y="90"/>
                    </a:lnTo>
                    <a:lnTo>
                      <a:pt x="50" y="86"/>
                    </a:lnTo>
                    <a:lnTo>
                      <a:pt x="54" y="82"/>
                    </a:lnTo>
                    <a:lnTo>
                      <a:pt x="59" y="88"/>
                    </a:lnTo>
                    <a:close/>
                    <a:moveTo>
                      <a:pt x="50" y="96"/>
                    </a:moveTo>
                    <a:lnTo>
                      <a:pt x="44" y="100"/>
                    </a:lnTo>
                    <a:lnTo>
                      <a:pt x="38" y="105"/>
                    </a:lnTo>
                    <a:lnTo>
                      <a:pt x="34" y="100"/>
                    </a:lnTo>
                    <a:lnTo>
                      <a:pt x="40" y="94"/>
                    </a:lnTo>
                    <a:lnTo>
                      <a:pt x="44" y="90"/>
                    </a:lnTo>
                    <a:lnTo>
                      <a:pt x="50" y="96"/>
                    </a:lnTo>
                    <a:close/>
                    <a:moveTo>
                      <a:pt x="38" y="105"/>
                    </a:moveTo>
                    <a:lnTo>
                      <a:pt x="21" y="119"/>
                    </a:lnTo>
                    <a:lnTo>
                      <a:pt x="15" y="113"/>
                    </a:lnTo>
                    <a:lnTo>
                      <a:pt x="34" y="100"/>
                    </a:lnTo>
                    <a:lnTo>
                      <a:pt x="38" y="105"/>
                    </a:lnTo>
                    <a:close/>
                    <a:moveTo>
                      <a:pt x="15" y="115"/>
                    </a:moveTo>
                    <a:lnTo>
                      <a:pt x="15" y="113"/>
                    </a:lnTo>
                    <a:lnTo>
                      <a:pt x="15" y="113"/>
                    </a:lnTo>
                    <a:lnTo>
                      <a:pt x="19" y="115"/>
                    </a:lnTo>
                    <a:lnTo>
                      <a:pt x="15" y="115"/>
                    </a:lnTo>
                    <a:close/>
                    <a:moveTo>
                      <a:pt x="23" y="115"/>
                    </a:moveTo>
                    <a:lnTo>
                      <a:pt x="23" y="175"/>
                    </a:lnTo>
                    <a:lnTo>
                      <a:pt x="15" y="175"/>
                    </a:lnTo>
                    <a:lnTo>
                      <a:pt x="15" y="115"/>
                    </a:lnTo>
                    <a:lnTo>
                      <a:pt x="23" y="115"/>
                    </a:lnTo>
                    <a:close/>
                    <a:moveTo>
                      <a:pt x="23" y="175"/>
                    </a:moveTo>
                    <a:lnTo>
                      <a:pt x="23" y="176"/>
                    </a:lnTo>
                    <a:lnTo>
                      <a:pt x="21" y="176"/>
                    </a:lnTo>
                    <a:lnTo>
                      <a:pt x="19" y="175"/>
                    </a:lnTo>
                    <a:lnTo>
                      <a:pt x="23" y="175"/>
                    </a:lnTo>
                    <a:close/>
                    <a:moveTo>
                      <a:pt x="21" y="176"/>
                    </a:moveTo>
                    <a:lnTo>
                      <a:pt x="7" y="188"/>
                    </a:lnTo>
                    <a:lnTo>
                      <a:pt x="2" y="180"/>
                    </a:lnTo>
                    <a:lnTo>
                      <a:pt x="15" y="171"/>
                    </a:lnTo>
                    <a:lnTo>
                      <a:pt x="21" y="176"/>
                    </a:lnTo>
                    <a:close/>
                    <a:moveTo>
                      <a:pt x="7" y="188"/>
                    </a:moveTo>
                    <a:lnTo>
                      <a:pt x="0" y="192"/>
                    </a:lnTo>
                    <a:lnTo>
                      <a:pt x="0" y="184"/>
                    </a:lnTo>
                    <a:lnTo>
                      <a:pt x="6" y="184"/>
                    </a:lnTo>
                    <a:lnTo>
                      <a:pt x="7" y="188"/>
                    </a:lnTo>
                    <a:close/>
                    <a:moveTo>
                      <a:pt x="0" y="184"/>
                    </a:moveTo>
                    <a:lnTo>
                      <a:pt x="0" y="46"/>
                    </a:lnTo>
                    <a:lnTo>
                      <a:pt x="9" y="46"/>
                    </a:lnTo>
                    <a:lnTo>
                      <a:pt x="9" y="184"/>
                    </a:lnTo>
                    <a:lnTo>
                      <a:pt x="0" y="184"/>
                    </a:lnTo>
                    <a:close/>
                    <a:moveTo>
                      <a:pt x="0" y="46"/>
                    </a:moveTo>
                    <a:lnTo>
                      <a:pt x="0" y="44"/>
                    </a:lnTo>
                    <a:lnTo>
                      <a:pt x="2" y="44"/>
                    </a:lnTo>
                    <a:lnTo>
                      <a:pt x="6" y="46"/>
                    </a:lnTo>
                    <a:lnTo>
                      <a:pt x="0" y="46"/>
                    </a:lnTo>
                    <a:close/>
                  </a:path>
                </a:pathLst>
              </a:custGeom>
              <a:solidFill>
                <a:srgbClr val="1F1A1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569436" name="Freeform 92"/>
              <p:cNvSpPr>
                <a:spLocks noEditPoints="1"/>
              </p:cNvSpPr>
              <p:nvPr/>
            </p:nvSpPr>
            <p:spPr bwMode="auto">
              <a:xfrm>
                <a:off x="3623" y="2039"/>
                <a:ext cx="21" cy="50"/>
              </a:xfrm>
              <a:custGeom>
                <a:avLst/>
                <a:gdLst>
                  <a:gd name="T0" fmla="*/ 19 w 21"/>
                  <a:gd name="T1" fmla="*/ 35 h 50"/>
                  <a:gd name="T2" fmla="*/ 6 w 21"/>
                  <a:gd name="T3" fmla="*/ 46 h 50"/>
                  <a:gd name="T4" fmla="*/ 2 w 21"/>
                  <a:gd name="T5" fmla="*/ 40 h 50"/>
                  <a:gd name="T6" fmla="*/ 15 w 21"/>
                  <a:gd name="T7" fmla="*/ 29 h 50"/>
                  <a:gd name="T8" fmla="*/ 19 w 21"/>
                  <a:gd name="T9" fmla="*/ 35 h 50"/>
                  <a:gd name="T10" fmla="*/ 6 w 21"/>
                  <a:gd name="T11" fmla="*/ 46 h 50"/>
                  <a:gd name="T12" fmla="*/ 0 w 21"/>
                  <a:gd name="T13" fmla="*/ 50 h 50"/>
                  <a:gd name="T14" fmla="*/ 0 w 21"/>
                  <a:gd name="T15" fmla="*/ 42 h 50"/>
                  <a:gd name="T16" fmla="*/ 4 w 21"/>
                  <a:gd name="T17" fmla="*/ 42 h 50"/>
                  <a:gd name="T18" fmla="*/ 6 w 21"/>
                  <a:gd name="T19" fmla="*/ 46 h 50"/>
                  <a:gd name="T20" fmla="*/ 0 w 21"/>
                  <a:gd name="T21" fmla="*/ 42 h 50"/>
                  <a:gd name="T22" fmla="*/ 0 w 21"/>
                  <a:gd name="T23" fmla="*/ 17 h 50"/>
                  <a:gd name="T24" fmla="*/ 8 w 21"/>
                  <a:gd name="T25" fmla="*/ 17 h 50"/>
                  <a:gd name="T26" fmla="*/ 8 w 21"/>
                  <a:gd name="T27" fmla="*/ 42 h 50"/>
                  <a:gd name="T28" fmla="*/ 0 w 21"/>
                  <a:gd name="T29" fmla="*/ 42 h 50"/>
                  <a:gd name="T30" fmla="*/ 0 w 21"/>
                  <a:gd name="T31" fmla="*/ 17 h 50"/>
                  <a:gd name="T32" fmla="*/ 0 w 21"/>
                  <a:gd name="T33" fmla="*/ 15 h 50"/>
                  <a:gd name="T34" fmla="*/ 2 w 21"/>
                  <a:gd name="T35" fmla="*/ 13 h 50"/>
                  <a:gd name="T36" fmla="*/ 4 w 21"/>
                  <a:gd name="T37" fmla="*/ 17 h 50"/>
                  <a:gd name="T38" fmla="*/ 0 w 21"/>
                  <a:gd name="T39" fmla="*/ 17 h 50"/>
                  <a:gd name="T40" fmla="*/ 2 w 21"/>
                  <a:gd name="T41" fmla="*/ 13 h 50"/>
                  <a:gd name="T42" fmla="*/ 15 w 21"/>
                  <a:gd name="T43" fmla="*/ 4 h 50"/>
                  <a:gd name="T44" fmla="*/ 19 w 21"/>
                  <a:gd name="T45" fmla="*/ 10 h 50"/>
                  <a:gd name="T46" fmla="*/ 6 w 21"/>
                  <a:gd name="T47" fmla="*/ 21 h 50"/>
                  <a:gd name="T48" fmla="*/ 2 w 21"/>
                  <a:gd name="T49" fmla="*/ 13 h 50"/>
                  <a:gd name="T50" fmla="*/ 15 w 21"/>
                  <a:gd name="T51" fmla="*/ 4 h 50"/>
                  <a:gd name="T52" fmla="*/ 21 w 21"/>
                  <a:gd name="T53" fmla="*/ 0 h 50"/>
                  <a:gd name="T54" fmla="*/ 21 w 21"/>
                  <a:gd name="T55" fmla="*/ 8 h 50"/>
                  <a:gd name="T56" fmla="*/ 17 w 21"/>
                  <a:gd name="T57" fmla="*/ 8 h 50"/>
                  <a:gd name="T58" fmla="*/ 15 w 21"/>
                  <a:gd name="T59" fmla="*/ 4 h 50"/>
                  <a:gd name="T60" fmla="*/ 21 w 21"/>
                  <a:gd name="T61" fmla="*/ 8 h 50"/>
                  <a:gd name="T62" fmla="*/ 21 w 21"/>
                  <a:gd name="T63" fmla="*/ 33 h 50"/>
                  <a:gd name="T64" fmla="*/ 14 w 21"/>
                  <a:gd name="T65" fmla="*/ 33 h 50"/>
                  <a:gd name="T66" fmla="*/ 14 w 21"/>
                  <a:gd name="T67" fmla="*/ 8 h 50"/>
                  <a:gd name="T68" fmla="*/ 21 w 21"/>
                  <a:gd name="T69" fmla="*/ 8 h 50"/>
                  <a:gd name="T70" fmla="*/ 21 w 21"/>
                  <a:gd name="T71" fmla="*/ 33 h 50"/>
                  <a:gd name="T72" fmla="*/ 21 w 21"/>
                  <a:gd name="T73" fmla="*/ 35 h 50"/>
                  <a:gd name="T74" fmla="*/ 19 w 21"/>
                  <a:gd name="T75" fmla="*/ 35 h 50"/>
                  <a:gd name="T76" fmla="*/ 17 w 21"/>
                  <a:gd name="T77" fmla="*/ 33 h 50"/>
                  <a:gd name="T78" fmla="*/ 21 w 21"/>
                  <a:gd name="T79" fmla="*/ 33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1" h="50">
                    <a:moveTo>
                      <a:pt x="19" y="35"/>
                    </a:moveTo>
                    <a:lnTo>
                      <a:pt x="6" y="46"/>
                    </a:lnTo>
                    <a:lnTo>
                      <a:pt x="2" y="40"/>
                    </a:lnTo>
                    <a:lnTo>
                      <a:pt x="15" y="29"/>
                    </a:lnTo>
                    <a:lnTo>
                      <a:pt x="19" y="35"/>
                    </a:lnTo>
                    <a:close/>
                    <a:moveTo>
                      <a:pt x="6" y="46"/>
                    </a:moveTo>
                    <a:lnTo>
                      <a:pt x="0" y="50"/>
                    </a:lnTo>
                    <a:lnTo>
                      <a:pt x="0" y="42"/>
                    </a:lnTo>
                    <a:lnTo>
                      <a:pt x="4" y="42"/>
                    </a:lnTo>
                    <a:lnTo>
                      <a:pt x="6" y="46"/>
                    </a:lnTo>
                    <a:close/>
                    <a:moveTo>
                      <a:pt x="0" y="42"/>
                    </a:moveTo>
                    <a:lnTo>
                      <a:pt x="0" y="17"/>
                    </a:lnTo>
                    <a:lnTo>
                      <a:pt x="8" y="17"/>
                    </a:lnTo>
                    <a:lnTo>
                      <a:pt x="8" y="42"/>
                    </a:lnTo>
                    <a:lnTo>
                      <a:pt x="0" y="42"/>
                    </a:lnTo>
                    <a:close/>
                    <a:moveTo>
                      <a:pt x="0" y="17"/>
                    </a:moveTo>
                    <a:lnTo>
                      <a:pt x="0" y="15"/>
                    </a:lnTo>
                    <a:lnTo>
                      <a:pt x="2" y="13"/>
                    </a:lnTo>
                    <a:lnTo>
                      <a:pt x="4" y="17"/>
                    </a:lnTo>
                    <a:lnTo>
                      <a:pt x="0" y="17"/>
                    </a:lnTo>
                    <a:close/>
                    <a:moveTo>
                      <a:pt x="2" y="13"/>
                    </a:moveTo>
                    <a:lnTo>
                      <a:pt x="15" y="4"/>
                    </a:lnTo>
                    <a:lnTo>
                      <a:pt x="19" y="10"/>
                    </a:lnTo>
                    <a:lnTo>
                      <a:pt x="6" y="21"/>
                    </a:lnTo>
                    <a:lnTo>
                      <a:pt x="2" y="13"/>
                    </a:lnTo>
                    <a:close/>
                    <a:moveTo>
                      <a:pt x="15" y="4"/>
                    </a:moveTo>
                    <a:lnTo>
                      <a:pt x="21" y="0"/>
                    </a:lnTo>
                    <a:lnTo>
                      <a:pt x="21" y="8"/>
                    </a:lnTo>
                    <a:lnTo>
                      <a:pt x="17" y="8"/>
                    </a:lnTo>
                    <a:lnTo>
                      <a:pt x="15" y="4"/>
                    </a:lnTo>
                    <a:close/>
                    <a:moveTo>
                      <a:pt x="21" y="8"/>
                    </a:moveTo>
                    <a:lnTo>
                      <a:pt x="21" y="33"/>
                    </a:lnTo>
                    <a:lnTo>
                      <a:pt x="14" y="33"/>
                    </a:lnTo>
                    <a:lnTo>
                      <a:pt x="14" y="8"/>
                    </a:lnTo>
                    <a:lnTo>
                      <a:pt x="21" y="8"/>
                    </a:lnTo>
                    <a:close/>
                    <a:moveTo>
                      <a:pt x="21" y="33"/>
                    </a:moveTo>
                    <a:lnTo>
                      <a:pt x="21" y="35"/>
                    </a:lnTo>
                    <a:lnTo>
                      <a:pt x="19" y="35"/>
                    </a:lnTo>
                    <a:lnTo>
                      <a:pt x="17" y="33"/>
                    </a:lnTo>
                    <a:lnTo>
                      <a:pt x="21" y="33"/>
                    </a:lnTo>
                    <a:close/>
                  </a:path>
                </a:pathLst>
              </a:custGeom>
              <a:solidFill>
                <a:srgbClr val="1F1A1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grpSp>
        <p:grpSp>
          <p:nvGrpSpPr>
            <p:cNvPr id="569437" name="Group 93"/>
            <p:cNvGrpSpPr>
              <a:grpSpLocks/>
            </p:cNvGrpSpPr>
            <p:nvPr/>
          </p:nvGrpSpPr>
          <p:grpSpPr bwMode="auto">
            <a:xfrm>
              <a:off x="4446" y="1497"/>
              <a:ext cx="202" cy="349"/>
              <a:chOff x="1926" y="2047"/>
              <a:chExt cx="257" cy="445"/>
            </a:xfrm>
          </p:grpSpPr>
          <p:sp>
            <p:nvSpPr>
              <p:cNvPr id="569438" name="Freeform 94"/>
              <p:cNvSpPr>
                <a:spLocks/>
              </p:cNvSpPr>
              <p:nvPr/>
            </p:nvSpPr>
            <p:spPr bwMode="auto">
              <a:xfrm>
                <a:off x="1976" y="2047"/>
                <a:ext cx="13" cy="34"/>
              </a:xfrm>
              <a:custGeom>
                <a:avLst/>
                <a:gdLst>
                  <a:gd name="T0" fmla="*/ 13 w 13"/>
                  <a:gd name="T1" fmla="*/ 25 h 34"/>
                  <a:gd name="T2" fmla="*/ 0 w 13"/>
                  <a:gd name="T3" fmla="*/ 34 h 34"/>
                  <a:gd name="T4" fmla="*/ 0 w 13"/>
                  <a:gd name="T5" fmla="*/ 9 h 34"/>
                  <a:gd name="T6" fmla="*/ 13 w 13"/>
                  <a:gd name="T7" fmla="*/ 0 h 34"/>
                  <a:gd name="T8" fmla="*/ 13 w 13"/>
                  <a:gd name="T9" fmla="*/ 25 h 34"/>
                </a:gdLst>
                <a:ahLst/>
                <a:cxnLst>
                  <a:cxn ang="0">
                    <a:pos x="T0" y="T1"/>
                  </a:cxn>
                  <a:cxn ang="0">
                    <a:pos x="T2" y="T3"/>
                  </a:cxn>
                  <a:cxn ang="0">
                    <a:pos x="T4" y="T5"/>
                  </a:cxn>
                  <a:cxn ang="0">
                    <a:pos x="T6" y="T7"/>
                  </a:cxn>
                  <a:cxn ang="0">
                    <a:pos x="T8" y="T9"/>
                  </a:cxn>
                </a:cxnLst>
                <a:rect l="0" t="0" r="r" b="b"/>
                <a:pathLst>
                  <a:path w="13" h="34">
                    <a:moveTo>
                      <a:pt x="13" y="25"/>
                    </a:moveTo>
                    <a:lnTo>
                      <a:pt x="0" y="34"/>
                    </a:lnTo>
                    <a:lnTo>
                      <a:pt x="0" y="9"/>
                    </a:lnTo>
                    <a:lnTo>
                      <a:pt x="13" y="0"/>
                    </a:lnTo>
                    <a:lnTo>
                      <a:pt x="13" y="25"/>
                    </a:lnTo>
                    <a:close/>
                  </a:path>
                </a:pathLst>
              </a:custGeom>
              <a:solidFill>
                <a:srgbClr val="1F1A1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569439" name="Freeform 95"/>
              <p:cNvSpPr>
                <a:spLocks/>
              </p:cNvSpPr>
              <p:nvPr/>
            </p:nvSpPr>
            <p:spPr bwMode="auto">
              <a:xfrm>
                <a:off x="1930" y="2275"/>
                <a:ext cx="92" cy="210"/>
              </a:xfrm>
              <a:custGeom>
                <a:avLst/>
                <a:gdLst>
                  <a:gd name="T0" fmla="*/ 13 w 92"/>
                  <a:gd name="T1" fmla="*/ 200 h 210"/>
                  <a:gd name="T2" fmla="*/ 0 w 92"/>
                  <a:gd name="T3" fmla="*/ 210 h 210"/>
                  <a:gd name="T4" fmla="*/ 0 w 92"/>
                  <a:gd name="T5" fmla="*/ 71 h 210"/>
                  <a:gd name="T6" fmla="*/ 13 w 92"/>
                  <a:gd name="T7" fmla="*/ 62 h 210"/>
                  <a:gd name="T8" fmla="*/ 13 w 92"/>
                  <a:gd name="T9" fmla="*/ 123 h 210"/>
                  <a:gd name="T10" fmla="*/ 79 w 92"/>
                  <a:gd name="T11" fmla="*/ 73 h 210"/>
                  <a:gd name="T12" fmla="*/ 79 w 92"/>
                  <a:gd name="T13" fmla="*/ 12 h 210"/>
                  <a:gd name="T14" fmla="*/ 92 w 92"/>
                  <a:gd name="T15" fmla="*/ 0 h 210"/>
                  <a:gd name="T16" fmla="*/ 92 w 92"/>
                  <a:gd name="T17" fmla="*/ 139 h 210"/>
                  <a:gd name="T18" fmla="*/ 79 w 92"/>
                  <a:gd name="T19" fmla="*/ 148 h 210"/>
                  <a:gd name="T20" fmla="*/ 79 w 92"/>
                  <a:gd name="T21" fmla="*/ 87 h 210"/>
                  <a:gd name="T22" fmla="*/ 13 w 92"/>
                  <a:gd name="T23" fmla="*/ 137 h 210"/>
                  <a:gd name="T24" fmla="*/ 13 w 92"/>
                  <a:gd name="T25" fmla="*/ 20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2" h="210">
                    <a:moveTo>
                      <a:pt x="13" y="200"/>
                    </a:moveTo>
                    <a:lnTo>
                      <a:pt x="0" y="210"/>
                    </a:lnTo>
                    <a:lnTo>
                      <a:pt x="0" y="71"/>
                    </a:lnTo>
                    <a:lnTo>
                      <a:pt x="13" y="62"/>
                    </a:lnTo>
                    <a:lnTo>
                      <a:pt x="13" y="123"/>
                    </a:lnTo>
                    <a:lnTo>
                      <a:pt x="79" y="73"/>
                    </a:lnTo>
                    <a:lnTo>
                      <a:pt x="79" y="12"/>
                    </a:lnTo>
                    <a:lnTo>
                      <a:pt x="92" y="0"/>
                    </a:lnTo>
                    <a:lnTo>
                      <a:pt x="92" y="139"/>
                    </a:lnTo>
                    <a:lnTo>
                      <a:pt x="79" y="148"/>
                    </a:lnTo>
                    <a:lnTo>
                      <a:pt x="79" y="87"/>
                    </a:lnTo>
                    <a:lnTo>
                      <a:pt x="13" y="137"/>
                    </a:lnTo>
                    <a:lnTo>
                      <a:pt x="13" y="200"/>
                    </a:lnTo>
                    <a:close/>
                  </a:path>
                </a:pathLst>
              </a:custGeom>
              <a:solidFill>
                <a:srgbClr val="1F1A1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569440" name="Freeform 96"/>
              <p:cNvSpPr>
                <a:spLocks/>
              </p:cNvSpPr>
              <p:nvPr/>
            </p:nvSpPr>
            <p:spPr bwMode="auto">
              <a:xfrm>
                <a:off x="2053" y="2354"/>
                <a:ext cx="13" cy="37"/>
              </a:xfrm>
              <a:custGeom>
                <a:avLst/>
                <a:gdLst>
                  <a:gd name="T0" fmla="*/ 13 w 13"/>
                  <a:gd name="T1" fmla="*/ 27 h 37"/>
                  <a:gd name="T2" fmla="*/ 0 w 13"/>
                  <a:gd name="T3" fmla="*/ 37 h 37"/>
                  <a:gd name="T4" fmla="*/ 0 w 13"/>
                  <a:gd name="T5" fmla="*/ 12 h 37"/>
                  <a:gd name="T6" fmla="*/ 13 w 13"/>
                  <a:gd name="T7" fmla="*/ 0 h 37"/>
                  <a:gd name="T8" fmla="*/ 13 w 13"/>
                  <a:gd name="T9" fmla="*/ 27 h 37"/>
                </a:gdLst>
                <a:ahLst/>
                <a:cxnLst>
                  <a:cxn ang="0">
                    <a:pos x="T0" y="T1"/>
                  </a:cxn>
                  <a:cxn ang="0">
                    <a:pos x="T2" y="T3"/>
                  </a:cxn>
                  <a:cxn ang="0">
                    <a:pos x="T4" y="T5"/>
                  </a:cxn>
                  <a:cxn ang="0">
                    <a:pos x="T6" y="T7"/>
                  </a:cxn>
                  <a:cxn ang="0">
                    <a:pos x="T8" y="T9"/>
                  </a:cxn>
                </a:cxnLst>
                <a:rect l="0" t="0" r="r" b="b"/>
                <a:pathLst>
                  <a:path w="13" h="37">
                    <a:moveTo>
                      <a:pt x="13" y="27"/>
                    </a:moveTo>
                    <a:lnTo>
                      <a:pt x="0" y="37"/>
                    </a:lnTo>
                    <a:lnTo>
                      <a:pt x="0" y="12"/>
                    </a:lnTo>
                    <a:lnTo>
                      <a:pt x="13" y="0"/>
                    </a:lnTo>
                    <a:lnTo>
                      <a:pt x="13" y="27"/>
                    </a:lnTo>
                    <a:close/>
                  </a:path>
                </a:pathLst>
              </a:custGeom>
              <a:solidFill>
                <a:srgbClr val="1F1A1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569441" name="Freeform 97"/>
              <p:cNvSpPr>
                <a:spLocks noEditPoints="1"/>
              </p:cNvSpPr>
              <p:nvPr/>
            </p:nvSpPr>
            <p:spPr bwMode="auto">
              <a:xfrm>
                <a:off x="2097" y="2175"/>
                <a:ext cx="81" cy="181"/>
              </a:xfrm>
              <a:custGeom>
                <a:avLst/>
                <a:gdLst>
                  <a:gd name="T0" fmla="*/ 13 w 81"/>
                  <a:gd name="T1" fmla="*/ 46 h 181"/>
                  <a:gd name="T2" fmla="*/ 13 w 81"/>
                  <a:gd name="T3" fmla="*/ 98 h 181"/>
                  <a:gd name="T4" fmla="*/ 34 w 81"/>
                  <a:gd name="T5" fmla="*/ 83 h 181"/>
                  <a:gd name="T6" fmla="*/ 48 w 81"/>
                  <a:gd name="T7" fmla="*/ 71 h 181"/>
                  <a:gd name="T8" fmla="*/ 59 w 81"/>
                  <a:gd name="T9" fmla="*/ 58 h 181"/>
                  <a:gd name="T10" fmla="*/ 61 w 81"/>
                  <a:gd name="T11" fmla="*/ 52 h 181"/>
                  <a:gd name="T12" fmla="*/ 65 w 81"/>
                  <a:gd name="T13" fmla="*/ 45 h 181"/>
                  <a:gd name="T14" fmla="*/ 65 w 81"/>
                  <a:gd name="T15" fmla="*/ 39 h 181"/>
                  <a:gd name="T16" fmla="*/ 67 w 81"/>
                  <a:gd name="T17" fmla="*/ 33 h 181"/>
                  <a:gd name="T18" fmla="*/ 65 w 81"/>
                  <a:gd name="T19" fmla="*/ 27 h 181"/>
                  <a:gd name="T20" fmla="*/ 65 w 81"/>
                  <a:gd name="T21" fmla="*/ 22 h 181"/>
                  <a:gd name="T22" fmla="*/ 61 w 81"/>
                  <a:gd name="T23" fmla="*/ 20 h 181"/>
                  <a:gd name="T24" fmla="*/ 59 w 81"/>
                  <a:gd name="T25" fmla="*/ 18 h 181"/>
                  <a:gd name="T26" fmla="*/ 54 w 81"/>
                  <a:gd name="T27" fmla="*/ 20 h 181"/>
                  <a:gd name="T28" fmla="*/ 48 w 81"/>
                  <a:gd name="T29" fmla="*/ 22 h 181"/>
                  <a:gd name="T30" fmla="*/ 40 w 81"/>
                  <a:gd name="T31" fmla="*/ 25 h 181"/>
                  <a:gd name="T32" fmla="*/ 33 w 81"/>
                  <a:gd name="T33" fmla="*/ 31 h 181"/>
                  <a:gd name="T34" fmla="*/ 13 w 81"/>
                  <a:gd name="T35" fmla="*/ 46 h 181"/>
                  <a:gd name="T36" fmla="*/ 0 w 81"/>
                  <a:gd name="T37" fmla="*/ 43 h 181"/>
                  <a:gd name="T38" fmla="*/ 31 w 81"/>
                  <a:gd name="T39" fmla="*/ 22 h 181"/>
                  <a:gd name="T40" fmla="*/ 40 w 81"/>
                  <a:gd name="T41" fmla="*/ 12 h 181"/>
                  <a:gd name="T42" fmla="*/ 50 w 81"/>
                  <a:gd name="T43" fmla="*/ 6 h 181"/>
                  <a:gd name="T44" fmla="*/ 58 w 81"/>
                  <a:gd name="T45" fmla="*/ 2 h 181"/>
                  <a:gd name="T46" fmla="*/ 63 w 81"/>
                  <a:gd name="T47" fmla="*/ 0 h 181"/>
                  <a:gd name="T48" fmla="*/ 71 w 81"/>
                  <a:gd name="T49" fmla="*/ 0 h 181"/>
                  <a:gd name="T50" fmla="*/ 77 w 81"/>
                  <a:gd name="T51" fmla="*/ 4 h 181"/>
                  <a:gd name="T52" fmla="*/ 81 w 81"/>
                  <a:gd name="T53" fmla="*/ 12 h 181"/>
                  <a:gd name="T54" fmla="*/ 81 w 81"/>
                  <a:gd name="T55" fmla="*/ 20 h 181"/>
                  <a:gd name="T56" fmla="*/ 81 w 81"/>
                  <a:gd name="T57" fmla="*/ 31 h 181"/>
                  <a:gd name="T58" fmla="*/ 77 w 81"/>
                  <a:gd name="T59" fmla="*/ 43 h 181"/>
                  <a:gd name="T60" fmla="*/ 71 w 81"/>
                  <a:gd name="T61" fmla="*/ 54 h 181"/>
                  <a:gd name="T62" fmla="*/ 65 w 81"/>
                  <a:gd name="T63" fmla="*/ 66 h 181"/>
                  <a:gd name="T64" fmla="*/ 59 w 81"/>
                  <a:gd name="T65" fmla="*/ 75 h 181"/>
                  <a:gd name="T66" fmla="*/ 52 w 81"/>
                  <a:gd name="T67" fmla="*/ 81 h 181"/>
                  <a:gd name="T68" fmla="*/ 42 w 81"/>
                  <a:gd name="T69" fmla="*/ 91 h 181"/>
                  <a:gd name="T70" fmla="*/ 33 w 81"/>
                  <a:gd name="T71" fmla="*/ 98 h 181"/>
                  <a:gd name="T72" fmla="*/ 13 w 81"/>
                  <a:gd name="T73" fmla="*/ 112 h 181"/>
                  <a:gd name="T74" fmla="*/ 13 w 81"/>
                  <a:gd name="T75" fmla="*/ 169 h 181"/>
                  <a:gd name="T76" fmla="*/ 0 w 81"/>
                  <a:gd name="T77" fmla="*/ 181 h 181"/>
                  <a:gd name="T78" fmla="*/ 0 w 81"/>
                  <a:gd name="T79" fmla="*/ 43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1" h="181">
                    <a:moveTo>
                      <a:pt x="13" y="46"/>
                    </a:moveTo>
                    <a:lnTo>
                      <a:pt x="13" y="98"/>
                    </a:lnTo>
                    <a:lnTo>
                      <a:pt x="34" y="83"/>
                    </a:lnTo>
                    <a:lnTo>
                      <a:pt x="48" y="71"/>
                    </a:lnTo>
                    <a:lnTo>
                      <a:pt x="59" y="58"/>
                    </a:lnTo>
                    <a:lnTo>
                      <a:pt x="61" y="52"/>
                    </a:lnTo>
                    <a:lnTo>
                      <a:pt x="65" y="45"/>
                    </a:lnTo>
                    <a:lnTo>
                      <a:pt x="65" y="39"/>
                    </a:lnTo>
                    <a:lnTo>
                      <a:pt x="67" y="33"/>
                    </a:lnTo>
                    <a:lnTo>
                      <a:pt x="65" y="27"/>
                    </a:lnTo>
                    <a:lnTo>
                      <a:pt x="65" y="22"/>
                    </a:lnTo>
                    <a:lnTo>
                      <a:pt x="61" y="20"/>
                    </a:lnTo>
                    <a:lnTo>
                      <a:pt x="59" y="18"/>
                    </a:lnTo>
                    <a:lnTo>
                      <a:pt x="54" y="20"/>
                    </a:lnTo>
                    <a:lnTo>
                      <a:pt x="48" y="22"/>
                    </a:lnTo>
                    <a:lnTo>
                      <a:pt x="40" y="25"/>
                    </a:lnTo>
                    <a:lnTo>
                      <a:pt x="33" y="31"/>
                    </a:lnTo>
                    <a:lnTo>
                      <a:pt x="13" y="46"/>
                    </a:lnTo>
                    <a:close/>
                    <a:moveTo>
                      <a:pt x="0" y="43"/>
                    </a:moveTo>
                    <a:lnTo>
                      <a:pt x="31" y="22"/>
                    </a:lnTo>
                    <a:lnTo>
                      <a:pt x="40" y="12"/>
                    </a:lnTo>
                    <a:lnTo>
                      <a:pt x="50" y="6"/>
                    </a:lnTo>
                    <a:lnTo>
                      <a:pt x="58" y="2"/>
                    </a:lnTo>
                    <a:lnTo>
                      <a:pt x="63" y="0"/>
                    </a:lnTo>
                    <a:lnTo>
                      <a:pt x="71" y="0"/>
                    </a:lnTo>
                    <a:lnTo>
                      <a:pt x="77" y="4"/>
                    </a:lnTo>
                    <a:lnTo>
                      <a:pt x="81" y="12"/>
                    </a:lnTo>
                    <a:lnTo>
                      <a:pt x="81" y="20"/>
                    </a:lnTo>
                    <a:lnTo>
                      <a:pt x="81" y="31"/>
                    </a:lnTo>
                    <a:lnTo>
                      <a:pt x="77" y="43"/>
                    </a:lnTo>
                    <a:lnTo>
                      <a:pt x="71" y="54"/>
                    </a:lnTo>
                    <a:lnTo>
                      <a:pt x="65" y="66"/>
                    </a:lnTo>
                    <a:lnTo>
                      <a:pt x="59" y="75"/>
                    </a:lnTo>
                    <a:lnTo>
                      <a:pt x="52" y="81"/>
                    </a:lnTo>
                    <a:lnTo>
                      <a:pt x="42" y="91"/>
                    </a:lnTo>
                    <a:lnTo>
                      <a:pt x="33" y="98"/>
                    </a:lnTo>
                    <a:lnTo>
                      <a:pt x="13" y="112"/>
                    </a:lnTo>
                    <a:lnTo>
                      <a:pt x="13" y="169"/>
                    </a:lnTo>
                    <a:lnTo>
                      <a:pt x="0" y="181"/>
                    </a:lnTo>
                    <a:lnTo>
                      <a:pt x="0" y="43"/>
                    </a:lnTo>
                    <a:close/>
                  </a:path>
                </a:pathLst>
              </a:custGeom>
              <a:solidFill>
                <a:srgbClr val="1F1A1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569442" name="Freeform 98"/>
              <p:cNvSpPr>
                <a:spLocks/>
              </p:cNvSpPr>
              <p:nvPr/>
            </p:nvSpPr>
            <p:spPr bwMode="auto">
              <a:xfrm>
                <a:off x="2162" y="2271"/>
                <a:ext cx="14" cy="35"/>
              </a:xfrm>
              <a:custGeom>
                <a:avLst/>
                <a:gdLst>
                  <a:gd name="T0" fmla="*/ 14 w 14"/>
                  <a:gd name="T1" fmla="*/ 25 h 35"/>
                  <a:gd name="T2" fmla="*/ 0 w 14"/>
                  <a:gd name="T3" fmla="*/ 35 h 35"/>
                  <a:gd name="T4" fmla="*/ 0 w 14"/>
                  <a:gd name="T5" fmla="*/ 10 h 35"/>
                  <a:gd name="T6" fmla="*/ 14 w 14"/>
                  <a:gd name="T7" fmla="*/ 0 h 35"/>
                  <a:gd name="T8" fmla="*/ 14 w 14"/>
                  <a:gd name="T9" fmla="*/ 25 h 35"/>
                </a:gdLst>
                <a:ahLst/>
                <a:cxnLst>
                  <a:cxn ang="0">
                    <a:pos x="T0" y="T1"/>
                  </a:cxn>
                  <a:cxn ang="0">
                    <a:pos x="T2" y="T3"/>
                  </a:cxn>
                  <a:cxn ang="0">
                    <a:pos x="T4" y="T5"/>
                  </a:cxn>
                  <a:cxn ang="0">
                    <a:pos x="T6" y="T7"/>
                  </a:cxn>
                  <a:cxn ang="0">
                    <a:pos x="T8" y="T9"/>
                  </a:cxn>
                </a:cxnLst>
                <a:rect l="0" t="0" r="r" b="b"/>
                <a:pathLst>
                  <a:path w="14" h="35">
                    <a:moveTo>
                      <a:pt x="14" y="25"/>
                    </a:moveTo>
                    <a:lnTo>
                      <a:pt x="0" y="35"/>
                    </a:lnTo>
                    <a:lnTo>
                      <a:pt x="0" y="10"/>
                    </a:lnTo>
                    <a:lnTo>
                      <a:pt x="14" y="0"/>
                    </a:lnTo>
                    <a:lnTo>
                      <a:pt x="14" y="25"/>
                    </a:lnTo>
                    <a:close/>
                  </a:path>
                </a:pathLst>
              </a:custGeom>
              <a:solidFill>
                <a:srgbClr val="1F1A1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569443" name="Freeform 99"/>
              <p:cNvSpPr>
                <a:spLocks noEditPoints="1"/>
              </p:cNvSpPr>
              <p:nvPr/>
            </p:nvSpPr>
            <p:spPr bwMode="auto">
              <a:xfrm>
                <a:off x="1926" y="2268"/>
                <a:ext cx="100" cy="224"/>
              </a:xfrm>
              <a:custGeom>
                <a:avLst/>
                <a:gdLst>
                  <a:gd name="T0" fmla="*/ 6 w 100"/>
                  <a:gd name="T1" fmla="*/ 221 h 224"/>
                  <a:gd name="T2" fmla="*/ 15 w 100"/>
                  <a:gd name="T3" fmla="*/ 203 h 224"/>
                  <a:gd name="T4" fmla="*/ 6 w 100"/>
                  <a:gd name="T5" fmla="*/ 221 h 224"/>
                  <a:gd name="T6" fmla="*/ 0 w 100"/>
                  <a:gd name="T7" fmla="*/ 217 h 224"/>
                  <a:gd name="T8" fmla="*/ 6 w 100"/>
                  <a:gd name="T9" fmla="*/ 221 h 224"/>
                  <a:gd name="T10" fmla="*/ 0 w 100"/>
                  <a:gd name="T11" fmla="*/ 78 h 224"/>
                  <a:gd name="T12" fmla="*/ 8 w 100"/>
                  <a:gd name="T13" fmla="*/ 217 h 224"/>
                  <a:gd name="T14" fmla="*/ 0 w 100"/>
                  <a:gd name="T15" fmla="*/ 78 h 224"/>
                  <a:gd name="T16" fmla="*/ 2 w 100"/>
                  <a:gd name="T17" fmla="*/ 76 h 224"/>
                  <a:gd name="T18" fmla="*/ 0 w 100"/>
                  <a:gd name="T19" fmla="*/ 78 h 224"/>
                  <a:gd name="T20" fmla="*/ 15 w 100"/>
                  <a:gd name="T21" fmla="*/ 65 h 224"/>
                  <a:gd name="T22" fmla="*/ 6 w 100"/>
                  <a:gd name="T23" fmla="*/ 82 h 224"/>
                  <a:gd name="T24" fmla="*/ 15 w 100"/>
                  <a:gd name="T25" fmla="*/ 65 h 224"/>
                  <a:gd name="T26" fmla="*/ 21 w 100"/>
                  <a:gd name="T27" fmla="*/ 69 h 224"/>
                  <a:gd name="T28" fmla="*/ 15 w 100"/>
                  <a:gd name="T29" fmla="*/ 65 h 224"/>
                  <a:gd name="T30" fmla="*/ 21 w 100"/>
                  <a:gd name="T31" fmla="*/ 130 h 224"/>
                  <a:gd name="T32" fmla="*/ 13 w 100"/>
                  <a:gd name="T33" fmla="*/ 69 h 224"/>
                  <a:gd name="T34" fmla="*/ 19 w 100"/>
                  <a:gd name="T35" fmla="*/ 134 h 224"/>
                  <a:gd name="T36" fmla="*/ 13 w 100"/>
                  <a:gd name="T37" fmla="*/ 130 h 224"/>
                  <a:gd name="T38" fmla="*/ 19 w 100"/>
                  <a:gd name="T39" fmla="*/ 134 h 224"/>
                  <a:gd name="T40" fmla="*/ 81 w 100"/>
                  <a:gd name="T41" fmla="*/ 76 h 224"/>
                  <a:gd name="T42" fmla="*/ 19 w 100"/>
                  <a:gd name="T43" fmla="*/ 134 h 224"/>
                  <a:gd name="T44" fmla="*/ 86 w 100"/>
                  <a:gd name="T45" fmla="*/ 80 h 224"/>
                  <a:gd name="T46" fmla="*/ 84 w 100"/>
                  <a:gd name="T47" fmla="*/ 84 h 224"/>
                  <a:gd name="T48" fmla="*/ 86 w 100"/>
                  <a:gd name="T49" fmla="*/ 80 h 224"/>
                  <a:gd name="T50" fmla="*/ 79 w 100"/>
                  <a:gd name="T51" fmla="*/ 19 h 224"/>
                  <a:gd name="T52" fmla="*/ 86 w 100"/>
                  <a:gd name="T53" fmla="*/ 80 h 224"/>
                  <a:gd name="T54" fmla="*/ 79 w 100"/>
                  <a:gd name="T55" fmla="*/ 19 h 224"/>
                  <a:gd name="T56" fmla="*/ 81 w 100"/>
                  <a:gd name="T57" fmla="*/ 15 h 224"/>
                  <a:gd name="T58" fmla="*/ 79 w 100"/>
                  <a:gd name="T59" fmla="*/ 19 h 224"/>
                  <a:gd name="T60" fmla="*/ 94 w 100"/>
                  <a:gd name="T61" fmla="*/ 5 h 224"/>
                  <a:gd name="T62" fmla="*/ 84 w 100"/>
                  <a:gd name="T63" fmla="*/ 21 h 224"/>
                  <a:gd name="T64" fmla="*/ 94 w 100"/>
                  <a:gd name="T65" fmla="*/ 5 h 224"/>
                  <a:gd name="T66" fmla="*/ 100 w 100"/>
                  <a:gd name="T67" fmla="*/ 7 h 224"/>
                  <a:gd name="T68" fmla="*/ 94 w 100"/>
                  <a:gd name="T69" fmla="*/ 5 h 224"/>
                  <a:gd name="T70" fmla="*/ 100 w 100"/>
                  <a:gd name="T71" fmla="*/ 146 h 224"/>
                  <a:gd name="T72" fmla="*/ 92 w 100"/>
                  <a:gd name="T73" fmla="*/ 7 h 224"/>
                  <a:gd name="T74" fmla="*/ 100 w 100"/>
                  <a:gd name="T75" fmla="*/ 146 h 224"/>
                  <a:gd name="T76" fmla="*/ 98 w 100"/>
                  <a:gd name="T77" fmla="*/ 150 h 224"/>
                  <a:gd name="T78" fmla="*/ 100 w 100"/>
                  <a:gd name="T79" fmla="*/ 146 h 224"/>
                  <a:gd name="T80" fmla="*/ 84 w 100"/>
                  <a:gd name="T81" fmla="*/ 159 h 224"/>
                  <a:gd name="T82" fmla="*/ 94 w 100"/>
                  <a:gd name="T83" fmla="*/ 142 h 224"/>
                  <a:gd name="T84" fmla="*/ 84 w 100"/>
                  <a:gd name="T85" fmla="*/ 159 h 224"/>
                  <a:gd name="T86" fmla="*/ 79 w 100"/>
                  <a:gd name="T87" fmla="*/ 155 h 224"/>
                  <a:gd name="T88" fmla="*/ 84 w 100"/>
                  <a:gd name="T89" fmla="*/ 159 h 224"/>
                  <a:gd name="T90" fmla="*/ 79 w 100"/>
                  <a:gd name="T91" fmla="*/ 94 h 224"/>
                  <a:gd name="T92" fmla="*/ 86 w 100"/>
                  <a:gd name="T93" fmla="*/ 155 h 224"/>
                  <a:gd name="T94" fmla="*/ 81 w 100"/>
                  <a:gd name="T95" fmla="*/ 90 h 224"/>
                  <a:gd name="T96" fmla="*/ 86 w 100"/>
                  <a:gd name="T97" fmla="*/ 94 h 224"/>
                  <a:gd name="T98" fmla="*/ 81 w 100"/>
                  <a:gd name="T99" fmla="*/ 90 h 224"/>
                  <a:gd name="T100" fmla="*/ 19 w 100"/>
                  <a:gd name="T101" fmla="*/ 148 h 224"/>
                  <a:gd name="T102" fmla="*/ 81 w 100"/>
                  <a:gd name="T103" fmla="*/ 90 h 224"/>
                  <a:gd name="T104" fmla="*/ 13 w 100"/>
                  <a:gd name="T105" fmla="*/ 144 h 224"/>
                  <a:gd name="T106" fmla="*/ 15 w 100"/>
                  <a:gd name="T107" fmla="*/ 140 h 224"/>
                  <a:gd name="T108" fmla="*/ 13 w 100"/>
                  <a:gd name="T109" fmla="*/ 144 h 224"/>
                  <a:gd name="T110" fmla="*/ 21 w 100"/>
                  <a:gd name="T111" fmla="*/ 207 h 224"/>
                  <a:gd name="T112" fmla="*/ 13 w 100"/>
                  <a:gd name="T113" fmla="*/ 144 h 224"/>
                  <a:gd name="T114" fmla="*/ 21 w 100"/>
                  <a:gd name="T115" fmla="*/ 207 h 224"/>
                  <a:gd name="T116" fmla="*/ 19 w 100"/>
                  <a:gd name="T117" fmla="*/ 209 h 224"/>
                  <a:gd name="T118" fmla="*/ 21 w 100"/>
                  <a:gd name="T119" fmla="*/ 207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00" h="224">
                    <a:moveTo>
                      <a:pt x="19" y="209"/>
                    </a:moveTo>
                    <a:lnTo>
                      <a:pt x="6" y="221"/>
                    </a:lnTo>
                    <a:lnTo>
                      <a:pt x="2" y="213"/>
                    </a:lnTo>
                    <a:lnTo>
                      <a:pt x="15" y="203"/>
                    </a:lnTo>
                    <a:lnTo>
                      <a:pt x="19" y="209"/>
                    </a:lnTo>
                    <a:close/>
                    <a:moveTo>
                      <a:pt x="6" y="221"/>
                    </a:moveTo>
                    <a:lnTo>
                      <a:pt x="0" y="224"/>
                    </a:lnTo>
                    <a:lnTo>
                      <a:pt x="0" y="217"/>
                    </a:lnTo>
                    <a:lnTo>
                      <a:pt x="4" y="217"/>
                    </a:lnTo>
                    <a:lnTo>
                      <a:pt x="6" y="221"/>
                    </a:lnTo>
                    <a:close/>
                    <a:moveTo>
                      <a:pt x="0" y="217"/>
                    </a:moveTo>
                    <a:lnTo>
                      <a:pt x="0" y="78"/>
                    </a:lnTo>
                    <a:lnTo>
                      <a:pt x="8" y="78"/>
                    </a:lnTo>
                    <a:lnTo>
                      <a:pt x="8" y="217"/>
                    </a:lnTo>
                    <a:lnTo>
                      <a:pt x="0" y="217"/>
                    </a:lnTo>
                    <a:close/>
                    <a:moveTo>
                      <a:pt x="0" y="78"/>
                    </a:moveTo>
                    <a:lnTo>
                      <a:pt x="0" y="76"/>
                    </a:lnTo>
                    <a:lnTo>
                      <a:pt x="2" y="76"/>
                    </a:lnTo>
                    <a:lnTo>
                      <a:pt x="4" y="78"/>
                    </a:lnTo>
                    <a:lnTo>
                      <a:pt x="0" y="78"/>
                    </a:lnTo>
                    <a:close/>
                    <a:moveTo>
                      <a:pt x="2" y="76"/>
                    </a:moveTo>
                    <a:lnTo>
                      <a:pt x="15" y="65"/>
                    </a:lnTo>
                    <a:lnTo>
                      <a:pt x="19" y="73"/>
                    </a:lnTo>
                    <a:lnTo>
                      <a:pt x="6" y="82"/>
                    </a:lnTo>
                    <a:lnTo>
                      <a:pt x="2" y="76"/>
                    </a:lnTo>
                    <a:close/>
                    <a:moveTo>
                      <a:pt x="15" y="65"/>
                    </a:moveTo>
                    <a:lnTo>
                      <a:pt x="21" y="61"/>
                    </a:lnTo>
                    <a:lnTo>
                      <a:pt x="21" y="69"/>
                    </a:lnTo>
                    <a:lnTo>
                      <a:pt x="17" y="69"/>
                    </a:lnTo>
                    <a:lnTo>
                      <a:pt x="15" y="65"/>
                    </a:lnTo>
                    <a:close/>
                    <a:moveTo>
                      <a:pt x="21" y="69"/>
                    </a:moveTo>
                    <a:lnTo>
                      <a:pt x="21" y="130"/>
                    </a:lnTo>
                    <a:lnTo>
                      <a:pt x="13" y="130"/>
                    </a:lnTo>
                    <a:lnTo>
                      <a:pt x="13" y="69"/>
                    </a:lnTo>
                    <a:lnTo>
                      <a:pt x="21" y="69"/>
                    </a:lnTo>
                    <a:close/>
                    <a:moveTo>
                      <a:pt x="19" y="134"/>
                    </a:moveTo>
                    <a:lnTo>
                      <a:pt x="13" y="138"/>
                    </a:lnTo>
                    <a:lnTo>
                      <a:pt x="13" y="130"/>
                    </a:lnTo>
                    <a:lnTo>
                      <a:pt x="17" y="130"/>
                    </a:lnTo>
                    <a:lnTo>
                      <a:pt x="19" y="134"/>
                    </a:lnTo>
                    <a:close/>
                    <a:moveTo>
                      <a:pt x="15" y="126"/>
                    </a:moveTo>
                    <a:lnTo>
                      <a:pt x="81" y="76"/>
                    </a:lnTo>
                    <a:lnTo>
                      <a:pt x="84" y="84"/>
                    </a:lnTo>
                    <a:lnTo>
                      <a:pt x="19" y="134"/>
                    </a:lnTo>
                    <a:lnTo>
                      <a:pt x="15" y="126"/>
                    </a:lnTo>
                    <a:close/>
                    <a:moveTo>
                      <a:pt x="86" y="80"/>
                    </a:moveTo>
                    <a:lnTo>
                      <a:pt x="86" y="82"/>
                    </a:lnTo>
                    <a:lnTo>
                      <a:pt x="84" y="84"/>
                    </a:lnTo>
                    <a:lnTo>
                      <a:pt x="83" y="80"/>
                    </a:lnTo>
                    <a:lnTo>
                      <a:pt x="86" y="80"/>
                    </a:lnTo>
                    <a:close/>
                    <a:moveTo>
                      <a:pt x="79" y="80"/>
                    </a:moveTo>
                    <a:lnTo>
                      <a:pt x="79" y="19"/>
                    </a:lnTo>
                    <a:lnTo>
                      <a:pt x="86" y="19"/>
                    </a:lnTo>
                    <a:lnTo>
                      <a:pt x="86" y="80"/>
                    </a:lnTo>
                    <a:lnTo>
                      <a:pt x="79" y="80"/>
                    </a:lnTo>
                    <a:close/>
                    <a:moveTo>
                      <a:pt x="79" y="19"/>
                    </a:moveTo>
                    <a:lnTo>
                      <a:pt x="79" y="17"/>
                    </a:lnTo>
                    <a:lnTo>
                      <a:pt x="81" y="15"/>
                    </a:lnTo>
                    <a:lnTo>
                      <a:pt x="83" y="19"/>
                    </a:lnTo>
                    <a:lnTo>
                      <a:pt x="79" y="19"/>
                    </a:lnTo>
                    <a:close/>
                    <a:moveTo>
                      <a:pt x="81" y="15"/>
                    </a:moveTo>
                    <a:lnTo>
                      <a:pt x="94" y="5"/>
                    </a:lnTo>
                    <a:lnTo>
                      <a:pt x="98" y="11"/>
                    </a:lnTo>
                    <a:lnTo>
                      <a:pt x="84" y="21"/>
                    </a:lnTo>
                    <a:lnTo>
                      <a:pt x="81" y="15"/>
                    </a:lnTo>
                    <a:close/>
                    <a:moveTo>
                      <a:pt x="94" y="5"/>
                    </a:moveTo>
                    <a:lnTo>
                      <a:pt x="100" y="0"/>
                    </a:lnTo>
                    <a:lnTo>
                      <a:pt x="100" y="7"/>
                    </a:lnTo>
                    <a:lnTo>
                      <a:pt x="96" y="7"/>
                    </a:lnTo>
                    <a:lnTo>
                      <a:pt x="94" y="5"/>
                    </a:lnTo>
                    <a:close/>
                    <a:moveTo>
                      <a:pt x="100" y="7"/>
                    </a:moveTo>
                    <a:lnTo>
                      <a:pt x="100" y="146"/>
                    </a:lnTo>
                    <a:lnTo>
                      <a:pt x="92" y="146"/>
                    </a:lnTo>
                    <a:lnTo>
                      <a:pt x="92" y="7"/>
                    </a:lnTo>
                    <a:lnTo>
                      <a:pt x="100" y="7"/>
                    </a:lnTo>
                    <a:close/>
                    <a:moveTo>
                      <a:pt x="100" y="146"/>
                    </a:moveTo>
                    <a:lnTo>
                      <a:pt x="100" y="148"/>
                    </a:lnTo>
                    <a:lnTo>
                      <a:pt x="98" y="150"/>
                    </a:lnTo>
                    <a:lnTo>
                      <a:pt x="96" y="146"/>
                    </a:lnTo>
                    <a:lnTo>
                      <a:pt x="100" y="146"/>
                    </a:lnTo>
                    <a:close/>
                    <a:moveTo>
                      <a:pt x="98" y="150"/>
                    </a:moveTo>
                    <a:lnTo>
                      <a:pt x="84" y="159"/>
                    </a:lnTo>
                    <a:lnTo>
                      <a:pt x="81" y="153"/>
                    </a:lnTo>
                    <a:lnTo>
                      <a:pt x="94" y="142"/>
                    </a:lnTo>
                    <a:lnTo>
                      <a:pt x="98" y="150"/>
                    </a:lnTo>
                    <a:close/>
                    <a:moveTo>
                      <a:pt x="84" y="159"/>
                    </a:moveTo>
                    <a:lnTo>
                      <a:pt x="79" y="165"/>
                    </a:lnTo>
                    <a:lnTo>
                      <a:pt x="79" y="155"/>
                    </a:lnTo>
                    <a:lnTo>
                      <a:pt x="83" y="155"/>
                    </a:lnTo>
                    <a:lnTo>
                      <a:pt x="84" y="159"/>
                    </a:lnTo>
                    <a:close/>
                    <a:moveTo>
                      <a:pt x="79" y="155"/>
                    </a:moveTo>
                    <a:lnTo>
                      <a:pt x="79" y="94"/>
                    </a:lnTo>
                    <a:lnTo>
                      <a:pt x="86" y="94"/>
                    </a:lnTo>
                    <a:lnTo>
                      <a:pt x="86" y="155"/>
                    </a:lnTo>
                    <a:lnTo>
                      <a:pt x="79" y="155"/>
                    </a:lnTo>
                    <a:close/>
                    <a:moveTo>
                      <a:pt x="81" y="90"/>
                    </a:moveTo>
                    <a:lnTo>
                      <a:pt x="86" y="86"/>
                    </a:lnTo>
                    <a:lnTo>
                      <a:pt x="86" y="94"/>
                    </a:lnTo>
                    <a:lnTo>
                      <a:pt x="83" y="94"/>
                    </a:lnTo>
                    <a:lnTo>
                      <a:pt x="81" y="90"/>
                    </a:lnTo>
                    <a:close/>
                    <a:moveTo>
                      <a:pt x="84" y="96"/>
                    </a:moveTo>
                    <a:lnTo>
                      <a:pt x="19" y="148"/>
                    </a:lnTo>
                    <a:lnTo>
                      <a:pt x="15" y="140"/>
                    </a:lnTo>
                    <a:lnTo>
                      <a:pt x="81" y="90"/>
                    </a:lnTo>
                    <a:lnTo>
                      <a:pt x="84" y="96"/>
                    </a:lnTo>
                    <a:close/>
                    <a:moveTo>
                      <a:pt x="13" y="144"/>
                    </a:moveTo>
                    <a:lnTo>
                      <a:pt x="13" y="142"/>
                    </a:lnTo>
                    <a:lnTo>
                      <a:pt x="15" y="140"/>
                    </a:lnTo>
                    <a:lnTo>
                      <a:pt x="17" y="144"/>
                    </a:lnTo>
                    <a:lnTo>
                      <a:pt x="13" y="144"/>
                    </a:lnTo>
                    <a:close/>
                    <a:moveTo>
                      <a:pt x="21" y="144"/>
                    </a:moveTo>
                    <a:lnTo>
                      <a:pt x="21" y="207"/>
                    </a:lnTo>
                    <a:lnTo>
                      <a:pt x="13" y="207"/>
                    </a:lnTo>
                    <a:lnTo>
                      <a:pt x="13" y="144"/>
                    </a:lnTo>
                    <a:lnTo>
                      <a:pt x="21" y="144"/>
                    </a:lnTo>
                    <a:close/>
                    <a:moveTo>
                      <a:pt x="21" y="207"/>
                    </a:moveTo>
                    <a:lnTo>
                      <a:pt x="21" y="209"/>
                    </a:lnTo>
                    <a:lnTo>
                      <a:pt x="19" y="209"/>
                    </a:lnTo>
                    <a:lnTo>
                      <a:pt x="17" y="207"/>
                    </a:lnTo>
                    <a:lnTo>
                      <a:pt x="21" y="207"/>
                    </a:lnTo>
                    <a:close/>
                  </a:path>
                </a:pathLst>
              </a:custGeom>
              <a:solidFill>
                <a:srgbClr val="1F1A1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569444" name="Freeform 100"/>
              <p:cNvSpPr>
                <a:spLocks noEditPoints="1"/>
              </p:cNvSpPr>
              <p:nvPr/>
            </p:nvSpPr>
            <p:spPr bwMode="auto">
              <a:xfrm>
                <a:off x="2049" y="2346"/>
                <a:ext cx="21" cy="52"/>
              </a:xfrm>
              <a:custGeom>
                <a:avLst/>
                <a:gdLst>
                  <a:gd name="T0" fmla="*/ 19 w 21"/>
                  <a:gd name="T1" fmla="*/ 37 h 52"/>
                  <a:gd name="T2" fmla="*/ 6 w 21"/>
                  <a:gd name="T3" fmla="*/ 48 h 52"/>
                  <a:gd name="T4" fmla="*/ 0 w 21"/>
                  <a:gd name="T5" fmla="*/ 41 h 52"/>
                  <a:gd name="T6" fmla="*/ 13 w 21"/>
                  <a:gd name="T7" fmla="*/ 31 h 52"/>
                  <a:gd name="T8" fmla="*/ 19 w 21"/>
                  <a:gd name="T9" fmla="*/ 37 h 52"/>
                  <a:gd name="T10" fmla="*/ 6 w 21"/>
                  <a:gd name="T11" fmla="*/ 48 h 52"/>
                  <a:gd name="T12" fmla="*/ 0 w 21"/>
                  <a:gd name="T13" fmla="*/ 52 h 52"/>
                  <a:gd name="T14" fmla="*/ 0 w 21"/>
                  <a:gd name="T15" fmla="*/ 45 h 52"/>
                  <a:gd name="T16" fmla="*/ 4 w 21"/>
                  <a:gd name="T17" fmla="*/ 45 h 52"/>
                  <a:gd name="T18" fmla="*/ 6 w 21"/>
                  <a:gd name="T19" fmla="*/ 48 h 52"/>
                  <a:gd name="T20" fmla="*/ 0 w 21"/>
                  <a:gd name="T21" fmla="*/ 45 h 52"/>
                  <a:gd name="T22" fmla="*/ 0 w 21"/>
                  <a:gd name="T23" fmla="*/ 20 h 52"/>
                  <a:gd name="T24" fmla="*/ 8 w 21"/>
                  <a:gd name="T25" fmla="*/ 20 h 52"/>
                  <a:gd name="T26" fmla="*/ 8 w 21"/>
                  <a:gd name="T27" fmla="*/ 45 h 52"/>
                  <a:gd name="T28" fmla="*/ 0 w 21"/>
                  <a:gd name="T29" fmla="*/ 45 h 52"/>
                  <a:gd name="T30" fmla="*/ 0 w 21"/>
                  <a:gd name="T31" fmla="*/ 20 h 52"/>
                  <a:gd name="T32" fmla="*/ 0 w 21"/>
                  <a:gd name="T33" fmla="*/ 18 h 52"/>
                  <a:gd name="T34" fmla="*/ 0 w 21"/>
                  <a:gd name="T35" fmla="*/ 16 h 52"/>
                  <a:gd name="T36" fmla="*/ 4 w 21"/>
                  <a:gd name="T37" fmla="*/ 20 h 52"/>
                  <a:gd name="T38" fmla="*/ 0 w 21"/>
                  <a:gd name="T39" fmla="*/ 20 h 52"/>
                  <a:gd name="T40" fmla="*/ 0 w 21"/>
                  <a:gd name="T41" fmla="*/ 16 h 52"/>
                  <a:gd name="T42" fmla="*/ 13 w 21"/>
                  <a:gd name="T43" fmla="*/ 6 h 52"/>
                  <a:gd name="T44" fmla="*/ 19 w 21"/>
                  <a:gd name="T45" fmla="*/ 12 h 52"/>
                  <a:gd name="T46" fmla="*/ 6 w 21"/>
                  <a:gd name="T47" fmla="*/ 23 h 52"/>
                  <a:gd name="T48" fmla="*/ 0 w 21"/>
                  <a:gd name="T49" fmla="*/ 16 h 52"/>
                  <a:gd name="T50" fmla="*/ 13 w 21"/>
                  <a:gd name="T51" fmla="*/ 6 h 52"/>
                  <a:gd name="T52" fmla="*/ 21 w 21"/>
                  <a:gd name="T53" fmla="*/ 0 h 52"/>
                  <a:gd name="T54" fmla="*/ 21 w 21"/>
                  <a:gd name="T55" fmla="*/ 8 h 52"/>
                  <a:gd name="T56" fmla="*/ 17 w 21"/>
                  <a:gd name="T57" fmla="*/ 8 h 52"/>
                  <a:gd name="T58" fmla="*/ 13 w 21"/>
                  <a:gd name="T59" fmla="*/ 6 h 52"/>
                  <a:gd name="T60" fmla="*/ 21 w 21"/>
                  <a:gd name="T61" fmla="*/ 8 h 52"/>
                  <a:gd name="T62" fmla="*/ 21 w 21"/>
                  <a:gd name="T63" fmla="*/ 35 h 52"/>
                  <a:gd name="T64" fmla="*/ 13 w 21"/>
                  <a:gd name="T65" fmla="*/ 35 h 52"/>
                  <a:gd name="T66" fmla="*/ 13 w 21"/>
                  <a:gd name="T67" fmla="*/ 8 h 52"/>
                  <a:gd name="T68" fmla="*/ 21 w 21"/>
                  <a:gd name="T69" fmla="*/ 8 h 52"/>
                  <a:gd name="T70" fmla="*/ 21 w 21"/>
                  <a:gd name="T71" fmla="*/ 35 h 52"/>
                  <a:gd name="T72" fmla="*/ 21 w 21"/>
                  <a:gd name="T73" fmla="*/ 37 h 52"/>
                  <a:gd name="T74" fmla="*/ 19 w 21"/>
                  <a:gd name="T75" fmla="*/ 37 h 52"/>
                  <a:gd name="T76" fmla="*/ 17 w 21"/>
                  <a:gd name="T77" fmla="*/ 35 h 52"/>
                  <a:gd name="T78" fmla="*/ 21 w 21"/>
                  <a:gd name="T79"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1" h="52">
                    <a:moveTo>
                      <a:pt x="19" y="37"/>
                    </a:moveTo>
                    <a:lnTo>
                      <a:pt x="6" y="48"/>
                    </a:lnTo>
                    <a:lnTo>
                      <a:pt x="0" y="41"/>
                    </a:lnTo>
                    <a:lnTo>
                      <a:pt x="13" y="31"/>
                    </a:lnTo>
                    <a:lnTo>
                      <a:pt x="19" y="37"/>
                    </a:lnTo>
                    <a:close/>
                    <a:moveTo>
                      <a:pt x="6" y="48"/>
                    </a:moveTo>
                    <a:lnTo>
                      <a:pt x="0" y="52"/>
                    </a:lnTo>
                    <a:lnTo>
                      <a:pt x="0" y="45"/>
                    </a:lnTo>
                    <a:lnTo>
                      <a:pt x="4" y="45"/>
                    </a:lnTo>
                    <a:lnTo>
                      <a:pt x="6" y="48"/>
                    </a:lnTo>
                    <a:close/>
                    <a:moveTo>
                      <a:pt x="0" y="45"/>
                    </a:moveTo>
                    <a:lnTo>
                      <a:pt x="0" y="20"/>
                    </a:lnTo>
                    <a:lnTo>
                      <a:pt x="8" y="20"/>
                    </a:lnTo>
                    <a:lnTo>
                      <a:pt x="8" y="45"/>
                    </a:lnTo>
                    <a:lnTo>
                      <a:pt x="0" y="45"/>
                    </a:lnTo>
                    <a:close/>
                    <a:moveTo>
                      <a:pt x="0" y="20"/>
                    </a:moveTo>
                    <a:lnTo>
                      <a:pt x="0" y="18"/>
                    </a:lnTo>
                    <a:lnTo>
                      <a:pt x="0" y="16"/>
                    </a:lnTo>
                    <a:lnTo>
                      <a:pt x="4" y="20"/>
                    </a:lnTo>
                    <a:lnTo>
                      <a:pt x="0" y="20"/>
                    </a:lnTo>
                    <a:close/>
                    <a:moveTo>
                      <a:pt x="0" y="16"/>
                    </a:moveTo>
                    <a:lnTo>
                      <a:pt x="13" y="6"/>
                    </a:lnTo>
                    <a:lnTo>
                      <a:pt x="19" y="12"/>
                    </a:lnTo>
                    <a:lnTo>
                      <a:pt x="6" y="23"/>
                    </a:lnTo>
                    <a:lnTo>
                      <a:pt x="0" y="16"/>
                    </a:lnTo>
                    <a:close/>
                    <a:moveTo>
                      <a:pt x="13" y="6"/>
                    </a:moveTo>
                    <a:lnTo>
                      <a:pt x="21" y="0"/>
                    </a:lnTo>
                    <a:lnTo>
                      <a:pt x="21" y="8"/>
                    </a:lnTo>
                    <a:lnTo>
                      <a:pt x="17" y="8"/>
                    </a:lnTo>
                    <a:lnTo>
                      <a:pt x="13" y="6"/>
                    </a:lnTo>
                    <a:close/>
                    <a:moveTo>
                      <a:pt x="21" y="8"/>
                    </a:moveTo>
                    <a:lnTo>
                      <a:pt x="21" y="35"/>
                    </a:lnTo>
                    <a:lnTo>
                      <a:pt x="13" y="35"/>
                    </a:lnTo>
                    <a:lnTo>
                      <a:pt x="13" y="8"/>
                    </a:lnTo>
                    <a:lnTo>
                      <a:pt x="21" y="8"/>
                    </a:lnTo>
                    <a:close/>
                    <a:moveTo>
                      <a:pt x="21" y="35"/>
                    </a:moveTo>
                    <a:lnTo>
                      <a:pt x="21" y="37"/>
                    </a:lnTo>
                    <a:lnTo>
                      <a:pt x="19" y="37"/>
                    </a:lnTo>
                    <a:lnTo>
                      <a:pt x="17" y="35"/>
                    </a:lnTo>
                    <a:lnTo>
                      <a:pt x="21" y="35"/>
                    </a:lnTo>
                    <a:close/>
                  </a:path>
                </a:pathLst>
              </a:custGeom>
              <a:solidFill>
                <a:srgbClr val="1F1A1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569445" name="Freeform 101"/>
              <p:cNvSpPr>
                <a:spLocks noEditPoints="1"/>
              </p:cNvSpPr>
              <p:nvPr/>
            </p:nvSpPr>
            <p:spPr bwMode="auto">
              <a:xfrm>
                <a:off x="2093" y="2172"/>
                <a:ext cx="90" cy="192"/>
              </a:xfrm>
              <a:custGeom>
                <a:avLst/>
                <a:gdLst>
                  <a:gd name="T0" fmla="*/ 21 w 90"/>
                  <a:gd name="T1" fmla="*/ 105 h 192"/>
                  <a:gd name="T2" fmla="*/ 37 w 90"/>
                  <a:gd name="T3" fmla="*/ 84 h 192"/>
                  <a:gd name="T4" fmla="*/ 38 w 90"/>
                  <a:gd name="T5" fmla="*/ 86 h 192"/>
                  <a:gd name="T6" fmla="*/ 48 w 90"/>
                  <a:gd name="T7" fmla="*/ 82 h 192"/>
                  <a:gd name="T8" fmla="*/ 65 w 90"/>
                  <a:gd name="T9" fmla="*/ 63 h 192"/>
                  <a:gd name="T10" fmla="*/ 65 w 90"/>
                  <a:gd name="T11" fmla="*/ 48 h 192"/>
                  <a:gd name="T12" fmla="*/ 65 w 90"/>
                  <a:gd name="T13" fmla="*/ 42 h 192"/>
                  <a:gd name="T14" fmla="*/ 67 w 90"/>
                  <a:gd name="T15" fmla="*/ 36 h 192"/>
                  <a:gd name="T16" fmla="*/ 67 w 90"/>
                  <a:gd name="T17" fmla="*/ 36 h 192"/>
                  <a:gd name="T18" fmla="*/ 71 w 90"/>
                  <a:gd name="T19" fmla="*/ 23 h 192"/>
                  <a:gd name="T20" fmla="*/ 58 w 90"/>
                  <a:gd name="T21" fmla="*/ 19 h 192"/>
                  <a:gd name="T22" fmla="*/ 35 w 90"/>
                  <a:gd name="T23" fmla="*/ 32 h 192"/>
                  <a:gd name="T24" fmla="*/ 15 w 90"/>
                  <a:gd name="T25" fmla="*/ 46 h 192"/>
                  <a:gd name="T26" fmla="*/ 17 w 90"/>
                  <a:gd name="T27" fmla="*/ 49 h 192"/>
                  <a:gd name="T28" fmla="*/ 2 w 90"/>
                  <a:gd name="T29" fmla="*/ 44 h 192"/>
                  <a:gd name="T30" fmla="*/ 31 w 90"/>
                  <a:gd name="T31" fmla="*/ 21 h 192"/>
                  <a:gd name="T32" fmla="*/ 35 w 90"/>
                  <a:gd name="T33" fmla="*/ 25 h 192"/>
                  <a:gd name="T34" fmla="*/ 38 w 90"/>
                  <a:gd name="T35" fmla="*/ 25 h 192"/>
                  <a:gd name="T36" fmla="*/ 42 w 90"/>
                  <a:gd name="T37" fmla="*/ 23 h 192"/>
                  <a:gd name="T38" fmla="*/ 52 w 90"/>
                  <a:gd name="T39" fmla="*/ 5 h 192"/>
                  <a:gd name="T40" fmla="*/ 56 w 90"/>
                  <a:gd name="T41" fmla="*/ 13 h 192"/>
                  <a:gd name="T42" fmla="*/ 62 w 90"/>
                  <a:gd name="T43" fmla="*/ 9 h 192"/>
                  <a:gd name="T44" fmla="*/ 62 w 90"/>
                  <a:gd name="T45" fmla="*/ 5 h 192"/>
                  <a:gd name="T46" fmla="*/ 65 w 90"/>
                  <a:gd name="T47" fmla="*/ 9 h 192"/>
                  <a:gd name="T48" fmla="*/ 65 w 90"/>
                  <a:gd name="T49" fmla="*/ 0 h 192"/>
                  <a:gd name="T50" fmla="*/ 65 w 90"/>
                  <a:gd name="T51" fmla="*/ 0 h 192"/>
                  <a:gd name="T52" fmla="*/ 69 w 90"/>
                  <a:gd name="T53" fmla="*/ 0 h 192"/>
                  <a:gd name="T54" fmla="*/ 71 w 90"/>
                  <a:gd name="T55" fmla="*/ 0 h 192"/>
                  <a:gd name="T56" fmla="*/ 71 w 90"/>
                  <a:gd name="T57" fmla="*/ 0 h 192"/>
                  <a:gd name="T58" fmla="*/ 71 w 90"/>
                  <a:gd name="T59" fmla="*/ 0 h 192"/>
                  <a:gd name="T60" fmla="*/ 86 w 90"/>
                  <a:gd name="T61" fmla="*/ 9 h 192"/>
                  <a:gd name="T62" fmla="*/ 88 w 90"/>
                  <a:gd name="T63" fmla="*/ 13 h 192"/>
                  <a:gd name="T64" fmla="*/ 88 w 90"/>
                  <a:gd name="T65" fmla="*/ 13 h 192"/>
                  <a:gd name="T66" fmla="*/ 81 w 90"/>
                  <a:gd name="T67" fmla="*/ 23 h 192"/>
                  <a:gd name="T68" fmla="*/ 79 w 90"/>
                  <a:gd name="T69" fmla="*/ 40 h 192"/>
                  <a:gd name="T70" fmla="*/ 77 w 90"/>
                  <a:gd name="T71" fmla="*/ 46 h 192"/>
                  <a:gd name="T72" fmla="*/ 85 w 90"/>
                  <a:gd name="T73" fmla="*/ 48 h 192"/>
                  <a:gd name="T74" fmla="*/ 83 w 90"/>
                  <a:gd name="T75" fmla="*/ 51 h 192"/>
                  <a:gd name="T76" fmla="*/ 83 w 90"/>
                  <a:gd name="T77" fmla="*/ 53 h 192"/>
                  <a:gd name="T78" fmla="*/ 83 w 90"/>
                  <a:gd name="T79" fmla="*/ 55 h 192"/>
                  <a:gd name="T80" fmla="*/ 83 w 90"/>
                  <a:gd name="T81" fmla="*/ 55 h 192"/>
                  <a:gd name="T82" fmla="*/ 71 w 90"/>
                  <a:gd name="T83" fmla="*/ 73 h 192"/>
                  <a:gd name="T84" fmla="*/ 69 w 90"/>
                  <a:gd name="T85" fmla="*/ 69 h 192"/>
                  <a:gd name="T86" fmla="*/ 65 w 90"/>
                  <a:gd name="T87" fmla="*/ 69 h 192"/>
                  <a:gd name="T88" fmla="*/ 62 w 90"/>
                  <a:gd name="T89" fmla="*/ 71 h 192"/>
                  <a:gd name="T90" fmla="*/ 58 w 90"/>
                  <a:gd name="T91" fmla="*/ 88 h 192"/>
                  <a:gd name="T92" fmla="*/ 54 w 90"/>
                  <a:gd name="T93" fmla="*/ 92 h 192"/>
                  <a:gd name="T94" fmla="*/ 50 w 90"/>
                  <a:gd name="T95" fmla="*/ 96 h 192"/>
                  <a:gd name="T96" fmla="*/ 50 w 90"/>
                  <a:gd name="T97" fmla="*/ 96 h 192"/>
                  <a:gd name="T98" fmla="*/ 13 w 90"/>
                  <a:gd name="T99" fmla="*/ 115 h 192"/>
                  <a:gd name="T100" fmla="*/ 21 w 90"/>
                  <a:gd name="T101" fmla="*/ 172 h 192"/>
                  <a:gd name="T102" fmla="*/ 21 w 90"/>
                  <a:gd name="T103" fmla="*/ 176 h 192"/>
                  <a:gd name="T104" fmla="*/ 15 w 90"/>
                  <a:gd name="T105" fmla="*/ 171 h 192"/>
                  <a:gd name="T106" fmla="*/ 8 w 90"/>
                  <a:gd name="T107" fmla="*/ 186 h 192"/>
                  <a:gd name="T108" fmla="*/ 0 w 90"/>
                  <a:gd name="T109" fmla="*/ 4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0" h="192">
                    <a:moveTo>
                      <a:pt x="21" y="49"/>
                    </a:moveTo>
                    <a:lnTo>
                      <a:pt x="21" y="101"/>
                    </a:lnTo>
                    <a:lnTo>
                      <a:pt x="13" y="101"/>
                    </a:lnTo>
                    <a:lnTo>
                      <a:pt x="13" y="49"/>
                    </a:lnTo>
                    <a:lnTo>
                      <a:pt x="21" y="49"/>
                    </a:lnTo>
                    <a:close/>
                    <a:moveTo>
                      <a:pt x="21" y="105"/>
                    </a:moveTo>
                    <a:lnTo>
                      <a:pt x="13" y="109"/>
                    </a:lnTo>
                    <a:lnTo>
                      <a:pt x="13" y="101"/>
                    </a:lnTo>
                    <a:lnTo>
                      <a:pt x="17" y="101"/>
                    </a:lnTo>
                    <a:lnTo>
                      <a:pt x="21" y="105"/>
                    </a:lnTo>
                    <a:close/>
                    <a:moveTo>
                      <a:pt x="15" y="98"/>
                    </a:moveTo>
                    <a:lnTo>
                      <a:pt x="37" y="84"/>
                    </a:lnTo>
                    <a:lnTo>
                      <a:pt x="40" y="90"/>
                    </a:lnTo>
                    <a:lnTo>
                      <a:pt x="21" y="105"/>
                    </a:lnTo>
                    <a:lnTo>
                      <a:pt x="15" y="98"/>
                    </a:lnTo>
                    <a:close/>
                    <a:moveTo>
                      <a:pt x="37" y="84"/>
                    </a:moveTo>
                    <a:lnTo>
                      <a:pt x="37" y="84"/>
                    </a:lnTo>
                    <a:lnTo>
                      <a:pt x="38" y="86"/>
                    </a:lnTo>
                    <a:lnTo>
                      <a:pt x="37" y="84"/>
                    </a:lnTo>
                    <a:close/>
                    <a:moveTo>
                      <a:pt x="37" y="84"/>
                    </a:moveTo>
                    <a:lnTo>
                      <a:pt x="42" y="76"/>
                    </a:lnTo>
                    <a:lnTo>
                      <a:pt x="50" y="71"/>
                    </a:lnTo>
                    <a:lnTo>
                      <a:pt x="56" y="76"/>
                    </a:lnTo>
                    <a:lnTo>
                      <a:pt x="48" y="82"/>
                    </a:lnTo>
                    <a:lnTo>
                      <a:pt x="40" y="90"/>
                    </a:lnTo>
                    <a:lnTo>
                      <a:pt x="37" y="84"/>
                    </a:lnTo>
                    <a:close/>
                    <a:moveTo>
                      <a:pt x="50" y="71"/>
                    </a:moveTo>
                    <a:lnTo>
                      <a:pt x="56" y="65"/>
                    </a:lnTo>
                    <a:lnTo>
                      <a:pt x="60" y="59"/>
                    </a:lnTo>
                    <a:lnTo>
                      <a:pt x="65" y="63"/>
                    </a:lnTo>
                    <a:lnTo>
                      <a:pt x="62" y="71"/>
                    </a:lnTo>
                    <a:lnTo>
                      <a:pt x="56" y="76"/>
                    </a:lnTo>
                    <a:lnTo>
                      <a:pt x="50" y="71"/>
                    </a:lnTo>
                    <a:close/>
                    <a:moveTo>
                      <a:pt x="60" y="59"/>
                    </a:moveTo>
                    <a:lnTo>
                      <a:pt x="63" y="53"/>
                    </a:lnTo>
                    <a:lnTo>
                      <a:pt x="65" y="48"/>
                    </a:lnTo>
                    <a:lnTo>
                      <a:pt x="73" y="49"/>
                    </a:lnTo>
                    <a:lnTo>
                      <a:pt x="69" y="57"/>
                    </a:lnTo>
                    <a:lnTo>
                      <a:pt x="65" y="63"/>
                    </a:lnTo>
                    <a:lnTo>
                      <a:pt x="60" y="59"/>
                    </a:lnTo>
                    <a:close/>
                    <a:moveTo>
                      <a:pt x="65" y="48"/>
                    </a:moveTo>
                    <a:lnTo>
                      <a:pt x="65" y="42"/>
                    </a:lnTo>
                    <a:lnTo>
                      <a:pt x="67" y="36"/>
                    </a:lnTo>
                    <a:lnTo>
                      <a:pt x="75" y="36"/>
                    </a:lnTo>
                    <a:lnTo>
                      <a:pt x="75" y="42"/>
                    </a:lnTo>
                    <a:lnTo>
                      <a:pt x="73" y="49"/>
                    </a:lnTo>
                    <a:lnTo>
                      <a:pt x="65" y="48"/>
                    </a:lnTo>
                    <a:close/>
                    <a:moveTo>
                      <a:pt x="67" y="36"/>
                    </a:moveTo>
                    <a:lnTo>
                      <a:pt x="65" y="30"/>
                    </a:lnTo>
                    <a:lnTo>
                      <a:pt x="65" y="26"/>
                    </a:lnTo>
                    <a:lnTo>
                      <a:pt x="71" y="23"/>
                    </a:lnTo>
                    <a:lnTo>
                      <a:pt x="73" y="28"/>
                    </a:lnTo>
                    <a:lnTo>
                      <a:pt x="75" y="36"/>
                    </a:lnTo>
                    <a:lnTo>
                      <a:pt x="67" y="36"/>
                    </a:lnTo>
                    <a:close/>
                    <a:moveTo>
                      <a:pt x="65" y="26"/>
                    </a:moveTo>
                    <a:lnTo>
                      <a:pt x="63" y="26"/>
                    </a:lnTo>
                    <a:lnTo>
                      <a:pt x="62" y="25"/>
                    </a:lnTo>
                    <a:lnTo>
                      <a:pt x="63" y="17"/>
                    </a:lnTo>
                    <a:lnTo>
                      <a:pt x="67" y="19"/>
                    </a:lnTo>
                    <a:lnTo>
                      <a:pt x="71" y="23"/>
                    </a:lnTo>
                    <a:lnTo>
                      <a:pt x="65" y="26"/>
                    </a:lnTo>
                    <a:close/>
                    <a:moveTo>
                      <a:pt x="62" y="25"/>
                    </a:moveTo>
                    <a:lnTo>
                      <a:pt x="60" y="26"/>
                    </a:lnTo>
                    <a:lnTo>
                      <a:pt x="54" y="28"/>
                    </a:lnTo>
                    <a:lnTo>
                      <a:pt x="50" y="21"/>
                    </a:lnTo>
                    <a:lnTo>
                      <a:pt x="58" y="19"/>
                    </a:lnTo>
                    <a:lnTo>
                      <a:pt x="63" y="17"/>
                    </a:lnTo>
                    <a:lnTo>
                      <a:pt x="62" y="25"/>
                    </a:lnTo>
                    <a:close/>
                    <a:moveTo>
                      <a:pt x="54" y="28"/>
                    </a:moveTo>
                    <a:lnTo>
                      <a:pt x="48" y="32"/>
                    </a:lnTo>
                    <a:lnTo>
                      <a:pt x="38" y="38"/>
                    </a:lnTo>
                    <a:lnTo>
                      <a:pt x="35" y="32"/>
                    </a:lnTo>
                    <a:lnTo>
                      <a:pt x="42" y="25"/>
                    </a:lnTo>
                    <a:lnTo>
                      <a:pt x="50" y="21"/>
                    </a:lnTo>
                    <a:lnTo>
                      <a:pt x="54" y="28"/>
                    </a:lnTo>
                    <a:close/>
                    <a:moveTo>
                      <a:pt x="38" y="38"/>
                    </a:moveTo>
                    <a:lnTo>
                      <a:pt x="21" y="51"/>
                    </a:lnTo>
                    <a:lnTo>
                      <a:pt x="15" y="46"/>
                    </a:lnTo>
                    <a:lnTo>
                      <a:pt x="35" y="32"/>
                    </a:lnTo>
                    <a:lnTo>
                      <a:pt x="38" y="38"/>
                    </a:lnTo>
                    <a:close/>
                    <a:moveTo>
                      <a:pt x="13" y="49"/>
                    </a:moveTo>
                    <a:lnTo>
                      <a:pt x="13" y="48"/>
                    </a:lnTo>
                    <a:lnTo>
                      <a:pt x="15" y="46"/>
                    </a:lnTo>
                    <a:lnTo>
                      <a:pt x="17" y="49"/>
                    </a:lnTo>
                    <a:lnTo>
                      <a:pt x="13" y="49"/>
                    </a:lnTo>
                    <a:close/>
                    <a:moveTo>
                      <a:pt x="2" y="44"/>
                    </a:moveTo>
                    <a:lnTo>
                      <a:pt x="31" y="21"/>
                    </a:lnTo>
                    <a:lnTo>
                      <a:pt x="37" y="26"/>
                    </a:lnTo>
                    <a:lnTo>
                      <a:pt x="8" y="49"/>
                    </a:lnTo>
                    <a:lnTo>
                      <a:pt x="2" y="44"/>
                    </a:lnTo>
                    <a:close/>
                    <a:moveTo>
                      <a:pt x="31" y="21"/>
                    </a:moveTo>
                    <a:lnTo>
                      <a:pt x="31" y="21"/>
                    </a:lnTo>
                    <a:lnTo>
                      <a:pt x="35" y="25"/>
                    </a:lnTo>
                    <a:lnTo>
                      <a:pt x="31" y="21"/>
                    </a:lnTo>
                    <a:close/>
                    <a:moveTo>
                      <a:pt x="31" y="21"/>
                    </a:moveTo>
                    <a:lnTo>
                      <a:pt x="31" y="21"/>
                    </a:lnTo>
                    <a:lnTo>
                      <a:pt x="37" y="26"/>
                    </a:lnTo>
                    <a:lnTo>
                      <a:pt x="37" y="26"/>
                    </a:lnTo>
                    <a:lnTo>
                      <a:pt x="31" y="21"/>
                    </a:lnTo>
                    <a:close/>
                    <a:moveTo>
                      <a:pt x="37" y="26"/>
                    </a:moveTo>
                    <a:lnTo>
                      <a:pt x="37" y="26"/>
                    </a:lnTo>
                    <a:lnTo>
                      <a:pt x="35" y="25"/>
                    </a:lnTo>
                    <a:lnTo>
                      <a:pt x="37" y="26"/>
                    </a:lnTo>
                    <a:close/>
                    <a:moveTo>
                      <a:pt x="31" y="21"/>
                    </a:moveTo>
                    <a:lnTo>
                      <a:pt x="33" y="19"/>
                    </a:lnTo>
                    <a:lnTo>
                      <a:pt x="35" y="17"/>
                    </a:lnTo>
                    <a:lnTo>
                      <a:pt x="40" y="25"/>
                    </a:lnTo>
                    <a:lnTo>
                      <a:pt x="38" y="25"/>
                    </a:lnTo>
                    <a:lnTo>
                      <a:pt x="37" y="26"/>
                    </a:lnTo>
                    <a:lnTo>
                      <a:pt x="31" y="21"/>
                    </a:lnTo>
                    <a:close/>
                    <a:moveTo>
                      <a:pt x="35" y="17"/>
                    </a:moveTo>
                    <a:lnTo>
                      <a:pt x="37" y="17"/>
                    </a:lnTo>
                    <a:lnTo>
                      <a:pt x="38" y="15"/>
                    </a:lnTo>
                    <a:lnTo>
                      <a:pt x="42" y="23"/>
                    </a:lnTo>
                    <a:lnTo>
                      <a:pt x="40" y="23"/>
                    </a:lnTo>
                    <a:lnTo>
                      <a:pt x="40" y="25"/>
                    </a:lnTo>
                    <a:lnTo>
                      <a:pt x="35" y="17"/>
                    </a:lnTo>
                    <a:close/>
                    <a:moveTo>
                      <a:pt x="38" y="15"/>
                    </a:moveTo>
                    <a:lnTo>
                      <a:pt x="46" y="9"/>
                    </a:lnTo>
                    <a:lnTo>
                      <a:pt x="52" y="5"/>
                    </a:lnTo>
                    <a:lnTo>
                      <a:pt x="56" y="13"/>
                    </a:lnTo>
                    <a:lnTo>
                      <a:pt x="50" y="17"/>
                    </a:lnTo>
                    <a:lnTo>
                      <a:pt x="42" y="23"/>
                    </a:lnTo>
                    <a:lnTo>
                      <a:pt x="38" y="15"/>
                    </a:lnTo>
                    <a:close/>
                    <a:moveTo>
                      <a:pt x="56" y="13"/>
                    </a:moveTo>
                    <a:lnTo>
                      <a:pt x="56" y="13"/>
                    </a:lnTo>
                    <a:lnTo>
                      <a:pt x="54" y="9"/>
                    </a:lnTo>
                    <a:lnTo>
                      <a:pt x="56" y="13"/>
                    </a:lnTo>
                    <a:close/>
                    <a:moveTo>
                      <a:pt x="52" y="5"/>
                    </a:moveTo>
                    <a:lnTo>
                      <a:pt x="56" y="3"/>
                    </a:lnTo>
                    <a:lnTo>
                      <a:pt x="60" y="1"/>
                    </a:lnTo>
                    <a:lnTo>
                      <a:pt x="62" y="9"/>
                    </a:lnTo>
                    <a:lnTo>
                      <a:pt x="60" y="11"/>
                    </a:lnTo>
                    <a:lnTo>
                      <a:pt x="56" y="13"/>
                    </a:lnTo>
                    <a:lnTo>
                      <a:pt x="52" y="5"/>
                    </a:lnTo>
                    <a:close/>
                    <a:moveTo>
                      <a:pt x="62" y="9"/>
                    </a:moveTo>
                    <a:lnTo>
                      <a:pt x="62" y="9"/>
                    </a:lnTo>
                    <a:lnTo>
                      <a:pt x="62" y="5"/>
                    </a:lnTo>
                    <a:lnTo>
                      <a:pt x="62" y="9"/>
                    </a:lnTo>
                    <a:close/>
                    <a:moveTo>
                      <a:pt x="60" y="1"/>
                    </a:moveTo>
                    <a:lnTo>
                      <a:pt x="63" y="1"/>
                    </a:lnTo>
                    <a:lnTo>
                      <a:pt x="65" y="0"/>
                    </a:lnTo>
                    <a:lnTo>
                      <a:pt x="67" y="7"/>
                    </a:lnTo>
                    <a:lnTo>
                      <a:pt x="65" y="9"/>
                    </a:lnTo>
                    <a:lnTo>
                      <a:pt x="62" y="9"/>
                    </a:lnTo>
                    <a:lnTo>
                      <a:pt x="60" y="1"/>
                    </a:lnTo>
                    <a:close/>
                    <a:moveTo>
                      <a:pt x="65" y="0"/>
                    </a:moveTo>
                    <a:lnTo>
                      <a:pt x="65" y="0"/>
                    </a:lnTo>
                    <a:lnTo>
                      <a:pt x="67" y="3"/>
                    </a:lnTo>
                    <a:lnTo>
                      <a:pt x="65" y="0"/>
                    </a:lnTo>
                    <a:close/>
                    <a:moveTo>
                      <a:pt x="65" y="0"/>
                    </a:moveTo>
                    <a:lnTo>
                      <a:pt x="65" y="0"/>
                    </a:lnTo>
                    <a:lnTo>
                      <a:pt x="67" y="7"/>
                    </a:lnTo>
                    <a:lnTo>
                      <a:pt x="67" y="7"/>
                    </a:lnTo>
                    <a:lnTo>
                      <a:pt x="65" y="0"/>
                    </a:lnTo>
                    <a:close/>
                    <a:moveTo>
                      <a:pt x="65" y="0"/>
                    </a:moveTo>
                    <a:lnTo>
                      <a:pt x="65" y="0"/>
                    </a:lnTo>
                    <a:lnTo>
                      <a:pt x="67" y="3"/>
                    </a:lnTo>
                    <a:lnTo>
                      <a:pt x="65" y="0"/>
                    </a:lnTo>
                    <a:close/>
                    <a:moveTo>
                      <a:pt x="65" y="0"/>
                    </a:moveTo>
                    <a:lnTo>
                      <a:pt x="67" y="0"/>
                    </a:lnTo>
                    <a:lnTo>
                      <a:pt x="69" y="0"/>
                    </a:lnTo>
                    <a:lnTo>
                      <a:pt x="69" y="7"/>
                    </a:lnTo>
                    <a:lnTo>
                      <a:pt x="67" y="7"/>
                    </a:lnTo>
                    <a:lnTo>
                      <a:pt x="67" y="7"/>
                    </a:lnTo>
                    <a:lnTo>
                      <a:pt x="65" y="0"/>
                    </a:lnTo>
                    <a:close/>
                    <a:moveTo>
                      <a:pt x="69" y="0"/>
                    </a:moveTo>
                    <a:lnTo>
                      <a:pt x="71" y="0"/>
                    </a:lnTo>
                    <a:lnTo>
                      <a:pt x="71" y="0"/>
                    </a:lnTo>
                    <a:lnTo>
                      <a:pt x="71" y="7"/>
                    </a:lnTo>
                    <a:lnTo>
                      <a:pt x="71" y="7"/>
                    </a:lnTo>
                    <a:lnTo>
                      <a:pt x="69" y="7"/>
                    </a:lnTo>
                    <a:lnTo>
                      <a:pt x="69" y="0"/>
                    </a:lnTo>
                    <a:close/>
                    <a:moveTo>
                      <a:pt x="71" y="0"/>
                    </a:moveTo>
                    <a:lnTo>
                      <a:pt x="79" y="1"/>
                    </a:lnTo>
                    <a:lnTo>
                      <a:pt x="83" y="5"/>
                    </a:lnTo>
                    <a:lnTo>
                      <a:pt x="77" y="11"/>
                    </a:lnTo>
                    <a:lnTo>
                      <a:pt x="75" y="9"/>
                    </a:lnTo>
                    <a:lnTo>
                      <a:pt x="71" y="7"/>
                    </a:lnTo>
                    <a:lnTo>
                      <a:pt x="71" y="0"/>
                    </a:lnTo>
                    <a:close/>
                    <a:moveTo>
                      <a:pt x="77" y="11"/>
                    </a:moveTo>
                    <a:lnTo>
                      <a:pt x="77" y="11"/>
                    </a:lnTo>
                    <a:lnTo>
                      <a:pt x="81" y="7"/>
                    </a:lnTo>
                    <a:lnTo>
                      <a:pt x="77" y="11"/>
                    </a:lnTo>
                    <a:close/>
                    <a:moveTo>
                      <a:pt x="83" y="5"/>
                    </a:moveTo>
                    <a:lnTo>
                      <a:pt x="86" y="9"/>
                    </a:lnTo>
                    <a:lnTo>
                      <a:pt x="88" y="13"/>
                    </a:lnTo>
                    <a:lnTo>
                      <a:pt x="81" y="15"/>
                    </a:lnTo>
                    <a:lnTo>
                      <a:pt x="79" y="13"/>
                    </a:lnTo>
                    <a:lnTo>
                      <a:pt x="77" y="11"/>
                    </a:lnTo>
                    <a:lnTo>
                      <a:pt x="83" y="5"/>
                    </a:lnTo>
                    <a:close/>
                    <a:moveTo>
                      <a:pt x="88" y="13"/>
                    </a:moveTo>
                    <a:lnTo>
                      <a:pt x="88" y="19"/>
                    </a:lnTo>
                    <a:lnTo>
                      <a:pt x="90" y="23"/>
                    </a:lnTo>
                    <a:lnTo>
                      <a:pt x="81" y="23"/>
                    </a:lnTo>
                    <a:lnTo>
                      <a:pt x="81" y="19"/>
                    </a:lnTo>
                    <a:lnTo>
                      <a:pt x="81" y="15"/>
                    </a:lnTo>
                    <a:lnTo>
                      <a:pt x="88" y="13"/>
                    </a:lnTo>
                    <a:close/>
                    <a:moveTo>
                      <a:pt x="90" y="23"/>
                    </a:moveTo>
                    <a:lnTo>
                      <a:pt x="88" y="28"/>
                    </a:lnTo>
                    <a:lnTo>
                      <a:pt x="88" y="36"/>
                    </a:lnTo>
                    <a:lnTo>
                      <a:pt x="81" y="34"/>
                    </a:lnTo>
                    <a:lnTo>
                      <a:pt x="81" y="28"/>
                    </a:lnTo>
                    <a:lnTo>
                      <a:pt x="81" y="23"/>
                    </a:lnTo>
                    <a:lnTo>
                      <a:pt x="90" y="23"/>
                    </a:lnTo>
                    <a:close/>
                    <a:moveTo>
                      <a:pt x="88" y="36"/>
                    </a:moveTo>
                    <a:lnTo>
                      <a:pt x="86" y="42"/>
                    </a:lnTo>
                    <a:lnTo>
                      <a:pt x="85" y="48"/>
                    </a:lnTo>
                    <a:lnTo>
                      <a:pt x="77" y="46"/>
                    </a:lnTo>
                    <a:lnTo>
                      <a:pt x="79" y="40"/>
                    </a:lnTo>
                    <a:lnTo>
                      <a:pt x="81" y="34"/>
                    </a:lnTo>
                    <a:lnTo>
                      <a:pt x="88" y="36"/>
                    </a:lnTo>
                    <a:close/>
                    <a:moveTo>
                      <a:pt x="77" y="46"/>
                    </a:moveTo>
                    <a:lnTo>
                      <a:pt x="77" y="46"/>
                    </a:lnTo>
                    <a:lnTo>
                      <a:pt x="81" y="46"/>
                    </a:lnTo>
                    <a:lnTo>
                      <a:pt x="77" y="46"/>
                    </a:lnTo>
                    <a:close/>
                    <a:moveTo>
                      <a:pt x="85" y="48"/>
                    </a:moveTo>
                    <a:lnTo>
                      <a:pt x="85" y="48"/>
                    </a:lnTo>
                    <a:lnTo>
                      <a:pt x="77" y="46"/>
                    </a:lnTo>
                    <a:lnTo>
                      <a:pt x="77" y="46"/>
                    </a:lnTo>
                    <a:lnTo>
                      <a:pt x="85" y="48"/>
                    </a:lnTo>
                    <a:close/>
                    <a:moveTo>
                      <a:pt x="85" y="48"/>
                    </a:moveTo>
                    <a:lnTo>
                      <a:pt x="85" y="48"/>
                    </a:lnTo>
                    <a:lnTo>
                      <a:pt x="81" y="46"/>
                    </a:lnTo>
                    <a:lnTo>
                      <a:pt x="85" y="48"/>
                    </a:lnTo>
                    <a:close/>
                    <a:moveTo>
                      <a:pt x="85" y="48"/>
                    </a:moveTo>
                    <a:lnTo>
                      <a:pt x="85" y="49"/>
                    </a:lnTo>
                    <a:lnTo>
                      <a:pt x="83" y="51"/>
                    </a:lnTo>
                    <a:lnTo>
                      <a:pt x="77" y="48"/>
                    </a:lnTo>
                    <a:lnTo>
                      <a:pt x="77" y="46"/>
                    </a:lnTo>
                    <a:lnTo>
                      <a:pt x="77" y="46"/>
                    </a:lnTo>
                    <a:lnTo>
                      <a:pt x="85" y="48"/>
                    </a:lnTo>
                    <a:close/>
                    <a:moveTo>
                      <a:pt x="83" y="51"/>
                    </a:moveTo>
                    <a:lnTo>
                      <a:pt x="83" y="53"/>
                    </a:lnTo>
                    <a:lnTo>
                      <a:pt x="83" y="55"/>
                    </a:lnTo>
                    <a:lnTo>
                      <a:pt x="75" y="51"/>
                    </a:lnTo>
                    <a:lnTo>
                      <a:pt x="75" y="49"/>
                    </a:lnTo>
                    <a:lnTo>
                      <a:pt x="77" y="48"/>
                    </a:lnTo>
                    <a:lnTo>
                      <a:pt x="83" y="51"/>
                    </a:lnTo>
                    <a:close/>
                    <a:moveTo>
                      <a:pt x="83" y="55"/>
                    </a:moveTo>
                    <a:lnTo>
                      <a:pt x="77" y="63"/>
                    </a:lnTo>
                    <a:lnTo>
                      <a:pt x="71" y="73"/>
                    </a:lnTo>
                    <a:lnTo>
                      <a:pt x="65" y="67"/>
                    </a:lnTo>
                    <a:lnTo>
                      <a:pt x="71" y="59"/>
                    </a:lnTo>
                    <a:lnTo>
                      <a:pt x="75" y="51"/>
                    </a:lnTo>
                    <a:lnTo>
                      <a:pt x="83" y="55"/>
                    </a:lnTo>
                    <a:close/>
                    <a:moveTo>
                      <a:pt x="65" y="67"/>
                    </a:moveTo>
                    <a:lnTo>
                      <a:pt x="65" y="67"/>
                    </a:lnTo>
                    <a:lnTo>
                      <a:pt x="69" y="69"/>
                    </a:lnTo>
                    <a:lnTo>
                      <a:pt x="65" y="67"/>
                    </a:lnTo>
                    <a:close/>
                    <a:moveTo>
                      <a:pt x="71" y="73"/>
                    </a:moveTo>
                    <a:lnTo>
                      <a:pt x="71" y="73"/>
                    </a:lnTo>
                    <a:lnTo>
                      <a:pt x="65" y="67"/>
                    </a:lnTo>
                    <a:lnTo>
                      <a:pt x="65" y="67"/>
                    </a:lnTo>
                    <a:lnTo>
                      <a:pt x="71" y="73"/>
                    </a:lnTo>
                    <a:close/>
                    <a:moveTo>
                      <a:pt x="71" y="73"/>
                    </a:moveTo>
                    <a:lnTo>
                      <a:pt x="71" y="73"/>
                    </a:lnTo>
                    <a:lnTo>
                      <a:pt x="69" y="69"/>
                    </a:lnTo>
                    <a:lnTo>
                      <a:pt x="71" y="73"/>
                    </a:lnTo>
                    <a:close/>
                    <a:moveTo>
                      <a:pt x="71" y="73"/>
                    </a:moveTo>
                    <a:lnTo>
                      <a:pt x="71" y="73"/>
                    </a:lnTo>
                    <a:lnTo>
                      <a:pt x="71" y="74"/>
                    </a:lnTo>
                    <a:lnTo>
                      <a:pt x="63" y="69"/>
                    </a:lnTo>
                    <a:lnTo>
                      <a:pt x="65" y="69"/>
                    </a:lnTo>
                    <a:lnTo>
                      <a:pt x="65" y="67"/>
                    </a:lnTo>
                    <a:lnTo>
                      <a:pt x="71" y="73"/>
                    </a:lnTo>
                    <a:close/>
                    <a:moveTo>
                      <a:pt x="71" y="74"/>
                    </a:moveTo>
                    <a:lnTo>
                      <a:pt x="69" y="74"/>
                    </a:lnTo>
                    <a:lnTo>
                      <a:pt x="69" y="76"/>
                    </a:lnTo>
                    <a:lnTo>
                      <a:pt x="62" y="71"/>
                    </a:lnTo>
                    <a:lnTo>
                      <a:pt x="63" y="71"/>
                    </a:lnTo>
                    <a:lnTo>
                      <a:pt x="63" y="69"/>
                    </a:lnTo>
                    <a:lnTo>
                      <a:pt x="71" y="74"/>
                    </a:lnTo>
                    <a:close/>
                    <a:moveTo>
                      <a:pt x="69" y="76"/>
                    </a:moveTo>
                    <a:lnTo>
                      <a:pt x="63" y="82"/>
                    </a:lnTo>
                    <a:lnTo>
                      <a:pt x="58" y="88"/>
                    </a:lnTo>
                    <a:lnTo>
                      <a:pt x="52" y="82"/>
                    </a:lnTo>
                    <a:lnTo>
                      <a:pt x="58" y="76"/>
                    </a:lnTo>
                    <a:lnTo>
                      <a:pt x="62" y="71"/>
                    </a:lnTo>
                    <a:lnTo>
                      <a:pt x="69" y="76"/>
                    </a:lnTo>
                    <a:close/>
                    <a:moveTo>
                      <a:pt x="58" y="88"/>
                    </a:moveTo>
                    <a:lnTo>
                      <a:pt x="54" y="92"/>
                    </a:lnTo>
                    <a:lnTo>
                      <a:pt x="50" y="96"/>
                    </a:lnTo>
                    <a:lnTo>
                      <a:pt x="44" y="90"/>
                    </a:lnTo>
                    <a:lnTo>
                      <a:pt x="48" y="86"/>
                    </a:lnTo>
                    <a:lnTo>
                      <a:pt x="52" y="82"/>
                    </a:lnTo>
                    <a:lnTo>
                      <a:pt x="58" y="88"/>
                    </a:lnTo>
                    <a:close/>
                    <a:moveTo>
                      <a:pt x="50" y="96"/>
                    </a:moveTo>
                    <a:lnTo>
                      <a:pt x="44" y="99"/>
                    </a:lnTo>
                    <a:lnTo>
                      <a:pt x="38" y="105"/>
                    </a:lnTo>
                    <a:lnTo>
                      <a:pt x="35" y="98"/>
                    </a:lnTo>
                    <a:lnTo>
                      <a:pt x="38" y="94"/>
                    </a:lnTo>
                    <a:lnTo>
                      <a:pt x="44" y="90"/>
                    </a:lnTo>
                    <a:lnTo>
                      <a:pt x="50" y="96"/>
                    </a:lnTo>
                    <a:close/>
                    <a:moveTo>
                      <a:pt x="38" y="105"/>
                    </a:moveTo>
                    <a:lnTo>
                      <a:pt x="21" y="119"/>
                    </a:lnTo>
                    <a:lnTo>
                      <a:pt x="15" y="113"/>
                    </a:lnTo>
                    <a:lnTo>
                      <a:pt x="35" y="98"/>
                    </a:lnTo>
                    <a:lnTo>
                      <a:pt x="38" y="105"/>
                    </a:lnTo>
                    <a:close/>
                    <a:moveTo>
                      <a:pt x="13" y="115"/>
                    </a:moveTo>
                    <a:lnTo>
                      <a:pt x="13" y="113"/>
                    </a:lnTo>
                    <a:lnTo>
                      <a:pt x="15" y="113"/>
                    </a:lnTo>
                    <a:lnTo>
                      <a:pt x="17" y="115"/>
                    </a:lnTo>
                    <a:lnTo>
                      <a:pt x="13" y="115"/>
                    </a:lnTo>
                    <a:close/>
                    <a:moveTo>
                      <a:pt x="21" y="115"/>
                    </a:moveTo>
                    <a:lnTo>
                      <a:pt x="21" y="172"/>
                    </a:lnTo>
                    <a:lnTo>
                      <a:pt x="13" y="172"/>
                    </a:lnTo>
                    <a:lnTo>
                      <a:pt x="13" y="115"/>
                    </a:lnTo>
                    <a:lnTo>
                      <a:pt x="21" y="115"/>
                    </a:lnTo>
                    <a:close/>
                    <a:moveTo>
                      <a:pt x="21" y="172"/>
                    </a:moveTo>
                    <a:lnTo>
                      <a:pt x="21" y="174"/>
                    </a:lnTo>
                    <a:lnTo>
                      <a:pt x="21" y="176"/>
                    </a:lnTo>
                    <a:lnTo>
                      <a:pt x="17" y="172"/>
                    </a:lnTo>
                    <a:lnTo>
                      <a:pt x="21" y="172"/>
                    </a:lnTo>
                    <a:close/>
                    <a:moveTo>
                      <a:pt x="21" y="176"/>
                    </a:moveTo>
                    <a:lnTo>
                      <a:pt x="8" y="186"/>
                    </a:lnTo>
                    <a:lnTo>
                      <a:pt x="2" y="180"/>
                    </a:lnTo>
                    <a:lnTo>
                      <a:pt x="15" y="171"/>
                    </a:lnTo>
                    <a:lnTo>
                      <a:pt x="21" y="176"/>
                    </a:lnTo>
                    <a:close/>
                    <a:moveTo>
                      <a:pt x="8" y="186"/>
                    </a:moveTo>
                    <a:lnTo>
                      <a:pt x="0" y="192"/>
                    </a:lnTo>
                    <a:lnTo>
                      <a:pt x="0" y="184"/>
                    </a:lnTo>
                    <a:lnTo>
                      <a:pt x="4" y="184"/>
                    </a:lnTo>
                    <a:lnTo>
                      <a:pt x="8" y="186"/>
                    </a:lnTo>
                    <a:close/>
                    <a:moveTo>
                      <a:pt x="0" y="184"/>
                    </a:moveTo>
                    <a:lnTo>
                      <a:pt x="0" y="46"/>
                    </a:lnTo>
                    <a:lnTo>
                      <a:pt x="8" y="46"/>
                    </a:lnTo>
                    <a:lnTo>
                      <a:pt x="8" y="184"/>
                    </a:lnTo>
                    <a:lnTo>
                      <a:pt x="0" y="184"/>
                    </a:lnTo>
                    <a:close/>
                    <a:moveTo>
                      <a:pt x="0" y="46"/>
                    </a:moveTo>
                    <a:lnTo>
                      <a:pt x="0" y="44"/>
                    </a:lnTo>
                    <a:lnTo>
                      <a:pt x="2" y="44"/>
                    </a:lnTo>
                    <a:lnTo>
                      <a:pt x="4" y="46"/>
                    </a:lnTo>
                    <a:lnTo>
                      <a:pt x="0" y="46"/>
                    </a:lnTo>
                    <a:close/>
                  </a:path>
                </a:pathLst>
              </a:custGeom>
              <a:solidFill>
                <a:srgbClr val="1F1A1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569446" name="Freeform 102"/>
              <p:cNvSpPr>
                <a:spLocks noEditPoints="1"/>
              </p:cNvSpPr>
              <p:nvPr/>
            </p:nvSpPr>
            <p:spPr bwMode="auto">
              <a:xfrm>
                <a:off x="2158" y="2262"/>
                <a:ext cx="21" cy="52"/>
              </a:xfrm>
              <a:custGeom>
                <a:avLst/>
                <a:gdLst>
                  <a:gd name="T0" fmla="*/ 20 w 21"/>
                  <a:gd name="T1" fmla="*/ 36 h 52"/>
                  <a:gd name="T2" fmla="*/ 6 w 21"/>
                  <a:gd name="T3" fmla="*/ 48 h 52"/>
                  <a:gd name="T4" fmla="*/ 2 w 21"/>
                  <a:gd name="T5" fmla="*/ 40 h 52"/>
                  <a:gd name="T6" fmla="*/ 16 w 21"/>
                  <a:gd name="T7" fmla="*/ 31 h 52"/>
                  <a:gd name="T8" fmla="*/ 20 w 21"/>
                  <a:gd name="T9" fmla="*/ 36 h 52"/>
                  <a:gd name="T10" fmla="*/ 6 w 21"/>
                  <a:gd name="T11" fmla="*/ 48 h 52"/>
                  <a:gd name="T12" fmla="*/ 0 w 21"/>
                  <a:gd name="T13" fmla="*/ 52 h 52"/>
                  <a:gd name="T14" fmla="*/ 0 w 21"/>
                  <a:gd name="T15" fmla="*/ 44 h 52"/>
                  <a:gd name="T16" fmla="*/ 4 w 21"/>
                  <a:gd name="T17" fmla="*/ 44 h 52"/>
                  <a:gd name="T18" fmla="*/ 6 w 21"/>
                  <a:gd name="T19" fmla="*/ 48 h 52"/>
                  <a:gd name="T20" fmla="*/ 0 w 21"/>
                  <a:gd name="T21" fmla="*/ 44 h 52"/>
                  <a:gd name="T22" fmla="*/ 0 w 21"/>
                  <a:gd name="T23" fmla="*/ 19 h 52"/>
                  <a:gd name="T24" fmla="*/ 8 w 21"/>
                  <a:gd name="T25" fmla="*/ 19 h 52"/>
                  <a:gd name="T26" fmla="*/ 8 w 21"/>
                  <a:gd name="T27" fmla="*/ 44 h 52"/>
                  <a:gd name="T28" fmla="*/ 0 w 21"/>
                  <a:gd name="T29" fmla="*/ 44 h 52"/>
                  <a:gd name="T30" fmla="*/ 0 w 21"/>
                  <a:gd name="T31" fmla="*/ 19 h 52"/>
                  <a:gd name="T32" fmla="*/ 0 w 21"/>
                  <a:gd name="T33" fmla="*/ 17 h 52"/>
                  <a:gd name="T34" fmla="*/ 2 w 21"/>
                  <a:gd name="T35" fmla="*/ 15 h 52"/>
                  <a:gd name="T36" fmla="*/ 4 w 21"/>
                  <a:gd name="T37" fmla="*/ 19 h 52"/>
                  <a:gd name="T38" fmla="*/ 0 w 21"/>
                  <a:gd name="T39" fmla="*/ 19 h 52"/>
                  <a:gd name="T40" fmla="*/ 2 w 21"/>
                  <a:gd name="T41" fmla="*/ 15 h 52"/>
                  <a:gd name="T42" fmla="*/ 16 w 21"/>
                  <a:gd name="T43" fmla="*/ 6 h 52"/>
                  <a:gd name="T44" fmla="*/ 20 w 21"/>
                  <a:gd name="T45" fmla="*/ 11 h 52"/>
                  <a:gd name="T46" fmla="*/ 6 w 21"/>
                  <a:gd name="T47" fmla="*/ 23 h 52"/>
                  <a:gd name="T48" fmla="*/ 2 w 21"/>
                  <a:gd name="T49" fmla="*/ 15 h 52"/>
                  <a:gd name="T50" fmla="*/ 16 w 21"/>
                  <a:gd name="T51" fmla="*/ 6 h 52"/>
                  <a:gd name="T52" fmla="*/ 21 w 21"/>
                  <a:gd name="T53" fmla="*/ 0 h 52"/>
                  <a:gd name="T54" fmla="*/ 21 w 21"/>
                  <a:gd name="T55" fmla="*/ 9 h 52"/>
                  <a:gd name="T56" fmla="*/ 18 w 21"/>
                  <a:gd name="T57" fmla="*/ 9 h 52"/>
                  <a:gd name="T58" fmla="*/ 16 w 21"/>
                  <a:gd name="T59" fmla="*/ 6 h 52"/>
                  <a:gd name="T60" fmla="*/ 21 w 21"/>
                  <a:gd name="T61" fmla="*/ 9 h 52"/>
                  <a:gd name="T62" fmla="*/ 21 w 21"/>
                  <a:gd name="T63" fmla="*/ 34 h 52"/>
                  <a:gd name="T64" fmla="*/ 14 w 21"/>
                  <a:gd name="T65" fmla="*/ 34 h 52"/>
                  <a:gd name="T66" fmla="*/ 14 w 21"/>
                  <a:gd name="T67" fmla="*/ 9 h 52"/>
                  <a:gd name="T68" fmla="*/ 21 w 21"/>
                  <a:gd name="T69" fmla="*/ 9 h 52"/>
                  <a:gd name="T70" fmla="*/ 21 w 21"/>
                  <a:gd name="T71" fmla="*/ 34 h 52"/>
                  <a:gd name="T72" fmla="*/ 21 w 21"/>
                  <a:gd name="T73" fmla="*/ 36 h 52"/>
                  <a:gd name="T74" fmla="*/ 20 w 21"/>
                  <a:gd name="T75" fmla="*/ 36 h 52"/>
                  <a:gd name="T76" fmla="*/ 18 w 21"/>
                  <a:gd name="T77" fmla="*/ 34 h 52"/>
                  <a:gd name="T78" fmla="*/ 21 w 21"/>
                  <a:gd name="T79" fmla="*/ 3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1" h="52">
                    <a:moveTo>
                      <a:pt x="20" y="36"/>
                    </a:moveTo>
                    <a:lnTo>
                      <a:pt x="6" y="48"/>
                    </a:lnTo>
                    <a:lnTo>
                      <a:pt x="2" y="40"/>
                    </a:lnTo>
                    <a:lnTo>
                      <a:pt x="16" y="31"/>
                    </a:lnTo>
                    <a:lnTo>
                      <a:pt x="20" y="36"/>
                    </a:lnTo>
                    <a:close/>
                    <a:moveTo>
                      <a:pt x="6" y="48"/>
                    </a:moveTo>
                    <a:lnTo>
                      <a:pt x="0" y="52"/>
                    </a:lnTo>
                    <a:lnTo>
                      <a:pt x="0" y="44"/>
                    </a:lnTo>
                    <a:lnTo>
                      <a:pt x="4" y="44"/>
                    </a:lnTo>
                    <a:lnTo>
                      <a:pt x="6" y="48"/>
                    </a:lnTo>
                    <a:close/>
                    <a:moveTo>
                      <a:pt x="0" y="44"/>
                    </a:moveTo>
                    <a:lnTo>
                      <a:pt x="0" y="19"/>
                    </a:lnTo>
                    <a:lnTo>
                      <a:pt x="8" y="19"/>
                    </a:lnTo>
                    <a:lnTo>
                      <a:pt x="8" y="44"/>
                    </a:lnTo>
                    <a:lnTo>
                      <a:pt x="0" y="44"/>
                    </a:lnTo>
                    <a:close/>
                    <a:moveTo>
                      <a:pt x="0" y="19"/>
                    </a:moveTo>
                    <a:lnTo>
                      <a:pt x="0" y="17"/>
                    </a:lnTo>
                    <a:lnTo>
                      <a:pt x="2" y="15"/>
                    </a:lnTo>
                    <a:lnTo>
                      <a:pt x="4" y="19"/>
                    </a:lnTo>
                    <a:lnTo>
                      <a:pt x="0" y="19"/>
                    </a:lnTo>
                    <a:close/>
                    <a:moveTo>
                      <a:pt x="2" y="15"/>
                    </a:moveTo>
                    <a:lnTo>
                      <a:pt x="16" y="6"/>
                    </a:lnTo>
                    <a:lnTo>
                      <a:pt x="20" y="11"/>
                    </a:lnTo>
                    <a:lnTo>
                      <a:pt x="6" y="23"/>
                    </a:lnTo>
                    <a:lnTo>
                      <a:pt x="2" y="15"/>
                    </a:lnTo>
                    <a:close/>
                    <a:moveTo>
                      <a:pt x="16" y="6"/>
                    </a:moveTo>
                    <a:lnTo>
                      <a:pt x="21" y="0"/>
                    </a:lnTo>
                    <a:lnTo>
                      <a:pt x="21" y="9"/>
                    </a:lnTo>
                    <a:lnTo>
                      <a:pt x="18" y="9"/>
                    </a:lnTo>
                    <a:lnTo>
                      <a:pt x="16" y="6"/>
                    </a:lnTo>
                    <a:close/>
                    <a:moveTo>
                      <a:pt x="21" y="9"/>
                    </a:moveTo>
                    <a:lnTo>
                      <a:pt x="21" y="34"/>
                    </a:lnTo>
                    <a:lnTo>
                      <a:pt x="14" y="34"/>
                    </a:lnTo>
                    <a:lnTo>
                      <a:pt x="14" y="9"/>
                    </a:lnTo>
                    <a:lnTo>
                      <a:pt x="21" y="9"/>
                    </a:lnTo>
                    <a:close/>
                    <a:moveTo>
                      <a:pt x="21" y="34"/>
                    </a:moveTo>
                    <a:lnTo>
                      <a:pt x="21" y="36"/>
                    </a:lnTo>
                    <a:lnTo>
                      <a:pt x="20" y="36"/>
                    </a:lnTo>
                    <a:lnTo>
                      <a:pt x="18" y="34"/>
                    </a:lnTo>
                    <a:lnTo>
                      <a:pt x="21" y="34"/>
                    </a:lnTo>
                    <a:close/>
                  </a:path>
                </a:pathLst>
              </a:custGeom>
              <a:solidFill>
                <a:srgbClr val="1F1A1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grpSp>
      </p:grpSp>
      <p:sp>
        <p:nvSpPr>
          <p:cNvPr id="569447" name="Text Box 103"/>
          <p:cNvSpPr txBox="1">
            <a:spLocks noChangeArrowheads="1"/>
          </p:cNvSpPr>
          <p:nvPr/>
        </p:nvSpPr>
        <p:spPr bwMode="auto">
          <a:xfrm>
            <a:off x="1843027" y="6248401"/>
            <a:ext cx="2527423"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1" hangingPunct="1"/>
            <a:r>
              <a:rPr lang="en-US" sz="1200" dirty="0">
                <a:latin typeface="Times New Roman" panose="02020603050405020304" pitchFamily="18" charset="0"/>
              </a:rPr>
              <a:t>HP IS ROTATED DOWNWARD  90</a:t>
            </a:r>
            <a:r>
              <a:rPr lang="en-US" sz="1200" baseline="30000" dirty="0">
                <a:latin typeface="Times New Roman" panose="02020603050405020304" pitchFamily="18" charset="0"/>
              </a:rPr>
              <a:t>0</a:t>
            </a:r>
          </a:p>
          <a:p>
            <a:pPr algn="ctr" eaLnBrk="1" hangingPunct="1"/>
            <a:r>
              <a:rPr lang="en-US" sz="1200" dirty="0">
                <a:latin typeface="Times New Roman" panose="02020603050405020304" pitchFamily="18" charset="0"/>
              </a:rPr>
              <a:t>AND </a:t>
            </a:r>
          </a:p>
          <a:p>
            <a:pPr algn="ctr" eaLnBrk="1" hangingPunct="1"/>
            <a:r>
              <a:rPr lang="en-US" sz="1200" dirty="0">
                <a:latin typeface="Times New Roman" panose="02020603050405020304" pitchFamily="18" charset="0"/>
              </a:rPr>
              <a:t>BROUGHT IN THE PLANE OF VP.</a:t>
            </a:r>
          </a:p>
          <a:p>
            <a:pPr algn="ctr" eaLnBrk="1" hangingPunct="1"/>
            <a:endParaRPr lang="en-US" sz="1200" baseline="30000" dirty="0">
              <a:latin typeface="Times New Roman" panose="02020603050405020304" pitchFamily="18" charset="0"/>
            </a:endParaRPr>
          </a:p>
        </p:txBody>
      </p:sp>
      <p:sp>
        <p:nvSpPr>
          <p:cNvPr id="569448" name="Text Box 104"/>
          <p:cNvSpPr txBox="1">
            <a:spLocks noChangeArrowheads="1"/>
          </p:cNvSpPr>
          <p:nvPr/>
        </p:nvSpPr>
        <p:spPr bwMode="auto">
          <a:xfrm>
            <a:off x="4502926" y="6243639"/>
            <a:ext cx="269561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1" hangingPunct="1"/>
            <a:r>
              <a:rPr lang="en-US" sz="1200" dirty="0">
                <a:latin typeface="Times New Roman" panose="02020603050405020304" pitchFamily="18" charset="0"/>
              </a:rPr>
              <a:t>PP  IS ROTATED IN  RIGHT SIDE  90</a:t>
            </a:r>
            <a:r>
              <a:rPr lang="en-US" sz="1200" baseline="30000" dirty="0">
                <a:latin typeface="Times New Roman" panose="02020603050405020304" pitchFamily="18" charset="0"/>
              </a:rPr>
              <a:t>0</a:t>
            </a:r>
          </a:p>
          <a:p>
            <a:pPr algn="ctr" eaLnBrk="1" hangingPunct="1"/>
            <a:r>
              <a:rPr lang="en-US" sz="1200" dirty="0">
                <a:latin typeface="Times New Roman" panose="02020603050405020304" pitchFamily="18" charset="0"/>
              </a:rPr>
              <a:t>AND</a:t>
            </a:r>
          </a:p>
          <a:p>
            <a:pPr algn="ctr" eaLnBrk="1" hangingPunct="1"/>
            <a:r>
              <a:rPr lang="en-US" sz="1200" dirty="0">
                <a:latin typeface="Times New Roman" panose="02020603050405020304" pitchFamily="18" charset="0"/>
              </a:rPr>
              <a:t>BROUGHT IN THE PLANE OF VP.</a:t>
            </a:r>
            <a:r>
              <a:rPr lang="en-US" sz="1200" baseline="30000" dirty="0">
                <a:latin typeface="Times New Roman" panose="02020603050405020304" pitchFamily="18" charset="0"/>
              </a:rPr>
              <a:t> </a:t>
            </a:r>
            <a:endParaRPr lang="en-US" sz="2400" dirty="0">
              <a:latin typeface="Times New Roman" panose="02020603050405020304" pitchFamily="18" charset="0"/>
            </a:endParaRPr>
          </a:p>
        </p:txBody>
      </p:sp>
      <p:grpSp>
        <p:nvGrpSpPr>
          <p:cNvPr id="569449" name="Group 105"/>
          <p:cNvGrpSpPr>
            <a:grpSpLocks/>
          </p:cNvGrpSpPr>
          <p:nvPr/>
        </p:nvGrpSpPr>
        <p:grpSpPr bwMode="auto">
          <a:xfrm>
            <a:off x="4876801" y="3957639"/>
            <a:ext cx="2335213" cy="1285875"/>
            <a:chOff x="2112" y="2493"/>
            <a:chExt cx="1471" cy="810"/>
          </a:xfrm>
        </p:grpSpPr>
        <p:sp>
          <p:nvSpPr>
            <p:cNvPr id="569450" name="Text Box 106"/>
            <p:cNvSpPr txBox="1">
              <a:spLocks noChangeArrowheads="1"/>
            </p:cNvSpPr>
            <p:nvPr/>
          </p:nvSpPr>
          <p:spPr bwMode="auto">
            <a:xfrm>
              <a:off x="2112" y="3072"/>
              <a:ext cx="22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atin typeface="Times New Roman" panose="02020603050405020304" pitchFamily="18" charset="0"/>
                </a:rPr>
                <a:t>X</a:t>
              </a:r>
            </a:p>
          </p:txBody>
        </p:sp>
        <p:sp>
          <p:nvSpPr>
            <p:cNvPr id="569451" name="Text Box 107"/>
            <p:cNvSpPr txBox="1">
              <a:spLocks noChangeArrowheads="1"/>
            </p:cNvSpPr>
            <p:nvPr/>
          </p:nvSpPr>
          <p:spPr bwMode="auto">
            <a:xfrm>
              <a:off x="3363" y="2493"/>
              <a:ext cx="22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atin typeface="Times New Roman" panose="02020603050405020304" pitchFamily="18" charset="0"/>
                </a:rPr>
                <a:t>Y</a:t>
              </a:r>
            </a:p>
          </p:txBody>
        </p:sp>
      </p:grpSp>
      <p:sp>
        <p:nvSpPr>
          <p:cNvPr id="569452" name="Text Box 108"/>
          <p:cNvSpPr txBox="1">
            <a:spLocks noChangeArrowheads="1"/>
          </p:cNvSpPr>
          <p:nvPr/>
        </p:nvSpPr>
        <p:spPr bwMode="auto">
          <a:xfrm>
            <a:off x="7781925" y="4529138"/>
            <a:ext cx="3492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atin typeface="Times New Roman" panose="02020603050405020304" pitchFamily="18" charset="0"/>
              </a:rPr>
              <a:t>X</a:t>
            </a:r>
          </a:p>
        </p:txBody>
      </p:sp>
      <p:sp>
        <p:nvSpPr>
          <p:cNvPr id="569453" name="Text Box 109"/>
          <p:cNvSpPr txBox="1">
            <a:spLocks noChangeArrowheads="1"/>
          </p:cNvSpPr>
          <p:nvPr/>
        </p:nvSpPr>
        <p:spPr bwMode="auto">
          <a:xfrm>
            <a:off x="10175875" y="4524376"/>
            <a:ext cx="3492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atin typeface="Times New Roman" panose="02020603050405020304" pitchFamily="18" charset="0"/>
              </a:rPr>
              <a:t>Y</a:t>
            </a:r>
          </a:p>
        </p:txBody>
      </p:sp>
      <p:grpSp>
        <p:nvGrpSpPr>
          <p:cNvPr id="569454" name="Group 110"/>
          <p:cNvGrpSpPr>
            <a:grpSpLocks/>
          </p:cNvGrpSpPr>
          <p:nvPr/>
        </p:nvGrpSpPr>
        <p:grpSpPr bwMode="auto">
          <a:xfrm>
            <a:off x="8034338" y="3829051"/>
            <a:ext cx="2265362" cy="2071688"/>
            <a:chOff x="4101" y="2316"/>
            <a:chExt cx="1427" cy="1305"/>
          </a:xfrm>
        </p:grpSpPr>
        <p:sp>
          <p:nvSpPr>
            <p:cNvPr id="569455" name="Text Box 111"/>
            <p:cNvSpPr txBox="1">
              <a:spLocks noChangeArrowheads="1"/>
            </p:cNvSpPr>
            <p:nvPr/>
          </p:nvSpPr>
          <p:spPr bwMode="auto">
            <a:xfrm>
              <a:off x="4101" y="2334"/>
              <a:ext cx="302"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atin typeface="Times New Roman" panose="02020603050405020304" pitchFamily="18" charset="0"/>
                </a:rPr>
                <a:t>VP</a:t>
              </a:r>
            </a:p>
          </p:txBody>
        </p:sp>
        <p:sp>
          <p:nvSpPr>
            <p:cNvPr id="569456" name="Text Box 112"/>
            <p:cNvSpPr txBox="1">
              <a:spLocks noChangeArrowheads="1"/>
            </p:cNvSpPr>
            <p:nvPr/>
          </p:nvSpPr>
          <p:spPr bwMode="auto">
            <a:xfrm>
              <a:off x="4110" y="3388"/>
              <a:ext cx="302"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atin typeface="Times New Roman" panose="02020603050405020304" pitchFamily="18" charset="0"/>
                </a:rPr>
                <a:t>HP</a:t>
              </a:r>
            </a:p>
          </p:txBody>
        </p:sp>
        <p:sp>
          <p:nvSpPr>
            <p:cNvPr id="569457" name="Text Box 113"/>
            <p:cNvSpPr txBox="1">
              <a:spLocks noChangeArrowheads="1"/>
            </p:cNvSpPr>
            <p:nvPr/>
          </p:nvSpPr>
          <p:spPr bwMode="auto">
            <a:xfrm>
              <a:off x="5250" y="2316"/>
              <a:ext cx="278"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atin typeface="Times New Roman" panose="02020603050405020304" pitchFamily="18" charset="0"/>
                </a:rPr>
                <a:t>PP</a:t>
              </a:r>
            </a:p>
          </p:txBody>
        </p:sp>
      </p:grpSp>
      <p:sp>
        <p:nvSpPr>
          <p:cNvPr id="569458" name="Text Box 114"/>
          <p:cNvSpPr txBox="1">
            <a:spLocks noChangeArrowheads="1"/>
          </p:cNvSpPr>
          <p:nvPr/>
        </p:nvSpPr>
        <p:spPr bwMode="auto">
          <a:xfrm>
            <a:off x="8472488" y="4129088"/>
            <a:ext cx="47961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atin typeface="Times New Roman" panose="02020603050405020304" pitchFamily="18" charset="0"/>
              </a:rPr>
              <a:t>FV</a:t>
            </a:r>
          </a:p>
        </p:txBody>
      </p:sp>
      <p:grpSp>
        <p:nvGrpSpPr>
          <p:cNvPr id="569459" name="Group 115"/>
          <p:cNvGrpSpPr>
            <a:grpSpLocks/>
          </p:cNvGrpSpPr>
          <p:nvPr/>
        </p:nvGrpSpPr>
        <p:grpSpPr bwMode="auto">
          <a:xfrm>
            <a:off x="7340599" y="6019803"/>
            <a:ext cx="3200400" cy="846138"/>
            <a:chOff x="3704" y="3696"/>
            <a:chExt cx="2016" cy="533"/>
          </a:xfrm>
          <a:solidFill>
            <a:schemeClr val="accent2"/>
          </a:solidFill>
        </p:grpSpPr>
        <p:sp>
          <p:nvSpPr>
            <p:cNvPr id="569460" name="Rectangle 116"/>
            <p:cNvSpPr>
              <a:spLocks noChangeArrowheads="1"/>
            </p:cNvSpPr>
            <p:nvPr/>
          </p:nvSpPr>
          <p:spPr bwMode="auto">
            <a:xfrm>
              <a:off x="3704" y="3696"/>
              <a:ext cx="2016" cy="528"/>
            </a:xfrm>
            <a:prstGeom prst="rect">
              <a:avLst/>
            </a:prstGeom>
            <a:gr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569461" name="Text Box 117"/>
            <p:cNvSpPr txBox="1">
              <a:spLocks noChangeArrowheads="1"/>
            </p:cNvSpPr>
            <p:nvPr/>
          </p:nvSpPr>
          <p:spPr bwMode="auto">
            <a:xfrm>
              <a:off x="3727" y="3706"/>
              <a:ext cx="1969" cy="523"/>
            </a:xfrm>
            <a:prstGeom prst="rect">
              <a:avLst/>
            </a:prstGeom>
            <a:gr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1" hangingPunct="1"/>
              <a:r>
                <a:rPr lang="en-US" sz="1200">
                  <a:latin typeface="Times New Roman" panose="02020603050405020304" pitchFamily="18" charset="0"/>
                </a:rPr>
                <a:t>ACTUAL PATTERN OF PLANES &amp; VIEWS </a:t>
              </a:r>
            </a:p>
            <a:p>
              <a:pPr algn="ctr" eaLnBrk="1" hangingPunct="1"/>
              <a:r>
                <a:rPr lang="en-US" sz="1200">
                  <a:latin typeface="Times New Roman" panose="02020603050405020304" pitchFamily="18" charset="0"/>
                </a:rPr>
                <a:t>OF ORTHOGRAPHIC PROJECTIONS </a:t>
              </a:r>
            </a:p>
            <a:p>
              <a:pPr algn="ctr" eaLnBrk="1" hangingPunct="1"/>
              <a:r>
                <a:rPr lang="en-US" sz="1200">
                  <a:latin typeface="Times New Roman" panose="02020603050405020304" pitchFamily="18" charset="0"/>
                </a:rPr>
                <a:t>DRAWN IN </a:t>
              </a:r>
            </a:p>
            <a:p>
              <a:pPr algn="ctr" eaLnBrk="1" hangingPunct="1"/>
              <a:r>
                <a:rPr lang="en-US" sz="1200">
                  <a:latin typeface="Times New Roman" panose="02020603050405020304" pitchFamily="18" charset="0"/>
                </a:rPr>
                <a:t>FIRST ANGLE METHOD OF PROJECTIONS</a:t>
              </a:r>
              <a:endParaRPr lang="en-US" sz="2400">
                <a:latin typeface="Times New Roman" panose="02020603050405020304" pitchFamily="18" charset="0"/>
              </a:endParaRPr>
            </a:p>
          </p:txBody>
        </p:sp>
      </p:grpSp>
      <p:sp>
        <p:nvSpPr>
          <p:cNvPr id="569462" name="Arc 118"/>
          <p:cNvSpPr>
            <a:spLocks/>
          </p:cNvSpPr>
          <p:nvPr/>
        </p:nvSpPr>
        <p:spPr bwMode="auto">
          <a:xfrm rot="2385316">
            <a:off x="3657600" y="3344864"/>
            <a:ext cx="896938" cy="846137"/>
          </a:xfrm>
          <a:custGeom>
            <a:avLst/>
            <a:gdLst>
              <a:gd name="G0" fmla="+- 0 0 0"/>
              <a:gd name="G1" fmla="+- 20339 0 0"/>
              <a:gd name="G2" fmla="+- 21600 0 0"/>
              <a:gd name="T0" fmla="*/ 7272 w 21600"/>
              <a:gd name="T1" fmla="*/ 0 h 20339"/>
              <a:gd name="T2" fmla="*/ 21600 w 21600"/>
              <a:gd name="T3" fmla="*/ 20339 h 20339"/>
              <a:gd name="T4" fmla="*/ 0 w 21600"/>
              <a:gd name="T5" fmla="*/ 20339 h 20339"/>
            </a:gdLst>
            <a:ahLst/>
            <a:cxnLst>
              <a:cxn ang="0">
                <a:pos x="T0" y="T1"/>
              </a:cxn>
              <a:cxn ang="0">
                <a:pos x="T2" y="T3"/>
              </a:cxn>
              <a:cxn ang="0">
                <a:pos x="T4" y="T5"/>
              </a:cxn>
            </a:cxnLst>
            <a:rect l="0" t="0" r="r" b="b"/>
            <a:pathLst>
              <a:path w="21600" h="20339" fill="none" extrusionOk="0">
                <a:moveTo>
                  <a:pt x="7272" y="-1"/>
                </a:moveTo>
                <a:cubicBezTo>
                  <a:pt x="15864" y="3072"/>
                  <a:pt x="21600" y="11213"/>
                  <a:pt x="21600" y="20339"/>
                </a:cubicBezTo>
              </a:path>
              <a:path w="21600" h="20339" stroke="0" extrusionOk="0">
                <a:moveTo>
                  <a:pt x="7272" y="-1"/>
                </a:moveTo>
                <a:cubicBezTo>
                  <a:pt x="15864" y="3072"/>
                  <a:pt x="21600" y="11213"/>
                  <a:pt x="21600" y="20339"/>
                </a:cubicBezTo>
                <a:lnTo>
                  <a:pt x="0" y="20339"/>
                </a:lnTo>
                <a:close/>
              </a:path>
            </a:pathLst>
          </a:custGeom>
          <a:noFill/>
          <a:ln w="19050">
            <a:solidFill>
              <a:schemeClr val="tx1"/>
            </a:solidFill>
            <a:prstDash val="dash"/>
            <a:round/>
            <a:headEnd type="triangle" w="med" len="me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569463" name="Line 119"/>
          <p:cNvSpPr>
            <a:spLocks noChangeShapeType="1"/>
          </p:cNvSpPr>
          <p:nvPr/>
        </p:nvSpPr>
        <p:spPr bwMode="auto">
          <a:xfrm flipV="1">
            <a:off x="3200400" y="3373438"/>
            <a:ext cx="1066800" cy="533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569464" name="Rectangle 120"/>
          <p:cNvSpPr>
            <a:spLocks noChangeArrowheads="1"/>
          </p:cNvSpPr>
          <p:nvPr/>
        </p:nvSpPr>
        <p:spPr bwMode="auto">
          <a:xfrm>
            <a:off x="9448800" y="4114800"/>
            <a:ext cx="457200" cy="3810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569465" name="Rectangle 121"/>
          <p:cNvSpPr>
            <a:spLocks noChangeArrowheads="1"/>
          </p:cNvSpPr>
          <p:nvPr/>
        </p:nvSpPr>
        <p:spPr bwMode="auto">
          <a:xfrm>
            <a:off x="8458200" y="4924425"/>
            <a:ext cx="457200" cy="3810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569466" name="Text Box 122"/>
          <p:cNvSpPr txBox="1">
            <a:spLocks noChangeArrowheads="1"/>
          </p:cNvSpPr>
          <p:nvPr/>
        </p:nvSpPr>
        <p:spPr bwMode="auto">
          <a:xfrm>
            <a:off x="9415464" y="4129088"/>
            <a:ext cx="62068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atin typeface="Times New Roman" panose="02020603050405020304" pitchFamily="18" charset="0"/>
              </a:rPr>
              <a:t>LSV</a:t>
            </a:r>
          </a:p>
        </p:txBody>
      </p:sp>
      <p:sp>
        <p:nvSpPr>
          <p:cNvPr id="569467" name="Text Box 123"/>
          <p:cNvSpPr txBox="1">
            <a:spLocks noChangeArrowheads="1"/>
          </p:cNvSpPr>
          <p:nvPr/>
        </p:nvSpPr>
        <p:spPr bwMode="auto">
          <a:xfrm>
            <a:off x="8462964" y="4967288"/>
            <a:ext cx="49244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atin typeface="Times New Roman" panose="02020603050405020304" pitchFamily="18" charset="0"/>
              </a:rPr>
              <a:t>TV</a:t>
            </a:r>
          </a:p>
        </p:txBody>
      </p:sp>
      <p:sp>
        <p:nvSpPr>
          <p:cNvPr id="569468" name="Text Box 124"/>
          <p:cNvSpPr txBox="1">
            <a:spLocks noChangeArrowheads="1"/>
          </p:cNvSpPr>
          <p:nvPr/>
        </p:nvSpPr>
        <p:spPr bwMode="auto">
          <a:xfrm>
            <a:off x="4443414" y="1752601"/>
            <a:ext cx="3670813"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457200" indent="-457200">
              <a:defRPr>
                <a:solidFill>
                  <a:schemeClr val="tx1"/>
                </a:solidFill>
                <a:latin typeface="Arial" panose="020B0604020202020204" pitchFamily="34" charset="0"/>
              </a:defRPr>
            </a:lvl1pPr>
            <a:lvl2pPr marL="914400" indent="-457200">
              <a:defRPr>
                <a:solidFill>
                  <a:schemeClr val="tx1"/>
                </a:solidFill>
                <a:latin typeface="Arial" panose="020B0604020202020204" pitchFamily="34" charset="0"/>
              </a:defRPr>
            </a:lvl2pPr>
            <a:lvl3pPr marL="1371600" indent="-457200">
              <a:defRPr>
                <a:solidFill>
                  <a:schemeClr val="tx1"/>
                </a:solidFill>
                <a:latin typeface="Arial" panose="020B0604020202020204" pitchFamily="34" charset="0"/>
              </a:defRPr>
            </a:lvl3pPr>
            <a:lvl4pPr marL="1828800" indent="-457200">
              <a:defRPr>
                <a:solidFill>
                  <a:schemeClr val="tx1"/>
                </a:solidFill>
                <a:latin typeface="Arial" panose="020B0604020202020204" pitchFamily="34" charset="0"/>
              </a:defRPr>
            </a:lvl4pPr>
            <a:lvl5pPr marL="2286000" indent="-457200">
              <a:defRPr>
                <a:solidFill>
                  <a:schemeClr val="tx1"/>
                </a:solidFill>
                <a:latin typeface="Arial" panose="020B0604020202020204" pitchFamily="34" charset="0"/>
              </a:defRPr>
            </a:lvl5pPr>
            <a:lvl6pPr marL="2743200" indent="-457200" fontAlgn="base">
              <a:spcBef>
                <a:spcPct val="0"/>
              </a:spcBef>
              <a:spcAft>
                <a:spcPct val="0"/>
              </a:spcAft>
              <a:defRPr>
                <a:solidFill>
                  <a:schemeClr val="tx1"/>
                </a:solidFill>
                <a:latin typeface="Arial" panose="020B0604020202020204" pitchFamily="34" charset="0"/>
              </a:defRPr>
            </a:lvl6pPr>
            <a:lvl7pPr marL="3200400" indent="-457200" fontAlgn="base">
              <a:spcBef>
                <a:spcPct val="0"/>
              </a:spcBef>
              <a:spcAft>
                <a:spcPct val="0"/>
              </a:spcAft>
              <a:defRPr>
                <a:solidFill>
                  <a:schemeClr val="tx1"/>
                </a:solidFill>
                <a:latin typeface="Arial" panose="020B0604020202020204" pitchFamily="34" charset="0"/>
              </a:defRPr>
            </a:lvl7pPr>
            <a:lvl8pPr marL="3657600" indent="-457200" fontAlgn="base">
              <a:spcBef>
                <a:spcPct val="0"/>
              </a:spcBef>
              <a:spcAft>
                <a:spcPct val="0"/>
              </a:spcAft>
              <a:defRPr>
                <a:solidFill>
                  <a:schemeClr val="tx1"/>
                </a:solidFill>
                <a:latin typeface="Arial" panose="020B0604020202020204" pitchFamily="34" charset="0"/>
              </a:defRPr>
            </a:lvl8pPr>
            <a:lvl9pPr marL="4114800" indent="-457200" fontAlgn="base">
              <a:spcBef>
                <a:spcPct val="0"/>
              </a:spcBef>
              <a:spcAft>
                <a:spcPct val="0"/>
              </a:spcAft>
              <a:defRPr>
                <a:solidFill>
                  <a:schemeClr val="tx1"/>
                </a:solidFill>
                <a:latin typeface="Arial" panose="020B0604020202020204" pitchFamily="34" charset="0"/>
              </a:defRPr>
            </a:lvl9pPr>
          </a:lstStyle>
          <a:p>
            <a:pPr eaLnBrk="1" hangingPunct="1"/>
            <a:r>
              <a:rPr lang="en-US" sz="1400" i="1" u="sng">
                <a:solidFill>
                  <a:srgbClr val="008000"/>
                </a:solidFill>
                <a:latin typeface="Times New Roman" panose="02020603050405020304" pitchFamily="18" charset="0"/>
              </a:rPr>
              <a:t>PROCEDURE TO SOLVE ABOVE PROBLEM:-</a:t>
            </a:r>
          </a:p>
        </p:txBody>
      </p:sp>
      <p:grpSp>
        <p:nvGrpSpPr>
          <p:cNvPr id="569469" name="Group 125"/>
          <p:cNvGrpSpPr>
            <a:grpSpLocks/>
          </p:cNvGrpSpPr>
          <p:nvPr/>
        </p:nvGrpSpPr>
        <p:grpSpPr bwMode="auto">
          <a:xfrm>
            <a:off x="4419600" y="2057400"/>
            <a:ext cx="6102350" cy="877888"/>
            <a:chOff x="1862" y="1175"/>
            <a:chExt cx="3844" cy="553"/>
          </a:xfrm>
          <a:solidFill>
            <a:schemeClr val="accent6">
              <a:lumMod val="40000"/>
              <a:lumOff val="60000"/>
            </a:schemeClr>
          </a:solidFill>
        </p:grpSpPr>
        <p:sp>
          <p:nvSpPr>
            <p:cNvPr id="569470" name="Rectangle 126"/>
            <p:cNvSpPr>
              <a:spLocks noChangeArrowheads="1"/>
            </p:cNvSpPr>
            <p:nvPr/>
          </p:nvSpPr>
          <p:spPr bwMode="auto">
            <a:xfrm>
              <a:off x="1872" y="1188"/>
              <a:ext cx="3834" cy="540"/>
            </a:xfrm>
            <a:prstGeom prst="rect">
              <a:avLst/>
            </a:prstGeom>
            <a:gr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569471" name="Text Box 127"/>
            <p:cNvSpPr txBox="1">
              <a:spLocks noChangeArrowheads="1"/>
            </p:cNvSpPr>
            <p:nvPr/>
          </p:nvSpPr>
          <p:spPr bwMode="auto">
            <a:xfrm>
              <a:off x="1862" y="1175"/>
              <a:ext cx="3740" cy="523"/>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sz="1200" dirty="0">
                  <a:latin typeface="Times New Roman" panose="02020603050405020304" pitchFamily="18" charset="0"/>
                </a:rPr>
                <a:t>TO MAKE THOSE PLANES ALSO VISIBLE FROM THE ARROW DIRECTION, </a:t>
              </a:r>
            </a:p>
            <a:p>
              <a:pPr eaLnBrk="1" hangingPunct="1"/>
              <a:r>
                <a:rPr lang="en-US" sz="1200" dirty="0">
                  <a:latin typeface="Times New Roman" panose="02020603050405020304" pitchFamily="18" charset="0"/>
                </a:rPr>
                <a:t>A)  HP IS ROTATED 90</a:t>
              </a:r>
              <a:r>
                <a:rPr lang="en-US" sz="1200" baseline="30000" dirty="0">
                  <a:latin typeface="Times New Roman" panose="02020603050405020304" pitchFamily="18" charset="0"/>
                </a:rPr>
                <a:t>0</a:t>
              </a:r>
              <a:r>
                <a:rPr lang="en-US" sz="1200" dirty="0">
                  <a:latin typeface="Times New Roman" panose="02020603050405020304" pitchFamily="18" charset="0"/>
                </a:rPr>
                <a:t> DOUNWARD </a:t>
              </a:r>
            </a:p>
            <a:p>
              <a:pPr eaLnBrk="1" hangingPunct="1"/>
              <a:r>
                <a:rPr lang="en-US" sz="1200" dirty="0">
                  <a:latin typeface="Times New Roman" panose="02020603050405020304" pitchFamily="18" charset="0"/>
                </a:rPr>
                <a:t>B)  PP, 90</a:t>
              </a:r>
              <a:r>
                <a:rPr lang="en-US" sz="1200" baseline="30000" dirty="0">
                  <a:latin typeface="Times New Roman" panose="02020603050405020304" pitchFamily="18" charset="0"/>
                </a:rPr>
                <a:t>0</a:t>
              </a:r>
              <a:r>
                <a:rPr lang="en-US" sz="1200" dirty="0">
                  <a:latin typeface="Times New Roman" panose="02020603050405020304" pitchFamily="18" charset="0"/>
                </a:rPr>
                <a:t> IN RIGHT SIDE DIRECTION.</a:t>
              </a:r>
            </a:p>
            <a:p>
              <a:pPr eaLnBrk="1" hangingPunct="1"/>
              <a:r>
                <a:rPr lang="en-US" sz="1200" dirty="0">
                  <a:latin typeface="Times New Roman" panose="02020603050405020304" pitchFamily="18" charset="0"/>
                </a:rPr>
                <a:t>THIS WAY BOTH PLANES ARE BROUGHT IN THE SAME PLANE CONTAINING VP.  </a:t>
              </a:r>
              <a:endParaRPr lang="en-US" dirty="0">
                <a:latin typeface="Arial" panose="020B0604020202020204" pitchFamily="34" charset="0"/>
              </a:endParaRPr>
            </a:p>
          </p:txBody>
        </p:sp>
      </p:grpSp>
      <p:sp>
        <p:nvSpPr>
          <p:cNvPr id="569472" name="Text Box 128"/>
          <p:cNvSpPr txBox="1">
            <a:spLocks noChangeArrowheads="1"/>
          </p:cNvSpPr>
          <p:nvPr/>
        </p:nvSpPr>
        <p:spPr bwMode="auto">
          <a:xfrm>
            <a:off x="3092451" y="38100"/>
            <a:ext cx="5754589" cy="369332"/>
          </a:xfrm>
          <a:prstGeom prst="rect">
            <a:avLst/>
          </a:prstGeom>
          <a:solidFill>
            <a:schemeClr val="accent2"/>
          </a:solidFill>
          <a:ln w="9525">
            <a:solidFill>
              <a:schemeClr val="accent2"/>
            </a:solidFill>
            <a:miter lim="800000"/>
            <a:headEnd/>
            <a:tailEnd/>
          </a:ln>
          <a:effectLst/>
        </p:spPr>
        <p:txBody>
          <a:bodyPr wrap="none">
            <a:spAutoFit/>
          </a:bodyPr>
          <a:lstStyle/>
          <a:p>
            <a:pPr eaLnBrk="1" hangingPunct="1"/>
            <a:r>
              <a:rPr lang="en-US" dirty="0">
                <a:latin typeface="Arial" panose="020B0604020202020204" pitchFamily="34" charset="0"/>
              </a:rPr>
              <a:t>PATTERN OF PLANES &amp; VIEWS (First Angle Method)</a:t>
            </a:r>
          </a:p>
        </p:txBody>
      </p:sp>
      <p:grpSp>
        <p:nvGrpSpPr>
          <p:cNvPr id="569483" name="Group 139"/>
          <p:cNvGrpSpPr>
            <a:grpSpLocks/>
          </p:cNvGrpSpPr>
          <p:nvPr/>
        </p:nvGrpSpPr>
        <p:grpSpPr bwMode="auto">
          <a:xfrm>
            <a:off x="9540876" y="46038"/>
            <a:ext cx="1096963" cy="182562"/>
            <a:chOff x="5050" y="29"/>
            <a:chExt cx="691" cy="115"/>
          </a:xfrm>
        </p:grpSpPr>
        <p:sp>
          <p:nvSpPr>
            <p:cNvPr id="569484" name="AutoShape 140">
              <a:hlinkClick r:id="rId12" action="ppaction://hlinksldjump" highlightClick="1"/>
            </p:cNvPr>
            <p:cNvSpPr>
              <a:spLocks noChangeAspect="1" noChangeArrowheads="1"/>
            </p:cNvSpPr>
            <p:nvPr/>
          </p:nvSpPr>
          <p:spPr bwMode="auto">
            <a:xfrm>
              <a:off x="5050" y="29"/>
              <a:ext cx="115" cy="115"/>
            </a:xfrm>
            <a:prstGeom prst="actionButtonHome">
              <a:avLst/>
            </a:prstGeom>
            <a:solidFill>
              <a:srgbClr val="C0C0C0"/>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569485" name="AutoShape 141">
              <a:hlinkClick r:id="" action="ppaction://hlinkshowjump?jump=previousslide" highlightClick="1"/>
            </p:cNvPr>
            <p:cNvSpPr>
              <a:spLocks noChangeAspect="1" noChangeArrowheads="1"/>
            </p:cNvSpPr>
            <p:nvPr/>
          </p:nvSpPr>
          <p:spPr bwMode="auto">
            <a:xfrm>
              <a:off x="5280" y="29"/>
              <a:ext cx="116" cy="115"/>
            </a:xfrm>
            <a:prstGeom prst="actionButtonBackPrevious">
              <a:avLst/>
            </a:prstGeom>
            <a:solidFill>
              <a:srgbClr val="C0C0C0"/>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569486" name="AutoShape 142">
              <a:hlinkClick r:id="" action="ppaction://hlinkshowjump?jump=nextslide" highlightClick="1"/>
            </p:cNvPr>
            <p:cNvSpPr>
              <a:spLocks noChangeAspect="1" noChangeArrowheads="1"/>
            </p:cNvSpPr>
            <p:nvPr/>
          </p:nvSpPr>
          <p:spPr bwMode="auto">
            <a:xfrm>
              <a:off x="5396" y="29"/>
              <a:ext cx="115" cy="115"/>
            </a:xfrm>
            <a:prstGeom prst="actionButtonForwardNext">
              <a:avLst/>
            </a:prstGeom>
            <a:solidFill>
              <a:srgbClr val="C0C0C0"/>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569487" name="AutoShape 143">
              <a:hlinkClick r:id="" action="ppaction://hlinkshowjump?jump=firstslide" highlightClick="1"/>
            </p:cNvPr>
            <p:cNvSpPr>
              <a:spLocks noChangeAspect="1" noChangeArrowheads="1"/>
            </p:cNvSpPr>
            <p:nvPr/>
          </p:nvSpPr>
          <p:spPr bwMode="auto">
            <a:xfrm>
              <a:off x="5165" y="29"/>
              <a:ext cx="115" cy="115"/>
            </a:xfrm>
            <a:prstGeom prst="actionButtonBeginning">
              <a:avLst/>
            </a:prstGeom>
            <a:solidFill>
              <a:srgbClr val="C0C0C0"/>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569488" name="AutoShape 144">
              <a:hlinkClick r:id="" action="ppaction://hlinkshowjump?jump=lastslide" highlightClick="1"/>
            </p:cNvPr>
            <p:cNvSpPr>
              <a:spLocks noChangeAspect="1" noChangeArrowheads="1"/>
            </p:cNvSpPr>
            <p:nvPr/>
          </p:nvSpPr>
          <p:spPr bwMode="auto">
            <a:xfrm>
              <a:off x="5511" y="29"/>
              <a:ext cx="115" cy="115"/>
            </a:xfrm>
            <a:prstGeom prst="actionButtonEnd">
              <a:avLst/>
            </a:prstGeom>
            <a:solidFill>
              <a:srgbClr val="C0C0C0"/>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569489" name="AutoShape 145">
              <a:hlinkClick r:id="" action="ppaction://hlinkshowjump?jump=endshow" highlightClick="1"/>
            </p:cNvPr>
            <p:cNvSpPr>
              <a:spLocks noChangeAspect="1" noChangeArrowheads="1"/>
            </p:cNvSpPr>
            <p:nvPr/>
          </p:nvSpPr>
          <p:spPr bwMode="auto">
            <a:xfrm>
              <a:off x="5626" y="29"/>
              <a:ext cx="115" cy="115"/>
            </a:xfrm>
            <a:prstGeom prst="actionButtonBlank">
              <a:avLst/>
            </a:prstGeom>
            <a:solidFill>
              <a:srgbClr val="FF0000"/>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grpSp>
    </p:spTree>
    <p:extLst>
      <p:ext uri="{BB962C8B-B14F-4D97-AF65-F5344CB8AC3E}">
        <p14:creationId xmlns:p14="http://schemas.microsoft.com/office/powerpoint/2010/main" val="359366651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1" fill="hold" nodeType="clickEffect">
                                  <p:stCondLst>
                                    <p:cond delay="0"/>
                                  </p:stCondLst>
                                  <p:childTnLst>
                                    <p:set>
                                      <p:cBhvr>
                                        <p:cTn id="6" dur="1" fill="hold">
                                          <p:stCondLst>
                                            <p:cond delay="0"/>
                                          </p:stCondLst>
                                        </p:cTn>
                                        <p:tgtEl>
                                          <p:spTgt spid="569357"/>
                                        </p:tgtEl>
                                        <p:attrNameLst>
                                          <p:attrName>style.visibility</p:attrName>
                                        </p:attrNameLst>
                                      </p:cBhvr>
                                      <p:to>
                                        <p:strVal val="visible"/>
                                      </p:to>
                                    </p:set>
                                    <p:anim calcmode="lin" valueType="num">
                                      <p:cBhvr additive="base">
                                        <p:cTn id="7" dur="500" fill="hold"/>
                                        <p:tgtEl>
                                          <p:spTgt spid="569357"/>
                                        </p:tgtEl>
                                        <p:attrNameLst>
                                          <p:attrName>ppt_x</p:attrName>
                                        </p:attrNameLst>
                                      </p:cBhvr>
                                      <p:tavLst>
                                        <p:tav tm="0">
                                          <p:val>
                                            <p:strVal val="#ppt_x"/>
                                          </p:val>
                                        </p:tav>
                                        <p:tav tm="100000">
                                          <p:val>
                                            <p:strVal val="#ppt_x"/>
                                          </p:val>
                                        </p:tav>
                                      </p:tavLst>
                                    </p:anim>
                                    <p:anim calcmode="lin" valueType="num">
                                      <p:cBhvr additive="base">
                                        <p:cTn id="8" dur="500" fill="hold"/>
                                        <p:tgtEl>
                                          <p:spTgt spid="569357"/>
                                        </p:tgtEl>
                                        <p:attrNameLst>
                                          <p:attrName>ppt_y</p:attrName>
                                        </p:attrNameLst>
                                      </p:cBhvr>
                                      <p:tavLst>
                                        <p:tav tm="0">
                                          <p:val>
                                            <p:strVal val="0-#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6" fill="hold" nodeType="clickEffect">
                                  <p:stCondLst>
                                    <p:cond delay="0"/>
                                  </p:stCondLst>
                                  <p:childTnLst>
                                    <p:set>
                                      <p:cBhvr>
                                        <p:cTn id="12" dur="1" fill="hold">
                                          <p:stCondLst>
                                            <p:cond delay="0"/>
                                          </p:stCondLst>
                                        </p:cTn>
                                        <p:tgtEl>
                                          <p:spTgt spid="569354"/>
                                        </p:tgtEl>
                                        <p:attrNameLst>
                                          <p:attrName>style.visibility</p:attrName>
                                        </p:attrNameLst>
                                      </p:cBhvr>
                                      <p:to>
                                        <p:strVal val="visible"/>
                                      </p:to>
                                    </p:set>
                                    <p:anim calcmode="lin" valueType="num">
                                      <p:cBhvr additive="base">
                                        <p:cTn id="13" dur="500" fill="hold"/>
                                        <p:tgtEl>
                                          <p:spTgt spid="569354"/>
                                        </p:tgtEl>
                                        <p:attrNameLst>
                                          <p:attrName>ppt_x</p:attrName>
                                        </p:attrNameLst>
                                      </p:cBhvr>
                                      <p:tavLst>
                                        <p:tav tm="0">
                                          <p:val>
                                            <p:strVal val="1+#ppt_w/2"/>
                                          </p:val>
                                        </p:tav>
                                        <p:tav tm="100000">
                                          <p:val>
                                            <p:strVal val="#ppt_x"/>
                                          </p:val>
                                        </p:tav>
                                      </p:tavLst>
                                    </p:anim>
                                    <p:anim calcmode="lin" valueType="num">
                                      <p:cBhvr additive="base">
                                        <p:cTn id="14" dur="500" fill="hold"/>
                                        <p:tgtEl>
                                          <p:spTgt spid="569354"/>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3" fill="hold" nodeType="clickEffect">
                                  <p:stCondLst>
                                    <p:cond delay="0"/>
                                  </p:stCondLst>
                                  <p:childTnLst>
                                    <p:set>
                                      <p:cBhvr>
                                        <p:cTn id="18" dur="1" fill="hold">
                                          <p:stCondLst>
                                            <p:cond delay="0"/>
                                          </p:stCondLst>
                                        </p:cTn>
                                        <p:tgtEl>
                                          <p:spTgt spid="569360"/>
                                        </p:tgtEl>
                                        <p:attrNameLst>
                                          <p:attrName>style.visibility</p:attrName>
                                        </p:attrNameLst>
                                      </p:cBhvr>
                                      <p:to>
                                        <p:strVal val="visible"/>
                                      </p:to>
                                    </p:set>
                                    <p:anim calcmode="lin" valueType="num">
                                      <p:cBhvr additive="base">
                                        <p:cTn id="19" dur="500" fill="hold"/>
                                        <p:tgtEl>
                                          <p:spTgt spid="569360"/>
                                        </p:tgtEl>
                                        <p:attrNameLst>
                                          <p:attrName>ppt_x</p:attrName>
                                        </p:attrNameLst>
                                      </p:cBhvr>
                                      <p:tavLst>
                                        <p:tav tm="0">
                                          <p:val>
                                            <p:strVal val="1+#ppt_w/2"/>
                                          </p:val>
                                        </p:tav>
                                        <p:tav tm="100000">
                                          <p:val>
                                            <p:strVal val="#ppt_x"/>
                                          </p:val>
                                        </p:tav>
                                      </p:tavLst>
                                    </p:anim>
                                    <p:anim calcmode="lin" valueType="num">
                                      <p:cBhvr additive="base">
                                        <p:cTn id="20" dur="500" fill="hold"/>
                                        <p:tgtEl>
                                          <p:spTgt spid="569360"/>
                                        </p:tgtEl>
                                        <p:attrNameLst>
                                          <p:attrName>ppt_y</p:attrName>
                                        </p:attrNameLst>
                                      </p:cBhvr>
                                      <p:tavLst>
                                        <p:tav tm="0">
                                          <p:val>
                                            <p:strVal val="0-#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1" fill="hold" grpId="0" nodeType="clickEffect">
                                  <p:stCondLst>
                                    <p:cond delay="0"/>
                                  </p:stCondLst>
                                  <p:childTnLst>
                                    <p:set>
                                      <p:cBhvr>
                                        <p:cTn id="24" dur="1" fill="hold">
                                          <p:stCondLst>
                                            <p:cond delay="0"/>
                                          </p:stCondLst>
                                        </p:cTn>
                                        <p:tgtEl>
                                          <p:spTgt spid="569363"/>
                                        </p:tgtEl>
                                        <p:attrNameLst>
                                          <p:attrName>style.visibility</p:attrName>
                                        </p:attrNameLst>
                                      </p:cBhvr>
                                      <p:to>
                                        <p:strVal val="visible"/>
                                      </p:to>
                                    </p:set>
                                    <p:anim calcmode="lin" valueType="num">
                                      <p:cBhvr additive="base">
                                        <p:cTn id="25" dur="500" fill="hold"/>
                                        <p:tgtEl>
                                          <p:spTgt spid="569363"/>
                                        </p:tgtEl>
                                        <p:attrNameLst>
                                          <p:attrName>ppt_x</p:attrName>
                                        </p:attrNameLst>
                                      </p:cBhvr>
                                      <p:tavLst>
                                        <p:tav tm="0">
                                          <p:val>
                                            <p:strVal val="#ppt_x"/>
                                          </p:val>
                                        </p:tav>
                                        <p:tav tm="100000">
                                          <p:val>
                                            <p:strVal val="#ppt_x"/>
                                          </p:val>
                                        </p:tav>
                                      </p:tavLst>
                                    </p:anim>
                                    <p:anim calcmode="lin" valueType="num">
                                      <p:cBhvr additive="base">
                                        <p:cTn id="26" dur="500" fill="hold"/>
                                        <p:tgtEl>
                                          <p:spTgt spid="569363"/>
                                        </p:tgtEl>
                                        <p:attrNameLst>
                                          <p:attrName>ppt_y</p:attrName>
                                        </p:attrNameLst>
                                      </p:cBhvr>
                                      <p:tavLst>
                                        <p:tav tm="0">
                                          <p:val>
                                            <p:strVal val="0-#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1" fill="hold" grpId="0" nodeType="clickEffect">
                                  <p:stCondLst>
                                    <p:cond delay="0"/>
                                  </p:stCondLst>
                                  <p:childTnLst>
                                    <p:set>
                                      <p:cBhvr>
                                        <p:cTn id="30" dur="1" fill="hold">
                                          <p:stCondLst>
                                            <p:cond delay="0"/>
                                          </p:stCondLst>
                                        </p:cTn>
                                        <p:tgtEl>
                                          <p:spTgt spid="569364"/>
                                        </p:tgtEl>
                                        <p:attrNameLst>
                                          <p:attrName>style.visibility</p:attrName>
                                        </p:attrNameLst>
                                      </p:cBhvr>
                                      <p:to>
                                        <p:strVal val="visible"/>
                                      </p:to>
                                    </p:set>
                                    <p:anim calcmode="lin" valueType="num">
                                      <p:cBhvr additive="base">
                                        <p:cTn id="31" dur="500" fill="hold"/>
                                        <p:tgtEl>
                                          <p:spTgt spid="569364"/>
                                        </p:tgtEl>
                                        <p:attrNameLst>
                                          <p:attrName>ppt_x</p:attrName>
                                        </p:attrNameLst>
                                      </p:cBhvr>
                                      <p:tavLst>
                                        <p:tav tm="0">
                                          <p:val>
                                            <p:strVal val="#ppt_x"/>
                                          </p:val>
                                        </p:tav>
                                        <p:tav tm="100000">
                                          <p:val>
                                            <p:strVal val="#ppt_x"/>
                                          </p:val>
                                        </p:tav>
                                      </p:tavLst>
                                    </p:anim>
                                    <p:anim calcmode="lin" valueType="num">
                                      <p:cBhvr additive="base">
                                        <p:cTn id="32" dur="500" fill="hold"/>
                                        <p:tgtEl>
                                          <p:spTgt spid="569364"/>
                                        </p:tgtEl>
                                        <p:attrNameLst>
                                          <p:attrName>ppt_y</p:attrName>
                                        </p:attrNameLst>
                                      </p:cBhvr>
                                      <p:tavLst>
                                        <p:tav tm="0">
                                          <p:val>
                                            <p:strVal val="0-#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6" fill="hold" grpId="0" nodeType="clickEffect">
                                  <p:stCondLst>
                                    <p:cond delay="0"/>
                                  </p:stCondLst>
                                  <p:childTnLst>
                                    <p:set>
                                      <p:cBhvr>
                                        <p:cTn id="36" dur="1" fill="hold">
                                          <p:stCondLst>
                                            <p:cond delay="0"/>
                                          </p:stCondLst>
                                        </p:cTn>
                                        <p:tgtEl>
                                          <p:spTgt spid="569365"/>
                                        </p:tgtEl>
                                        <p:attrNameLst>
                                          <p:attrName>style.visibility</p:attrName>
                                        </p:attrNameLst>
                                      </p:cBhvr>
                                      <p:to>
                                        <p:strVal val="visible"/>
                                      </p:to>
                                    </p:set>
                                    <p:anim calcmode="lin" valueType="num">
                                      <p:cBhvr additive="base">
                                        <p:cTn id="37" dur="500" fill="hold"/>
                                        <p:tgtEl>
                                          <p:spTgt spid="569365"/>
                                        </p:tgtEl>
                                        <p:attrNameLst>
                                          <p:attrName>ppt_x</p:attrName>
                                        </p:attrNameLst>
                                      </p:cBhvr>
                                      <p:tavLst>
                                        <p:tav tm="0">
                                          <p:val>
                                            <p:strVal val="1+#ppt_w/2"/>
                                          </p:val>
                                        </p:tav>
                                        <p:tav tm="100000">
                                          <p:val>
                                            <p:strVal val="#ppt_x"/>
                                          </p:val>
                                        </p:tav>
                                      </p:tavLst>
                                    </p:anim>
                                    <p:anim calcmode="lin" valueType="num">
                                      <p:cBhvr additive="base">
                                        <p:cTn id="38" dur="500" fill="hold"/>
                                        <p:tgtEl>
                                          <p:spTgt spid="569365"/>
                                        </p:tgtEl>
                                        <p:attrNameLst>
                                          <p:attrName>ppt_y</p:attrName>
                                        </p:attrNameLst>
                                      </p:cBhvr>
                                      <p:tavLst>
                                        <p:tav tm="0">
                                          <p:val>
                                            <p:strVal val="1+#ppt_h/2"/>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1" fill="hold" grpId="0" nodeType="clickEffect">
                                  <p:stCondLst>
                                    <p:cond delay="0"/>
                                  </p:stCondLst>
                                  <p:childTnLst>
                                    <p:set>
                                      <p:cBhvr>
                                        <p:cTn id="42" dur="1" fill="hold">
                                          <p:stCondLst>
                                            <p:cond delay="0"/>
                                          </p:stCondLst>
                                        </p:cTn>
                                        <p:tgtEl>
                                          <p:spTgt spid="569370"/>
                                        </p:tgtEl>
                                        <p:attrNameLst>
                                          <p:attrName>style.visibility</p:attrName>
                                        </p:attrNameLst>
                                      </p:cBhvr>
                                      <p:to>
                                        <p:strVal val="visible"/>
                                      </p:to>
                                    </p:set>
                                    <p:anim calcmode="lin" valueType="num">
                                      <p:cBhvr additive="base">
                                        <p:cTn id="43" dur="500" fill="hold"/>
                                        <p:tgtEl>
                                          <p:spTgt spid="569370"/>
                                        </p:tgtEl>
                                        <p:attrNameLst>
                                          <p:attrName>ppt_x</p:attrName>
                                        </p:attrNameLst>
                                      </p:cBhvr>
                                      <p:tavLst>
                                        <p:tav tm="0">
                                          <p:val>
                                            <p:strVal val="#ppt_x"/>
                                          </p:val>
                                        </p:tav>
                                        <p:tav tm="100000">
                                          <p:val>
                                            <p:strVal val="#ppt_x"/>
                                          </p:val>
                                        </p:tav>
                                      </p:tavLst>
                                    </p:anim>
                                    <p:anim calcmode="lin" valueType="num">
                                      <p:cBhvr additive="base">
                                        <p:cTn id="44" dur="500" fill="hold"/>
                                        <p:tgtEl>
                                          <p:spTgt spid="569370"/>
                                        </p:tgtEl>
                                        <p:attrNameLst>
                                          <p:attrName>ppt_y</p:attrName>
                                        </p:attrNameLst>
                                      </p:cBhvr>
                                      <p:tavLst>
                                        <p:tav tm="0">
                                          <p:val>
                                            <p:strVal val="0-#ppt_h/2"/>
                                          </p:val>
                                        </p:tav>
                                        <p:tav tm="100000">
                                          <p:val>
                                            <p:strVal val="#ppt_y"/>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17" presetClass="entr" presetSubtype="8" fill="hold" nodeType="clickEffect">
                                  <p:stCondLst>
                                    <p:cond delay="0"/>
                                  </p:stCondLst>
                                  <p:childTnLst>
                                    <p:set>
                                      <p:cBhvr>
                                        <p:cTn id="48" dur="1" fill="hold">
                                          <p:stCondLst>
                                            <p:cond delay="0"/>
                                          </p:stCondLst>
                                        </p:cTn>
                                        <p:tgtEl>
                                          <p:spTgt spid="569351"/>
                                        </p:tgtEl>
                                        <p:attrNameLst>
                                          <p:attrName>style.visibility</p:attrName>
                                        </p:attrNameLst>
                                      </p:cBhvr>
                                      <p:to>
                                        <p:strVal val="visible"/>
                                      </p:to>
                                    </p:set>
                                    <p:anim calcmode="lin" valueType="num">
                                      <p:cBhvr>
                                        <p:cTn id="49" dur="500" fill="hold"/>
                                        <p:tgtEl>
                                          <p:spTgt spid="569351"/>
                                        </p:tgtEl>
                                        <p:attrNameLst>
                                          <p:attrName>ppt_x</p:attrName>
                                        </p:attrNameLst>
                                      </p:cBhvr>
                                      <p:tavLst>
                                        <p:tav tm="0">
                                          <p:val>
                                            <p:strVal val="#ppt_x-#ppt_w/2"/>
                                          </p:val>
                                        </p:tav>
                                        <p:tav tm="100000">
                                          <p:val>
                                            <p:strVal val="#ppt_x"/>
                                          </p:val>
                                        </p:tav>
                                      </p:tavLst>
                                    </p:anim>
                                    <p:anim calcmode="lin" valueType="num">
                                      <p:cBhvr>
                                        <p:cTn id="50" dur="500" fill="hold"/>
                                        <p:tgtEl>
                                          <p:spTgt spid="569351"/>
                                        </p:tgtEl>
                                        <p:attrNameLst>
                                          <p:attrName>ppt_y</p:attrName>
                                        </p:attrNameLst>
                                      </p:cBhvr>
                                      <p:tavLst>
                                        <p:tav tm="0">
                                          <p:val>
                                            <p:strVal val="#ppt_y"/>
                                          </p:val>
                                        </p:tav>
                                        <p:tav tm="100000">
                                          <p:val>
                                            <p:strVal val="#ppt_y"/>
                                          </p:val>
                                        </p:tav>
                                      </p:tavLst>
                                    </p:anim>
                                    <p:anim calcmode="lin" valueType="num">
                                      <p:cBhvr>
                                        <p:cTn id="51" dur="500" fill="hold"/>
                                        <p:tgtEl>
                                          <p:spTgt spid="569351"/>
                                        </p:tgtEl>
                                        <p:attrNameLst>
                                          <p:attrName>ppt_w</p:attrName>
                                        </p:attrNameLst>
                                      </p:cBhvr>
                                      <p:tavLst>
                                        <p:tav tm="0">
                                          <p:val>
                                            <p:fltVal val="0"/>
                                          </p:val>
                                        </p:tav>
                                        <p:tav tm="100000">
                                          <p:val>
                                            <p:strVal val="#ppt_w"/>
                                          </p:val>
                                        </p:tav>
                                      </p:tavLst>
                                    </p:anim>
                                    <p:anim calcmode="lin" valueType="num">
                                      <p:cBhvr>
                                        <p:cTn id="52" dur="500" fill="hold"/>
                                        <p:tgtEl>
                                          <p:spTgt spid="569351"/>
                                        </p:tgtEl>
                                        <p:attrNameLst>
                                          <p:attrName>ppt_h</p:attrName>
                                        </p:attrNameLst>
                                      </p:cBhvr>
                                      <p:tavLst>
                                        <p:tav tm="0">
                                          <p:val>
                                            <p:strVal val="#ppt_h"/>
                                          </p:val>
                                        </p:tav>
                                        <p:tav tm="100000">
                                          <p:val>
                                            <p:strVal val="#ppt_h"/>
                                          </p:val>
                                        </p:tav>
                                      </p:tavLst>
                                    </p:anim>
                                  </p:childTnLst>
                                </p:cTn>
                              </p:par>
                            </p:childTnLst>
                          </p:cTn>
                        </p:par>
                      </p:childTnLst>
                    </p:cTn>
                  </p:par>
                  <p:par>
                    <p:cTn id="53" fill="hold" nodeType="clickPar">
                      <p:stCondLst>
                        <p:cond delay="indefinite"/>
                      </p:stCondLst>
                      <p:childTnLst>
                        <p:par>
                          <p:cTn id="54" fill="hold" nodeType="withGroup">
                            <p:stCondLst>
                              <p:cond delay="0"/>
                            </p:stCondLst>
                            <p:childTnLst>
                              <p:par>
                                <p:cTn id="55" presetID="2" presetClass="entr" presetSubtype="8" fill="hold" grpId="0" nodeType="clickEffect">
                                  <p:stCondLst>
                                    <p:cond delay="0"/>
                                  </p:stCondLst>
                                  <p:childTnLst>
                                    <p:set>
                                      <p:cBhvr>
                                        <p:cTn id="56" dur="1" fill="hold">
                                          <p:stCondLst>
                                            <p:cond delay="0"/>
                                          </p:stCondLst>
                                        </p:cTn>
                                        <p:tgtEl>
                                          <p:spTgt spid="569468"/>
                                        </p:tgtEl>
                                        <p:attrNameLst>
                                          <p:attrName>style.visibility</p:attrName>
                                        </p:attrNameLst>
                                      </p:cBhvr>
                                      <p:to>
                                        <p:strVal val="visible"/>
                                      </p:to>
                                    </p:set>
                                    <p:anim calcmode="lin" valueType="num">
                                      <p:cBhvr additive="base">
                                        <p:cTn id="57" dur="500" fill="hold"/>
                                        <p:tgtEl>
                                          <p:spTgt spid="569468"/>
                                        </p:tgtEl>
                                        <p:attrNameLst>
                                          <p:attrName>ppt_x</p:attrName>
                                        </p:attrNameLst>
                                      </p:cBhvr>
                                      <p:tavLst>
                                        <p:tav tm="0">
                                          <p:val>
                                            <p:strVal val="0-#ppt_w/2"/>
                                          </p:val>
                                        </p:tav>
                                        <p:tav tm="100000">
                                          <p:val>
                                            <p:strVal val="#ppt_x"/>
                                          </p:val>
                                        </p:tav>
                                      </p:tavLst>
                                    </p:anim>
                                    <p:anim calcmode="lin" valueType="num">
                                      <p:cBhvr additive="base">
                                        <p:cTn id="58" dur="500" fill="hold"/>
                                        <p:tgtEl>
                                          <p:spTgt spid="569468"/>
                                        </p:tgtEl>
                                        <p:attrNameLst>
                                          <p:attrName>ppt_y</p:attrName>
                                        </p:attrNameLst>
                                      </p:cBhvr>
                                      <p:tavLst>
                                        <p:tav tm="0">
                                          <p:val>
                                            <p:strVal val="#ppt_y"/>
                                          </p:val>
                                        </p:tav>
                                        <p:tav tm="100000">
                                          <p:val>
                                            <p:strVal val="#ppt_y"/>
                                          </p:val>
                                        </p:tav>
                                      </p:tavLst>
                                    </p:anim>
                                  </p:childTnLst>
                                </p:cTn>
                              </p:par>
                            </p:childTnLst>
                          </p:cTn>
                        </p:par>
                      </p:childTnLst>
                    </p:cTn>
                  </p:par>
                  <p:par>
                    <p:cTn id="59" fill="hold" nodeType="clickPar">
                      <p:stCondLst>
                        <p:cond delay="indefinite"/>
                      </p:stCondLst>
                      <p:childTnLst>
                        <p:par>
                          <p:cTn id="60" fill="hold" nodeType="withGroup">
                            <p:stCondLst>
                              <p:cond delay="0"/>
                            </p:stCondLst>
                            <p:childTnLst>
                              <p:par>
                                <p:cTn id="61" presetID="17" presetClass="entr" presetSubtype="2" fill="hold" nodeType="clickEffect">
                                  <p:stCondLst>
                                    <p:cond delay="0"/>
                                  </p:stCondLst>
                                  <p:childTnLst>
                                    <p:set>
                                      <p:cBhvr>
                                        <p:cTn id="62" dur="1" fill="hold">
                                          <p:stCondLst>
                                            <p:cond delay="0"/>
                                          </p:stCondLst>
                                        </p:cTn>
                                        <p:tgtEl>
                                          <p:spTgt spid="569469"/>
                                        </p:tgtEl>
                                        <p:attrNameLst>
                                          <p:attrName>style.visibility</p:attrName>
                                        </p:attrNameLst>
                                      </p:cBhvr>
                                      <p:to>
                                        <p:strVal val="visible"/>
                                      </p:to>
                                    </p:set>
                                    <p:anim calcmode="lin" valueType="num">
                                      <p:cBhvr>
                                        <p:cTn id="63" dur="500" fill="hold"/>
                                        <p:tgtEl>
                                          <p:spTgt spid="569469"/>
                                        </p:tgtEl>
                                        <p:attrNameLst>
                                          <p:attrName>ppt_x</p:attrName>
                                        </p:attrNameLst>
                                      </p:cBhvr>
                                      <p:tavLst>
                                        <p:tav tm="0">
                                          <p:val>
                                            <p:strVal val="#ppt_x+#ppt_w/2"/>
                                          </p:val>
                                        </p:tav>
                                        <p:tav tm="100000">
                                          <p:val>
                                            <p:strVal val="#ppt_x"/>
                                          </p:val>
                                        </p:tav>
                                      </p:tavLst>
                                    </p:anim>
                                    <p:anim calcmode="lin" valueType="num">
                                      <p:cBhvr>
                                        <p:cTn id="64" dur="500" fill="hold"/>
                                        <p:tgtEl>
                                          <p:spTgt spid="569469"/>
                                        </p:tgtEl>
                                        <p:attrNameLst>
                                          <p:attrName>ppt_y</p:attrName>
                                        </p:attrNameLst>
                                      </p:cBhvr>
                                      <p:tavLst>
                                        <p:tav tm="0">
                                          <p:val>
                                            <p:strVal val="#ppt_y"/>
                                          </p:val>
                                        </p:tav>
                                        <p:tav tm="100000">
                                          <p:val>
                                            <p:strVal val="#ppt_y"/>
                                          </p:val>
                                        </p:tav>
                                      </p:tavLst>
                                    </p:anim>
                                    <p:anim calcmode="lin" valueType="num">
                                      <p:cBhvr>
                                        <p:cTn id="65" dur="500" fill="hold"/>
                                        <p:tgtEl>
                                          <p:spTgt spid="569469"/>
                                        </p:tgtEl>
                                        <p:attrNameLst>
                                          <p:attrName>ppt_w</p:attrName>
                                        </p:attrNameLst>
                                      </p:cBhvr>
                                      <p:tavLst>
                                        <p:tav tm="0">
                                          <p:val>
                                            <p:fltVal val="0"/>
                                          </p:val>
                                        </p:tav>
                                        <p:tav tm="100000">
                                          <p:val>
                                            <p:strVal val="#ppt_w"/>
                                          </p:val>
                                        </p:tav>
                                      </p:tavLst>
                                    </p:anim>
                                    <p:anim calcmode="lin" valueType="num">
                                      <p:cBhvr>
                                        <p:cTn id="66" dur="500" fill="hold"/>
                                        <p:tgtEl>
                                          <p:spTgt spid="569469"/>
                                        </p:tgtEl>
                                        <p:attrNameLst>
                                          <p:attrName>ppt_h</p:attrName>
                                        </p:attrNameLst>
                                      </p:cBhvr>
                                      <p:tavLst>
                                        <p:tav tm="0">
                                          <p:val>
                                            <p:strVal val="#ppt_h"/>
                                          </p:val>
                                        </p:tav>
                                        <p:tav tm="100000">
                                          <p:val>
                                            <p:strVal val="#ppt_h"/>
                                          </p:val>
                                        </p:tav>
                                      </p:tavLst>
                                    </p:anim>
                                  </p:childTnLst>
                                </p:cTn>
                              </p:par>
                            </p:childTnLst>
                          </p:cTn>
                        </p:par>
                      </p:childTnLst>
                    </p:cTn>
                  </p:par>
                  <p:par>
                    <p:cTn id="67" fill="hold" nodeType="clickPar">
                      <p:stCondLst>
                        <p:cond delay="indefinite"/>
                      </p:stCondLst>
                      <p:childTnLst>
                        <p:par>
                          <p:cTn id="68" fill="hold" nodeType="withGroup">
                            <p:stCondLst>
                              <p:cond delay="0"/>
                            </p:stCondLst>
                            <p:childTnLst>
                              <p:par>
                                <p:cTn id="69" presetID="18" presetClass="entr" presetSubtype="12" fill="hold" grpId="0" nodeType="clickEffect">
                                  <p:stCondLst>
                                    <p:cond delay="0"/>
                                  </p:stCondLst>
                                  <p:childTnLst>
                                    <p:set>
                                      <p:cBhvr>
                                        <p:cTn id="70" dur="1" fill="hold">
                                          <p:stCondLst>
                                            <p:cond delay="0"/>
                                          </p:stCondLst>
                                        </p:cTn>
                                        <p:tgtEl>
                                          <p:spTgt spid="569366"/>
                                        </p:tgtEl>
                                        <p:attrNameLst>
                                          <p:attrName>style.visibility</p:attrName>
                                        </p:attrNameLst>
                                      </p:cBhvr>
                                      <p:to>
                                        <p:strVal val="visible"/>
                                      </p:to>
                                    </p:set>
                                    <p:animEffect transition="in" filter="strips(downLeft)">
                                      <p:cBhvr>
                                        <p:cTn id="71" dur="500"/>
                                        <p:tgtEl>
                                          <p:spTgt spid="569366"/>
                                        </p:tgtEl>
                                      </p:cBhvr>
                                    </p:animEffect>
                                  </p:childTnLst>
                                </p:cTn>
                              </p:par>
                            </p:childTnLst>
                          </p:cTn>
                        </p:par>
                      </p:childTnLst>
                    </p:cTn>
                  </p:par>
                  <p:par>
                    <p:cTn id="72" fill="hold" nodeType="clickPar">
                      <p:stCondLst>
                        <p:cond delay="indefinite"/>
                      </p:stCondLst>
                      <p:childTnLst>
                        <p:par>
                          <p:cTn id="73" fill="hold" nodeType="withGroup">
                            <p:stCondLst>
                              <p:cond delay="0"/>
                            </p:stCondLst>
                            <p:childTnLst>
                              <p:par>
                                <p:cTn id="74" presetID="17" presetClass="entr" presetSubtype="1" fill="hold" grpId="0" nodeType="clickEffect">
                                  <p:stCondLst>
                                    <p:cond delay="0"/>
                                  </p:stCondLst>
                                  <p:childTnLst>
                                    <p:set>
                                      <p:cBhvr>
                                        <p:cTn id="75" dur="1" fill="hold">
                                          <p:stCondLst>
                                            <p:cond delay="0"/>
                                          </p:stCondLst>
                                        </p:cTn>
                                        <p:tgtEl>
                                          <p:spTgt spid="569368"/>
                                        </p:tgtEl>
                                        <p:attrNameLst>
                                          <p:attrName>style.visibility</p:attrName>
                                        </p:attrNameLst>
                                      </p:cBhvr>
                                      <p:to>
                                        <p:strVal val="visible"/>
                                      </p:to>
                                    </p:set>
                                    <p:anim calcmode="lin" valueType="num">
                                      <p:cBhvr>
                                        <p:cTn id="76" dur="500" fill="hold"/>
                                        <p:tgtEl>
                                          <p:spTgt spid="569368"/>
                                        </p:tgtEl>
                                        <p:attrNameLst>
                                          <p:attrName>ppt_x</p:attrName>
                                        </p:attrNameLst>
                                      </p:cBhvr>
                                      <p:tavLst>
                                        <p:tav tm="0">
                                          <p:val>
                                            <p:strVal val="#ppt_x"/>
                                          </p:val>
                                        </p:tav>
                                        <p:tav tm="100000">
                                          <p:val>
                                            <p:strVal val="#ppt_x"/>
                                          </p:val>
                                        </p:tav>
                                      </p:tavLst>
                                    </p:anim>
                                    <p:anim calcmode="lin" valueType="num">
                                      <p:cBhvr>
                                        <p:cTn id="77" dur="500" fill="hold"/>
                                        <p:tgtEl>
                                          <p:spTgt spid="569368"/>
                                        </p:tgtEl>
                                        <p:attrNameLst>
                                          <p:attrName>ppt_y</p:attrName>
                                        </p:attrNameLst>
                                      </p:cBhvr>
                                      <p:tavLst>
                                        <p:tav tm="0">
                                          <p:val>
                                            <p:strVal val="#ppt_y-#ppt_h/2"/>
                                          </p:val>
                                        </p:tav>
                                        <p:tav tm="100000">
                                          <p:val>
                                            <p:strVal val="#ppt_y"/>
                                          </p:val>
                                        </p:tav>
                                      </p:tavLst>
                                    </p:anim>
                                    <p:anim calcmode="lin" valueType="num">
                                      <p:cBhvr>
                                        <p:cTn id="78" dur="500" fill="hold"/>
                                        <p:tgtEl>
                                          <p:spTgt spid="569368"/>
                                        </p:tgtEl>
                                        <p:attrNameLst>
                                          <p:attrName>ppt_w</p:attrName>
                                        </p:attrNameLst>
                                      </p:cBhvr>
                                      <p:tavLst>
                                        <p:tav tm="0">
                                          <p:val>
                                            <p:strVal val="#ppt_w"/>
                                          </p:val>
                                        </p:tav>
                                        <p:tav tm="100000">
                                          <p:val>
                                            <p:strVal val="#ppt_w"/>
                                          </p:val>
                                        </p:tav>
                                      </p:tavLst>
                                    </p:anim>
                                    <p:anim calcmode="lin" valueType="num">
                                      <p:cBhvr>
                                        <p:cTn id="79" dur="500" fill="hold"/>
                                        <p:tgtEl>
                                          <p:spTgt spid="569368"/>
                                        </p:tgtEl>
                                        <p:attrNameLst>
                                          <p:attrName>ppt_h</p:attrName>
                                        </p:attrNameLst>
                                      </p:cBhvr>
                                      <p:tavLst>
                                        <p:tav tm="0">
                                          <p:val>
                                            <p:fltVal val="0"/>
                                          </p:val>
                                        </p:tav>
                                        <p:tav tm="100000">
                                          <p:val>
                                            <p:strVal val="#ppt_h"/>
                                          </p:val>
                                        </p:tav>
                                      </p:tavLst>
                                    </p:anim>
                                  </p:childTnLst>
                                </p:cTn>
                              </p:par>
                            </p:childTnLst>
                          </p:cTn>
                        </p:par>
                      </p:childTnLst>
                    </p:cTn>
                  </p:par>
                  <p:par>
                    <p:cTn id="80" fill="hold" nodeType="clickPar">
                      <p:stCondLst>
                        <p:cond delay="indefinite"/>
                      </p:stCondLst>
                      <p:childTnLst>
                        <p:par>
                          <p:cTn id="81" fill="hold" nodeType="withGroup">
                            <p:stCondLst>
                              <p:cond delay="0"/>
                            </p:stCondLst>
                            <p:childTnLst>
                              <p:par>
                                <p:cTn id="82" presetID="2" presetClass="entr" presetSubtype="12" fill="hold" grpId="0" nodeType="clickEffect">
                                  <p:stCondLst>
                                    <p:cond delay="0"/>
                                  </p:stCondLst>
                                  <p:childTnLst>
                                    <p:set>
                                      <p:cBhvr>
                                        <p:cTn id="83" dur="1" fill="hold">
                                          <p:stCondLst>
                                            <p:cond delay="0"/>
                                          </p:stCondLst>
                                        </p:cTn>
                                        <p:tgtEl>
                                          <p:spTgt spid="569371"/>
                                        </p:tgtEl>
                                        <p:attrNameLst>
                                          <p:attrName>style.visibility</p:attrName>
                                        </p:attrNameLst>
                                      </p:cBhvr>
                                      <p:to>
                                        <p:strVal val="visible"/>
                                      </p:to>
                                    </p:set>
                                    <p:anim calcmode="lin" valueType="num">
                                      <p:cBhvr additive="base">
                                        <p:cTn id="84" dur="500" fill="hold"/>
                                        <p:tgtEl>
                                          <p:spTgt spid="569371"/>
                                        </p:tgtEl>
                                        <p:attrNameLst>
                                          <p:attrName>ppt_x</p:attrName>
                                        </p:attrNameLst>
                                      </p:cBhvr>
                                      <p:tavLst>
                                        <p:tav tm="0">
                                          <p:val>
                                            <p:strVal val="0-#ppt_w/2"/>
                                          </p:val>
                                        </p:tav>
                                        <p:tav tm="100000">
                                          <p:val>
                                            <p:strVal val="#ppt_x"/>
                                          </p:val>
                                        </p:tav>
                                      </p:tavLst>
                                    </p:anim>
                                    <p:anim calcmode="lin" valueType="num">
                                      <p:cBhvr additive="base">
                                        <p:cTn id="85" dur="500" fill="hold"/>
                                        <p:tgtEl>
                                          <p:spTgt spid="569371"/>
                                        </p:tgtEl>
                                        <p:attrNameLst>
                                          <p:attrName>ppt_y</p:attrName>
                                        </p:attrNameLst>
                                      </p:cBhvr>
                                      <p:tavLst>
                                        <p:tav tm="0">
                                          <p:val>
                                            <p:strVal val="1+#ppt_h/2"/>
                                          </p:val>
                                        </p:tav>
                                        <p:tav tm="100000">
                                          <p:val>
                                            <p:strVal val="#ppt_y"/>
                                          </p:val>
                                        </p:tav>
                                      </p:tavLst>
                                    </p:anim>
                                  </p:childTnLst>
                                </p:cTn>
                              </p:par>
                            </p:childTnLst>
                          </p:cTn>
                        </p:par>
                      </p:childTnLst>
                    </p:cTn>
                  </p:par>
                  <p:par>
                    <p:cTn id="86" fill="hold" nodeType="clickPar">
                      <p:stCondLst>
                        <p:cond delay="indefinite"/>
                      </p:stCondLst>
                      <p:childTnLst>
                        <p:par>
                          <p:cTn id="87" fill="hold" nodeType="withGroup">
                            <p:stCondLst>
                              <p:cond delay="0"/>
                            </p:stCondLst>
                            <p:childTnLst>
                              <p:par>
                                <p:cTn id="88" presetID="18" presetClass="entr" presetSubtype="3" fill="hold" grpId="0" nodeType="clickEffect">
                                  <p:stCondLst>
                                    <p:cond delay="0"/>
                                  </p:stCondLst>
                                  <p:childTnLst>
                                    <p:set>
                                      <p:cBhvr>
                                        <p:cTn id="89" dur="1" fill="hold">
                                          <p:stCondLst>
                                            <p:cond delay="0"/>
                                          </p:stCondLst>
                                        </p:cTn>
                                        <p:tgtEl>
                                          <p:spTgt spid="569367"/>
                                        </p:tgtEl>
                                        <p:attrNameLst>
                                          <p:attrName>style.visibility</p:attrName>
                                        </p:attrNameLst>
                                      </p:cBhvr>
                                      <p:to>
                                        <p:strVal val="visible"/>
                                      </p:to>
                                    </p:set>
                                    <p:animEffect transition="in" filter="strips(upRight)">
                                      <p:cBhvr>
                                        <p:cTn id="90" dur="500"/>
                                        <p:tgtEl>
                                          <p:spTgt spid="569367"/>
                                        </p:tgtEl>
                                      </p:cBhvr>
                                    </p:animEffect>
                                  </p:childTnLst>
                                </p:cTn>
                              </p:par>
                            </p:childTnLst>
                          </p:cTn>
                        </p:par>
                      </p:childTnLst>
                    </p:cTn>
                  </p:par>
                  <p:par>
                    <p:cTn id="91" fill="hold" nodeType="clickPar">
                      <p:stCondLst>
                        <p:cond delay="indefinite"/>
                      </p:stCondLst>
                      <p:childTnLst>
                        <p:par>
                          <p:cTn id="92" fill="hold" nodeType="withGroup">
                            <p:stCondLst>
                              <p:cond delay="0"/>
                            </p:stCondLst>
                            <p:childTnLst>
                              <p:par>
                                <p:cTn id="93" presetID="18" presetClass="entr" presetSubtype="3" fill="hold" grpId="0" nodeType="clickEffect">
                                  <p:stCondLst>
                                    <p:cond delay="0"/>
                                  </p:stCondLst>
                                  <p:childTnLst>
                                    <p:set>
                                      <p:cBhvr>
                                        <p:cTn id="94" dur="1" fill="hold">
                                          <p:stCondLst>
                                            <p:cond delay="0"/>
                                          </p:stCondLst>
                                        </p:cTn>
                                        <p:tgtEl>
                                          <p:spTgt spid="569369"/>
                                        </p:tgtEl>
                                        <p:attrNameLst>
                                          <p:attrName>style.visibility</p:attrName>
                                        </p:attrNameLst>
                                      </p:cBhvr>
                                      <p:to>
                                        <p:strVal val="visible"/>
                                      </p:to>
                                    </p:set>
                                    <p:animEffect transition="in" filter="strips(upRight)">
                                      <p:cBhvr>
                                        <p:cTn id="95" dur="500"/>
                                        <p:tgtEl>
                                          <p:spTgt spid="569369"/>
                                        </p:tgtEl>
                                      </p:cBhvr>
                                    </p:animEffect>
                                  </p:childTnLst>
                                </p:cTn>
                              </p:par>
                            </p:childTnLst>
                          </p:cTn>
                        </p:par>
                      </p:childTnLst>
                    </p:cTn>
                  </p:par>
                  <p:par>
                    <p:cTn id="96" fill="hold" nodeType="clickPar">
                      <p:stCondLst>
                        <p:cond delay="indefinite"/>
                      </p:stCondLst>
                      <p:childTnLst>
                        <p:par>
                          <p:cTn id="97" fill="hold" nodeType="withGroup">
                            <p:stCondLst>
                              <p:cond delay="0"/>
                            </p:stCondLst>
                            <p:childTnLst>
                              <p:par>
                                <p:cTn id="98" presetID="17" presetClass="entr" presetSubtype="1" fill="hold" nodeType="clickEffect">
                                  <p:stCondLst>
                                    <p:cond delay="0"/>
                                  </p:stCondLst>
                                  <p:childTnLst>
                                    <p:set>
                                      <p:cBhvr>
                                        <p:cTn id="99" dur="1" fill="hold">
                                          <p:stCondLst>
                                            <p:cond delay="0"/>
                                          </p:stCondLst>
                                        </p:cTn>
                                        <p:tgtEl>
                                          <p:spTgt spid="569372"/>
                                        </p:tgtEl>
                                        <p:attrNameLst>
                                          <p:attrName>style.visibility</p:attrName>
                                        </p:attrNameLst>
                                      </p:cBhvr>
                                      <p:to>
                                        <p:strVal val="visible"/>
                                      </p:to>
                                    </p:set>
                                    <p:anim calcmode="lin" valueType="num">
                                      <p:cBhvr>
                                        <p:cTn id="100" dur="500" fill="hold"/>
                                        <p:tgtEl>
                                          <p:spTgt spid="569372"/>
                                        </p:tgtEl>
                                        <p:attrNameLst>
                                          <p:attrName>ppt_x</p:attrName>
                                        </p:attrNameLst>
                                      </p:cBhvr>
                                      <p:tavLst>
                                        <p:tav tm="0">
                                          <p:val>
                                            <p:strVal val="#ppt_x"/>
                                          </p:val>
                                        </p:tav>
                                        <p:tav tm="100000">
                                          <p:val>
                                            <p:strVal val="#ppt_x"/>
                                          </p:val>
                                        </p:tav>
                                      </p:tavLst>
                                    </p:anim>
                                    <p:anim calcmode="lin" valueType="num">
                                      <p:cBhvr>
                                        <p:cTn id="101" dur="500" fill="hold"/>
                                        <p:tgtEl>
                                          <p:spTgt spid="569372"/>
                                        </p:tgtEl>
                                        <p:attrNameLst>
                                          <p:attrName>ppt_y</p:attrName>
                                        </p:attrNameLst>
                                      </p:cBhvr>
                                      <p:tavLst>
                                        <p:tav tm="0">
                                          <p:val>
                                            <p:strVal val="#ppt_y-#ppt_h/2"/>
                                          </p:val>
                                        </p:tav>
                                        <p:tav tm="100000">
                                          <p:val>
                                            <p:strVal val="#ppt_y"/>
                                          </p:val>
                                        </p:tav>
                                      </p:tavLst>
                                    </p:anim>
                                    <p:anim calcmode="lin" valueType="num">
                                      <p:cBhvr>
                                        <p:cTn id="102" dur="500" fill="hold"/>
                                        <p:tgtEl>
                                          <p:spTgt spid="569372"/>
                                        </p:tgtEl>
                                        <p:attrNameLst>
                                          <p:attrName>ppt_w</p:attrName>
                                        </p:attrNameLst>
                                      </p:cBhvr>
                                      <p:tavLst>
                                        <p:tav tm="0">
                                          <p:val>
                                            <p:strVal val="#ppt_w"/>
                                          </p:val>
                                        </p:tav>
                                        <p:tav tm="100000">
                                          <p:val>
                                            <p:strVal val="#ppt_w"/>
                                          </p:val>
                                        </p:tav>
                                      </p:tavLst>
                                    </p:anim>
                                    <p:anim calcmode="lin" valueType="num">
                                      <p:cBhvr>
                                        <p:cTn id="103" dur="500" fill="hold"/>
                                        <p:tgtEl>
                                          <p:spTgt spid="569372"/>
                                        </p:tgtEl>
                                        <p:attrNameLst>
                                          <p:attrName>ppt_h</p:attrName>
                                        </p:attrNameLst>
                                      </p:cBhvr>
                                      <p:tavLst>
                                        <p:tav tm="0">
                                          <p:val>
                                            <p:fltVal val="0"/>
                                          </p:val>
                                        </p:tav>
                                        <p:tav tm="100000">
                                          <p:val>
                                            <p:strVal val="#ppt_h"/>
                                          </p:val>
                                        </p:tav>
                                      </p:tavLst>
                                    </p:anim>
                                  </p:childTnLst>
                                </p:cTn>
                              </p:par>
                            </p:childTnLst>
                          </p:cTn>
                        </p:par>
                      </p:childTnLst>
                    </p:cTn>
                  </p:par>
                  <p:par>
                    <p:cTn id="104" fill="hold" nodeType="clickPar">
                      <p:stCondLst>
                        <p:cond delay="indefinite"/>
                      </p:stCondLst>
                      <p:childTnLst>
                        <p:par>
                          <p:cTn id="105" fill="hold" nodeType="withGroup">
                            <p:stCondLst>
                              <p:cond delay="0"/>
                            </p:stCondLst>
                            <p:childTnLst>
                              <p:par>
                                <p:cTn id="106" presetID="18" presetClass="entr" presetSubtype="3" fill="hold" grpId="0" nodeType="clickEffect">
                                  <p:stCondLst>
                                    <p:cond delay="0"/>
                                  </p:stCondLst>
                                  <p:childTnLst>
                                    <p:set>
                                      <p:cBhvr>
                                        <p:cTn id="107" dur="1" fill="hold">
                                          <p:stCondLst>
                                            <p:cond delay="0"/>
                                          </p:stCondLst>
                                        </p:cTn>
                                        <p:tgtEl>
                                          <p:spTgt spid="569462"/>
                                        </p:tgtEl>
                                        <p:attrNameLst>
                                          <p:attrName>style.visibility</p:attrName>
                                        </p:attrNameLst>
                                      </p:cBhvr>
                                      <p:to>
                                        <p:strVal val="visible"/>
                                      </p:to>
                                    </p:set>
                                    <p:animEffect transition="in" filter="strips(upRight)">
                                      <p:cBhvr>
                                        <p:cTn id="108" dur="500"/>
                                        <p:tgtEl>
                                          <p:spTgt spid="569462"/>
                                        </p:tgtEl>
                                      </p:cBhvr>
                                    </p:animEffect>
                                  </p:childTnLst>
                                </p:cTn>
                              </p:par>
                            </p:childTnLst>
                          </p:cTn>
                        </p:par>
                      </p:childTnLst>
                    </p:cTn>
                  </p:par>
                  <p:par>
                    <p:cTn id="109" fill="hold" nodeType="clickPar">
                      <p:stCondLst>
                        <p:cond delay="indefinite"/>
                      </p:stCondLst>
                      <p:childTnLst>
                        <p:par>
                          <p:cTn id="110" fill="hold" nodeType="withGroup">
                            <p:stCondLst>
                              <p:cond delay="0"/>
                            </p:stCondLst>
                            <p:childTnLst>
                              <p:par>
                                <p:cTn id="111" presetID="18" presetClass="entr" presetSubtype="3" fill="hold" grpId="0" nodeType="clickEffect">
                                  <p:stCondLst>
                                    <p:cond delay="0"/>
                                  </p:stCondLst>
                                  <p:childTnLst>
                                    <p:set>
                                      <p:cBhvr>
                                        <p:cTn id="112" dur="1" fill="hold">
                                          <p:stCondLst>
                                            <p:cond delay="0"/>
                                          </p:stCondLst>
                                        </p:cTn>
                                        <p:tgtEl>
                                          <p:spTgt spid="569463"/>
                                        </p:tgtEl>
                                        <p:attrNameLst>
                                          <p:attrName>style.visibility</p:attrName>
                                        </p:attrNameLst>
                                      </p:cBhvr>
                                      <p:to>
                                        <p:strVal val="visible"/>
                                      </p:to>
                                    </p:set>
                                    <p:animEffect transition="in" filter="strips(upRight)">
                                      <p:cBhvr>
                                        <p:cTn id="113" dur="500"/>
                                        <p:tgtEl>
                                          <p:spTgt spid="569463"/>
                                        </p:tgtEl>
                                      </p:cBhvr>
                                    </p:animEffect>
                                  </p:childTnLst>
                                </p:cTn>
                              </p:par>
                            </p:childTnLst>
                          </p:cTn>
                        </p:par>
                      </p:childTnLst>
                    </p:cTn>
                  </p:par>
                  <p:par>
                    <p:cTn id="114" fill="hold" nodeType="clickPar">
                      <p:stCondLst>
                        <p:cond delay="indefinite"/>
                      </p:stCondLst>
                      <p:childTnLst>
                        <p:par>
                          <p:cTn id="115" fill="hold" nodeType="withGroup">
                            <p:stCondLst>
                              <p:cond delay="0"/>
                            </p:stCondLst>
                            <p:childTnLst>
                              <p:par>
                                <p:cTn id="116" presetID="17" presetClass="entr" presetSubtype="8" fill="hold" grpId="0" nodeType="clickEffect">
                                  <p:stCondLst>
                                    <p:cond delay="0"/>
                                  </p:stCondLst>
                                  <p:childTnLst>
                                    <p:set>
                                      <p:cBhvr>
                                        <p:cTn id="117" dur="1" fill="hold">
                                          <p:stCondLst>
                                            <p:cond delay="0"/>
                                          </p:stCondLst>
                                        </p:cTn>
                                        <p:tgtEl>
                                          <p:spTgt spid="569447"/>
                                        </p:tgtEl>
                                        <p:attrNameLst>
                                          <p:attrName>style.visibility</p:attrName>
                                        </p:attrNameLst>
                                      </p:cBhvr>
                                      <p:to>
                                        <p:strVal val="visible"/>
                                      </p:to>
                                    </p:set>
                                    <p:anim calcmode="lin" valueType="num">
                                      <p:cBhvr>
                                        <p:cTn id="118" dur="500" fill="hold"/>
                                        <p:tgtEl>
                                          <p:spTgt spid="569447"/>
                                        </p:tgtEl>
                                        <p:attrNameLst>
                                          <p:attrName>ppt_x</p:attrName>
                                        </p:attrNameLst>
                                      </p:cBhvr>
                                      <p:tavLst>
                                        <p:tav tm="0">
                                          <p:val>
                                            <p:strVal val="#ppt_x-#ppt_w/2"/>
                                          </p:val>
                                        </p:tav>
                                        <p:tav tm="100000">
                                          <p:val>
                                            <p:strVal val="#ppt_x"/>
                                          </p:val>
                                        </p:tav>
                                      </p:tavLst>
                                    </p:anim>
                                    <p:anim calcmode="lin" valueType="num">
                                      <p:cBhvr>
                                        <p:cTn id="119" dur="500" fill="hold"/>
                                        <p:tgtEl>
                                          <p:spTgt spid="569447"/>
                                        </p:tgtEl>
                                        <p:attrNameLst>
                                          <p:attrName>ppt_y</p:attrName>
                                        </p:attrNameLst>
                                      </p:cBhvr>
                                      <p:tavLst>
                                        <p:tav tm="0">
                                          <p:val>
                                            <p:strVal val="#ppt_y"/>
                                          </p:val>
                                        </p:tav>
                                        <p:tav tm="100000">
                                          <p:val>
                                            <p:strVal val="#ppt_y"/>
                                          </p:val>
                                        </p:tav>
                                      </p:tavLst>
                                    </p:anim>
                                    <p:anim calcmode="lin" valueType="num">
                                      <p:cBhvr>
                                        <p:cTn id="120" dur="500" fill="hold"/>
                                        <p:tgtEl>
                                          <p:spTgt spid="569447"/>
                                        </p:tgtEl>
                                        <p:attrNameLst>
                                          <p:attrName>ppt_w</p:attrName>
                                        </p:attrNameLst>
                                      </p:cBhvr>
                                      <p:tavLst>
                                        <p:tav tm="0">
                                          <p:val>
                                            <p:fltVal val="0"/>
                                          </p:val>
                                        </p:tav>
                                        <p:tav tm="100000">
                                          <p:val>
                                            <p:strVal val="#ppt_w"/>
                                          </p:val>
                                        </p:tav>
                                      </p:tavLst>
                                    </p:anim>
                                    <p:anim calcmode="lin" valueType="num">
                                      <p:cBhvr>
                                        <p:cTn id="121" dur="500" fill="hold"/>
                                        <p:tgtEl>
                                          <p:spTgt spid="569447"/>
                                        </p:tgtEl>
                                        <p:attrNameLst>
                                          <p:attrName>ppt_h</p:attrName>
                                        </p:attrNameLst>
                                      </p:cBhvr>
                                      <p:tavLst>
                                        <p:tav tm="0">
                                          <p:val>
                                            <p:strVal val="#ppt_h"/>
                                          </p:val>
                                        </p:tav>
                                        <p:tav tm="100000">
                                          <p:val>
                                            <p:strVal val="#ppt_h"/>
                                          </p:val>
                                        </p:tav>
                                      </p:tavLst>
                                    </p:anim>
                                  </p:childTnLst>
                                </p:cTn>
                              </p:par>
                            </p:childTnLst>
                          </p:cTn>
                        </p:par>
                      </p:childTnLst>
                    </p:cTn>
                  </p:par>
                  <p:par>
                    <p:cTn id="122" fill="hold" nodeType="clickPar">
                      <p:stCondLst>
                        <p:cond delay="indefinite"/>
                      </p:stCondLst>
                      <p:childTnLst>
                        <p:par>
                          <p:cTn id="123" fill="hold" nodeType="withGroup">
                            <p:stCondLst>
                              <p:cond delay="0"/>
                            </p:stCondLst>
                            <p:childTnLst>
                              <p:par>
                                <p:cTn id="124" presetID="2" presetClass="entr" presetSubtype="8" fill="hold" nodeType="clickEffect">
                                  <p:stCondLst>
                                    <p:cond delay="0"/>
                                  </p:stCondLst>
                                  <p:childTnLst>
                                    <p:set>
                                      <p:cBhvr>
                                        <p:cTn id="125" dur="1" fill="hold">
                                          <p:stCondLst>
                                            <p:cond delay="0"/>
                                          </p:stCondLst>
                                        </p:cTn>
                                        <p:tgtEl>
                                          <p:spTgt spid="569392"/>
                                        </p:tgtEl>
                                        <p:attrNameLst>
                                          <p:attrName>style.visibility</p:attrName>
                                        </p:attrNameLst>
                                      </p:cBhvr>
                                      <p:to>
                                        <p:strVal val="visible"/>
                                      </p:to>
                                    </p:set>
                                    <p:anim calcmode="lin" valueType="num">
                                      <p:cBhvr additive="base">
                                        <p:cTn id="126" dur="500" fill="hold"/>
                                        <p:tgtEl>
                                          <p:spTgt spid="569392"/>
                                        </p:tgtEl>
                                        <p:attrNameLst>
                                          <p:attrName>ppt_x</p:attrName>
                                        </p:attrNameLst>
                                      </p:cBhvr>
                                      <p:tavLst>
                                        <p:tav tm="0">
                                          <p:val>
                                            <p:strVal val="0-#ppt_w/2"/>
                                          </p:val>
                                        </p:tav>
                                        <p:tav tm="100000">
                                          <p:val>
                                            <p:strVal val="#ppt_x"/>
                                          </p:val>
                                        </p:tav>
                                      </p:tavLst>
                                    </p:anim>
                                    <p:anim calcmode="lin" valueType="num">
                                      <p:cBhvr additive="base">
                                        <p:cTn id="127" dur="500" fill="hold"/>
                                        <p:tgtEl>
                                          <p:spTgt spid="569392"/>
                                        </p:tgtEl>
                                        <p:attrNameLst>
                                          <p:attrName>ppt_y</p:attrName>
                                        </p:attrNameLst>
                                      </p:cBhvr>
                                      <p:tavLst>
                                        <p:tav tm="0">
                                          <p:val>
                                            <p:strVal val="#ppt_y"/>
                                          </p:val>
                                        </p:tav>
                                        <p:tav tm="100000">
                                          <p:val>
                                            <p:strVal val="#ppt_y"/>
                                          </p:val>
                                        </p:tav>
                                      </p:tavLst>
                                    </p:anim>
                                  </p:childTnLst>
                                </p:cTn>
                              </p:par>
                            </p:childTnLst>
                          </p:cTn>
                        </p:par>
                      </p:childTnLst>
                    </p:cTn>
                  </p:par>
                  <p:par>
                    <p:cTn id="128" fill="hold" nodeType="clickPar">
                      <p:stCondLst>
                        <p:cond delay="indefinite"/>
                      </p:stCondLst>
                      <p:childTnLst>
                        <p:par>
                          <p:cTn id="129" fill="hold" nodeType="withGroup">
                            <p:stCondLst>
                              <p:cond delay="0"/>
                            </p:stCondLst>
                            <p:childTnLst>
                              <p:par>
                                <p:cTn id="130" presetID="18" presetClass="entr" presetSubtype="3" fill="hold" nodeType="clickEffect">
                                  <p:stCondLst>
                                    <p:cond delay="0"/>
                                  </p:stCondLst>
                                  <p:childTnLst>
                                    <p:set>
                                      <p:cBhvr>
                                        <p:cTn id="131" dur="1" fill="hold">
                                          <p:stCondLst>
                                            <p:cond delay="0"/>
                                          </p:stCondLst>
                                        </p:cTn>
                                        <p:tgtEl>
                                          <p:spTgt spid="569449"/>
                                        </p:tgtEl>
                                        <p:attrNameLst>
                                          <p:attrName>style.visibility</p:attrName>
                                        </p:attrNameLst>
                                      </p:cBhvr>
                                      <p:to>
                                        <p:strVal val="visible"/>
                                      </p:to>
                                    </p:set>
                                    <p:animEffect transition="in" filter="strips(upRight)">
                                      <p:cBhvr>
                                        <p:cTn id="132" dur="500"/>
                                        <p:tgtEl>
                                          <p:spTgt spid="569449"/>
                                        </p:tgtEl>
                                      </p:cBhvr>
                                    </p:animEffect>
                                  </p:childTnLst>
                                </p:cTn>
                              </p:par>
                            </p:childTnLst>
                          </p:cTn>
                        </p:par>
                      </p:childTnLst>
                    </p:cTn>
                  </p:par>
                  <p:par>
                    <p:cTn id="133" fill="hold" nodeType="clickPar">
                      <p:stCondLst>
                        <p:cond delay="indefinite"/>
                      </p:stCondLst>
                      <p:childTnLst>
                        <p:par>
                          <p:cTn id="134" fill="hold" nodeType="withGroup">
                            <p:stCondLst>
                              <p:cond delay="0"/>
                            </p:stCondLst>
                            <p:childTnLst>
                              <p:par>
                                <p:cTn id="135" presetID="17" presetClass="entr" presetSubtype="8" fill="hold" grpId="0" nodeType="clickEffect">
                                  <p:stCondLst>
                                    <p:cond delay="0"/>
                                  </p:stCondLst>
                                  <p:childTnLst>
                                    <p:set>
                                      <p:cBhvr>
                                        <p:cTn id="136" dur="1" fill="hold">
                                          <p:stCondLst>
                                            <p:cond delay="0"/>
                                          </p:stCondLst>
                                        </p:cTn>
                                        <p:tgtEl>
                                          <p:spTgt spid="569448"/>
                                        </p:tgtEl>
                                        <p:attrNameLst>
                                          <p:attrName>style.visibility</p:attrName>
                                        </p:attrNameLst>
                                      </p:cBhvr>
                                      <p:to>
                                        <p:strVal val="visible"/>
                                      </p:to>
                                    </p:set>
                                    <p:anim calcmode="lin" valueType="num">
                                      <p:cBhvr>
                                        <p:cTn id="137" dur="500" fill="hold"/>
                                        <p:tgtEl>
                                          <p:spTgt spid="569448"/>
                                        </p:tgtEl>
                                        <p:attrNameLst>
                                          <p:attrName>ppt_x</p:attrName>
                                        </p:attrNameLst>
                                      </p:cBhvr>
                                      <p:tavLst>
                                        <p:tav tm="0">
                                          <p:val>
                                            <p:strVal val="#ppt_x-#ppt_w/2"/>
                                          </p:val>
                                        </p:tav>
                                        <p:tav tm="100000">
                                          <p:val>
                                            <p:strVal val="#ppt_x"/>
                                          </p:val>
                                        </p:tav>
                                      </p:tavLst>
                                    </p:anim>
                                    <p:anim calcmode="lin" valueType="num">
                                      <p:cBhvr>
                                        <p:cTn id="138" dur="500" fill="hold"/>
                                        <p:tgtEl>
                                          <p:spTgt spid="569448"/>
                                        </p:tgtEl>
                                        <p:attrNameLst>
                                          <p:attrName>ppt_y</p:attrName>
                                        </p:attrNameLst>
                                      </p:cBhvr>
                                      <p:tavLst>
                                        <p:tav tm="0">
                                          <p:val>
                                            <p:strVal val="#ppt_y"/>
                                          </p:val>
                                        </p:tav>
                                        <p:tav tm="100000">
                                          <p:val>
                                            <p:strVal val="#ppt_y"/>
                                          </p:val>
                                        </p:tav>
                                      </p:tavLst>
                                    </p:anim>
                                    <p:anim calcmode="lin" valueType="num">
                                      <p:cBhvr>
                                        <p:cTn id="139" dur="500" fill="hold"/>
                                        <p:tgtEl>
                                          <p:spTgt spid="569448"/>
                                        </p:tgtEl>
                                        <p:attrNameLst>
                                          <p:attrName>ppt_w</p:attrName>
                                        </p:attrNameLst>
                                      </p:cBhvr>
                                      <p:tavLst>
                                        <p:tav tm="0">
                                          <p:val>
                                            <p:fltVal val="0"/>
                                          </p:val>
                                        </p:tav>
                                        <p:tav tm="100000">
                                          <p:val>
                                            <p:strVal val="#ppt_w"/>
                                          </p:val>
                                        </p:tav>
                                      </p:tavLst>
                                    </p:anim>
                                    <p:anim calcmode="lin" valueType="num">
                                      <p:cBhvr>
                                        <p:cTn id="140" dur="500" fill="hold"/>
                                        <p:tgtEl>
                                          <p:spTgt spid="569448"/>
                                        </p:tgtEl>
                                        <p:attrNameLst>
                                          <p:attrName>ppt_h</p:attrName>
                                        </p:attrNameLst>
                                      </p:cBhvr>
                                      <p:tavLst>
                                        <p:tav tm="0">
                                          <p:val>
                                            <p:strVal val="#ppt_h"/>
                                          </p:val>
                                        </p:tav>
                                        <p:tav tm="100000">
                                          <p:val>
                                            <p:strVal val="#ppt_h"/>
                                          </p:val>
                                        </p:tav>
                                      </p:tavLst>
                                    </p:anim>
                                  </p:childTnLst>
                                </p:cTn>
                              </p:par>
                            </p:childTnLst>
                          </p:cTn>
                        </p:par>
                      </p:childTnLst>
                    </p:cTn>
                  </p:par>
                  <p:par>
                    <p:cTn id="141" fill="hold" nodeType="clickPar">
                      <p:stCondLst>
                        <p:cond delay="indefinite"/>
                      </p:stCondLst>
                      <p:childTnLst>
                        <p:par>
                          <p:cTn id="142" fill="hold" nodeType="withGroup">
                            <p:stCondLst>
                              <p:cond delay="0"/>
                            </p:stCondLst>
                            <p:childTnLst>
                              <p:par>
                                <p:cTn id="143" presetID="18" presetClass="entr" presetSubtype="6" fill="hold" nodeType="clickEffect">
                                  <p:stCondLst>
                                    <p:cond delay="0"/>
                                  </p:stCondLst>
                                  <p:childTnLst>
                                    <p:set>
                                      <p:cBhvr>
                                        <p:cTn id="144" dur="1" fill="hold">
                                          <p:stCondLst>
                                            <p:cond delay="0"/>
                                          </p:stCondLst>
                                        </p:cTn>
                                        <p:tgtEl>
                                          <p:spTgt spid="569346"/>
                                        </p:tgtEl>
                                        <p:attrNameLst>
                                          <p:attrName>style.visibility</p:attrName>
                                        </p:attrNameLst>
                                      </p:cBhvr>
                                      <p:to>
                                        <p:strVal val="visible"/>
                                      </p:to>
                                    </p:set>
                                    <p:animEffect transition="in" filter="strips(downRight)">
                                      <p:cBhvr>
                                        <p:cTn id="145" dur="500"/>
                                        <p:tgtEl>
                                          <p:spTgt spid="569346"/>
                                        </p:tgtEl>
                                      </p:cBhvr>
                                    </p:animEffect>
                                  </p:childTnLst>
                                </p:cTn>
                              </p:par>
                            </p:childTnLst>
                          </p:cTn>
                        </p:par>
                      </p:childTnLst>
                    </p:cTn>
                  </p:par>
                  <p:par>
                    <p:cTn id="146" fill="hold" nodeType="clickPar">
                      <p:stCondLst>
                        <p:cond delay="indefinite"/>
                      </p:stCondLst>
                      <p:childTnLst>
                        <p:par>
                          <p:cTn id="147" fill="hold" nodeType="withGroup">
                            <p:stCondLst>
                              <p:cond delay="0"/>
                            </p:stCondLst>
                            <p:childTnLst>
                              <p:par>
                                <p:cTn id="148" presetID="23" presetClass="entr" presetSubtype="16" fill="hold" nodeType="clickEffect">
                                  <p:stCondLst>
                                    <p:cond delay="0"/>
                                  </p:stCondLst>
                                  <p:childTnLst>
                                    <p:set>
                                      <p:cBhvr>
                                        <p:cTn id="149" dur="1" fill="hold">
                                          <p:stCondLst>
                                            <p:cond delay="0"/>
                                          </p:stCondLst>
                                        </p:cTn>
                                        <p:tgtEl>
                                          <p:spTgt spid="569454"/>
                                        </p:tgtEl>
                                        <p:attrNameLst>
                                          <p:attrName>style.visibility</p:attrName>
                                        </p:attrNameLst>
                                      </p:cBhvr>
                                      <p:to>
                                        <p:strVal val="visible"/>
                                      </p:to>
                                    </p:set>
                                    <p:anim calcmode="lin" valueType="num">
                                      <p:cBhvr>
                                        <p:cTn id="150" dur="500" fill="hold"/>
                                        <p:tgtEl>
                                          <p:spTgt spid="569454"/>
                                        </p:tgtEl>
                                        <p:attrNameLst>
                                          <p:attrName>ppt_w</p:attrName>
                                        </p:attrNameLst>
                                      </p:cBhvr>
                                      <p:tavLst>
                                        <p:tav tm="0">
                                          <p:val>
                                            <p:fltVal val="0"/>
                                          </p:val>
                                        </p:tav>
                                        <p:tav tm="100000">
                                          <p:val>
                                            <p:strVal val="#ppt_w"/>
                                          </p:val>
                                        </p:tav>
                                      </p:tavLst>
                                    </p:anim>
                                    <p:anim calcmode="lin" valueType="num">
                                      <p:cBhvr>
                                        <p:cTn id="151" dur="500" fill="hold"/>
                                        <p:tgtEl>
                                          <p:spTgt spid="569454"/>
                                        </p:tgtEl>
                                        <p:attrNameLst>
                                          <p:attrName>ppt_h</p:attrName>
                                        </p:attrNameLst>
                                      </p:cBhvr>
                                      <p:tavLst>
                                        <p:tav tm="0">
                                          <p:val>
                                            <p:fltVal val="0"/>
                                          </p:val>
                                        </p:tav>
                                        <p:tav tm="100000">
                                          <p:val>
                                            <p:strVal val="#ppt_h"/>
                                          </p:val>
                                        </p:tav>
                                      </p:tavLst>
                                    </p:anim>
                                  </p:childTnLst>
                                </p:cTn>
                              </p:par>
                            </p:childTnLst>
                          </p:cTn>
                        </p:par>
                      </p:childTnLst>
                    </p:cTn>
                  </p:par>
                  <p:par>
                    <p:cTn id="152" fill="hold" nodeType="clickPar">
                      <p:stCondLst>
                        <p:cond delay="indefinite"/>
                      </p:stCondLst>
                      <p:childTnLst>
                        <p:par>
                          <p:cTn id="153" fill="hold" nodeType="withGroup">
                            <p:stCondLst>
                              <p:cond delay="0"/>
                            </p:stCondLst>
                            <p:childTnLst>
                              <p:par>
                                <p:cTn id="154" presetID="2" presetClass="entr" presetSubtype="8" fill="hold" grpId="0" nodeType="clickEffect">
                                  <p:stCondLst>
                                    <p:cond delay="0"/>
                                  </p:stCondLst>
                                  <p:childTnLst>
                                    <p:set>
                                      <p:cBhvr>
                                        <p:cTn id="155" dur="1" fill="hold">
                                          <p:stCondLst>
                                            <p:cond delay="0"/>
                                          </p:stCondLst>
                                        </p:cTn>
                                        <p:tgtEl>
                                          <p:spTgt spid="569452"/>
                                        </p:tgtEl>
                                        <p:attrNameLst>
                                          <p:attrName>style.visibility</p:attrName>
                                        </p:attrNameLst>
                                      </p:cBhvr>
                                      <p:to>
                                        <p:strVal val="visible"/>
                                      </p:to>
                                    </p:set>
                                    <p:anim calcmode="lin" valueType="num">
                                      <p:cBhvr additive="base">
                                        <p:cTn id="156" dur="500" fill="hold"/>
                                        <p:tgtEl>
                                          <p:spTgt spid="569452"/>
                                        </p:tgtEl>
                                        <p:attrNameLst>
                                          <p:attrName>ppt_x</p:attrName>
                                        </p:attrNameLst>
                                      </p:cBhvr>
                                      <p:tavLst>
                                        <p:tav tm="0">
                                          <p:val>
                                            <p:strVal val="0-#ppt_w/2"/>
                                          </p:val>
                                        </p:tav>
                                        <p:tav tm="100000">
                                          <p:val>
                                            <p:strVal val="#ppt_x"/>
                                          </p:val>
                                        </p:tav>
                                      </p:tavLst>
                                    </p:anim>
                                    <p:anim calcmode="lin" valueType="num">
                                      <p:cBhvr additive="base">
                                        <p:cTn id="157" dur="500" fill="hold"/>
                                        <p:tgtEl>
                                          <p:spTgt spid="569452"/>
                                        </p:tgtEl>
                                        <p:attrNameLst>
                                          <p:attrName>ppt_y</p:attrName>
                                        </p:attrNameLst>
                                      </p:cBhvr>
                                      <p:tavLst>
                                        <p:tav tm="0">
                                          <p:val>
                                            <p:strVal val="#ppt_y"/>
                                          </p:val>
                                        </p:tav>
                                        <p:tav tm="100000">
                                          <p:val>
                                            <p:strVal val="#ppt_y"/>
                                          </p:val>
                                        </p:tav>
                                      </p:tavLst>
                                    </p:anim>
                                  </p:childTnLst>
                                </p:cTn>
                              </p:par>
                            </p:childTnLst>
                          </p:cTn>
                        </p:par>
                      </p:childTnLst>
                    </p:cTn>
                  </p:par>
                  <p:par>
                    <p:cTn id="158" fill="hold" nodeType="clickPar">
                      <p:stCondLst>
                        <p:cond delay="indefinite"/>
                      </p:stCondLst>
                      <p:childTnLst>
                        <p:par>
                          <p:cTn id="159" fill="hold" nodeType="withGroup">
                            <p:stCondLst>
                              <p:cond delay="0"/>
                            </p:stCondLst>
                            <p:childTnLst>
                              <p:par>
                                <p:cTn id="160" presetID="2" presetClass="entr" presetSubtype="2" fill="hold" grpId="0" nodeType="clickEffect">
                                  <p:stCondLst>
                                    <p:cond delay="0"/>
                                  </p:stCondLst>
                                  <p:childTnLst>
                                    <p:set>
                                      <p:cBhvr>
                                        <p:cTn id="161" dur="1" fill="hold">
                                          <p:stCondLst>
                                            <p:cond delay="0"/>
                                          </p:stCondLst>
                                        </p:cTn>
                                        <p:tgtEl>
                                          <p:spTgt spid="569453"/>
                                        </p:tgtEl>
                                        <p:attrNameLst>
                                          <p:attrName>style.visibility</p:attrName>
                                        </p:attrNameLst>
                                      </p:cBhvr>
                                      <p:to>
                                        <p:strVal val="visible"/>
                                      </p:to>
                                    </p:set>
                                    <p:anim calcmode="lin" valueType="num">
                                      <p:cBhvr additive="base">
                                        <p:cTn id="162" dur="500" fill="hold"/>
                                        <p:tgtEl>
                                          <p:spTgt spid="569453"/>
                                        </p:tgtEl>
                                        <p:attrNameLst>
                                          <p:attrName>ppt_x</p:attrName>
                                        </p:attrNameLst>
                                      </p:cBhvr>
                                      <p:tavLst>
                                        <p:tav tm="0">
                                          <p:val>
                                            <p:strVal val="1+#ppt_w/2"/>
                                          </p:val>
                                        </p:tav>
                                        <p:tav tm="100000">
                                          <p:val>
                                            <p:strVal val="#ppt_x"/>
                                          </p:val>
                                        </p:tav>
                                      </p:tavLst>
                                    </p:anim>
                                    <p:anim calcmode="lin" valueType="num">
                                      <p:cBhvr additive="base">
                                        <p:cTn id="163" dur="500" fill="hold"/>
                                        <p:tgtEl>
                                          <p:spTgt spid="569453"/>
                                        </p:tgtEl>
                                        <p:attrNameLst>
                                          <p:attrName>ppt_y</p:attrName>
                                        </p:attrNameLst>
                                      </p:cBhvr>
                                      <p:tavLst>
                                        <p:tav tm="0">
                                          <p:val>
                                            <p:strVal val="#ppt_y"/>
                                          </p:val>
                                        </p:tav>
                                        <p:tav tm="100000">
                                          <p:val>
                                            <p:strVal val="#ppt_y"/>
                                          </p:val>
                                        </p:tav>
                                      </p:tavLst>
                                    </p:anim>
                                  </p:childTnLst>
                                </p:cTn>
                              </p:par>
                            </p:childTnLst>
                          </p:cTn>
                        </p:par>
                      </p:childTnLst>
                    </p:cTn>
                  </p:par>
                  <p:par>
                    <p:cTn id="164" fill="hold" nodeType="clickPar">
                      <p:stCondLst>
                        <p:cond delay="indefinite"/>
                      </p:stCondLst>
                      <p:childTnLst>
                        <p:par>
                          <p:cTn id="165" fill="hold" nodeType="withGroup">
                            <p:stCondLst>
                              <p:cond delay="0"/>
                            </p:stCondLst>
                            <p:childTnLst>
                              <p:par>
                                <p:cTn id="166" presetID="23" presetClass="entr" presetSubtype="16" fill="hold" grpId="0" nodeType="clickEffect">
                                  <p:stCondLst>
                                    <p:cond delay="0"/>
                                  </p:stCondLst>
                                  <p:childTnLst>
                                    <p:set>
                                      <p:cBhvr>
                                        <p:cTn id="167" dur="1" fill="hold">
                                          <p:stCondLst>
                                            <p:cond delay="0"/>
                                          </p:stCondLst>
                                        </p:cTn>
                                        <p:tgtEl>
                                          <p:spTgt spid="569350"/>
                                        </p:tgtEl>
                                        <p:attrNameLst>
                                          <p:attrName>style.visibility</p:attrName>
                                        </p:attrNameLst>
                                      </p:cBhvr>
                                      <p:to>
                                        <p:strVal val="visible"/>
                                      </p:to>
                                    </p:set>
                                    <p:anim calcmode="lin" valueType="num">
                                      <p:cBhvr>
                                        <p:cTn id="168" dur="500" fill="hold"/>
                                        <p:tgtEl>
                                          <p:spTgt spid="569350"/>
                                        </p:tgtEl>
                                        <p:attrNameLst>
                                          <p:attrName>ppt_w</p:attrName>
                                        </p:attrNameLst>
                                      </p:cBhvr>
                                      <p:tavLst>
                                        <p:tav tm="0">
                                          <p:val>
                                            <p:fltVal val="0"/>
                                          </p:val>
                                        </p:tav>
                                        <p:tav tm="100000">
                                          <p:val>
                                            <p:strVal val="#ppt_w"/>
                                          </p:val>
                                        </p:tav>
                                      </p:tavLst>
                                    </p:anim>
                                    <p:anim calcmode="lin" valueType="num">
                                      <p:cBhvr>
                                        <p:cTn id="169" dur="500" fill="hold"/>
                                        <p:tgtEl>
                                          <p:spTgt spid="569350"/>
                                        </p:tgtEl>
                                        <p:attrNameLst>
                                          <p:attrName>ppt_h</p:attrName>
                                        </p:attrNameLst>
                                      </p:cBhvr>
                                      <p:tavLst>
                                        <p:tav tm="0">
                                          <p:val>
                                            <p:fltVal val="0"/>
                                          </p:val>
                                        </p:tav>
                                        <p:tav tm="100000">
                                          <p:val>
                                            <p:strVal val="#ppt_h"/>
                                          </p:val>
                                        </p:tav>
                                      </p:tavLst>
                                    </p:anim>
                                  </p:childTnLst>
                                </p:cTn>
                              </p:par>
                            </p:childTnLst>
                          </p:cTn>
                        </p:par>
                      </p:childTnLst>
                    </p:cTn>
                  </p:par>
                  <p:par>
                    <p:cTn id="170" fill="hold" nodeType="clickPar">
                      <p:stCondLst>
                        <p:cond delay="indefinite"/>
                      </p:stCondLst>
                      <p:childTnLst>
                        <p:par>
                          <p:cTn id="171" fill="hold" nodeType="withGroup">
                            <p:stCondLst>
                              <p:cond delay="0"/>
                            </p:stCondLst>
                            <p:childTnLst>
                              <p:par>
                                <p:cTn id="172" presetID="23" presetClass="entr" presetSubtype="16" fill="hold" grpId="0" nodeType="clickEffect">
                                  <p:stCondLst>
                                    <p:cond delay="0"/>
                                  </p:stCondLst>
                                  <p:childTnLst>
                                    <p:set>
                                      <p:cBhvr>
                                        <p:cTn id="173" dur="1" fill="hold">
                                          <p:stCondLst>
                                            <p:cond delay="0"/>
                                          </p:stCondLst>
                                        </p:cTn>
                                        <p:tgtEl>
                                          <p:spTgt spid="569458"/>
                                        </p:tgtEl>
                                        <p:attrNameLst>
                                          <p:attrName>style.visibility</p:attrName>
                                        </p:attrNameLst>
                                      </p:cBhvr>
                                      <p:to>
                                        <p:strVal val="visible"/>
                                      </p:to>
                                    </p:set>
                                    <p:anim calcmode="lin" valueType="num">
                                      <p:cBhvr>
                                        <p:cTn id="174" dur="500" fill="hold"/>
                                        <p:tgtEl>
                                          <p:spTgt spid="569458"/>
                                        </p:tgtEl>
                                        <p:attrNameLst>
                                          <p:attrName>ppt_w</p:attrName>
                                        </p:attrNameLst>
                                      </p:cBhvr>
                                      <p:tavLst>
                                        <p:tav tm="0">
                                          <p:val>
                                            <p:fltVal val="0"/>
                                          </p:val>
                                        </p:tav>
                                        <p:tav tm="100000">
                                          <p:val>
                                            <p:strVal val="#ppt_w"/>
                                          </p:val>
                                        </p:tav>
                                      </p:tavLst>
                                    </p:anim>
                                    <p:anim calcmode="lin" valueType="num">
                                      <p:cBhvr>
                                        <p:cTn id="175" dur="500" fill="hold"/>
                                        <p:tgtEl>
                                          <p:spTgt spid="569458"/>
                                        </p:tgtEl>
                                        <p:attrNameLst>
                                          <p:attrName>ppt_h</p:attrName>
                                        </p:attrNameLst>
                                      </p:cBhvr>
                                      <p:tavLst>
                                        <p:tav tm="0">
                                          <p:val>
                                            <p:fltVal val="0"/>
                                          </p:val>
                                        </p:tav>
                                        <p:tav tm="100000">
                                          <p:val>
                                            <p:strVal val="#ppt_h"/>
                                          </p:val>
                                        </p:tav>
                                      </p:tavLst>
                                    </p:anim>
                                  </p:childTnLst>
                                </p:cTn>
                              </p:par>
                            </p:childTnLst>
                          </p:cTn>
                        </p:par>
                      </p:childTnLst>
                    </p:cTn>
                  </p:par>
                  <p:par>
                    <p:cTn id="176" fill="hold" nodeType="clickPar">
                      <p:stCondLst>
                        <p:cond delay="indefinite"/>
                      </p:stCondLst>
                      <p:childTnLst>
                        <p:par>
                          <p:cTn id="177" fill="hold" nodeType="withGroup">
                            <p:stCondLst>
                              <p:cond delay="0"/>
                            </p:stCondLst>
                            <p:childTnLst>
                              <p:par>
                                <p:cTn id="178" presetID="2" presetClass="entr" presetSubtype="1" fill="hold" grpId="0" nodeType="clickEffect">
                                  <p:stCondLst>
                                    <p:cond delay="0"/>
                                  </p:stCondLst>
                                  <p:childTnLst>
                                    <p:set>
                                      <p:cBhvr>
                                        <p:cTn id="179" dur="1" fill="hold">
                                          <p:stCondLst>
                                            <p:cond delay="0"/>
                                          </p:stCondLst>
                                        </p:cTn>
                                        <p:tgtEl>
                                          <p:spTgt spid="569465"/>
                                        </p:tgtEl>
                                        <p:attrNameLst>
                                          <p:attrName>style.visibility</p:attrName>
                                        </p:attrNameLst>
                                      </p:cBhvr>
                                      <p:to>
                                        <p:strVal val="visible"/>
                                      </p:to>
                                    </p:set>
                                    <p:anim calcmode="lin" valueType="num">
                                      <p:cBhvr additive="base">
                                        <p:cTn id="180" dur="500" fill="hold"/>
                                        <p:tgtEl>
                                          <p:spTgt spid="569465"/>
                                        </p:tgtEl>
                                        <p:attrNameLst>
                                          <p:attrName>ppt_x</p:attrName>
                                        </p:attrNameLst>
                                      </p:cBhvr>
                                      <p:tavLst>
                                        <p:tav tm="0">
                                          <p:val>
                                            <p:strVal val="#ppt_x"/>
                                          </p:val>
                                        </p:tav>
                                        <p:tav tm="100000">
                                          <p:val>
                                            <p:strVal val="#ppt_x"/>
                                          </p:val>
                                        </p:tav>
                                      </p:tavLst>
                                    </p:anim>
                                    <p:anim calcmode="lin" valueType="num">
                                      <p:cBhvr additive="base">
                                        <p:cTn id="181" dur="500" fill="hold"/>
                                        <p:tgtEl>
                                          <p:spTgt spid="569465"/>
                                        </p:tgtEl>
                                        <p:attrNameLst>
                                          <p:attrName>ppt_y</p:attrName>
                                        </p:attrNameLst>
                                      </p:cBhvr>
                                      <p:tavLst>
                                        <p:tav tm="0">
                                          <p:val>
                                            <p:strVal val="0-#ppt_h/2"/>
                                          </p:val>
                                        </p:tav>
                                        <p:tav tm="100000">
                                          <p:val>
                                            <p:strVal val="#ppt_y"/>
                                          </p:val>
                                        </p:tav>
                                      </p:tavLst>
                                    </p:anim>
                                  </p:childTnLst>
                                </p:cTn>
                              </p:par>
                            </p:childTnLst>
                          </p:cTn>
                        </p:par>
                      </p:childTnLst>
                    </p:cTn>
                  </p:par>
                  <p:par>
                    <p:cTn id="182" fill="hold" nodeType="clickPar">
                      <p:stCondLst>
                        <p:cond delay="indefinite"/>
                      </p:stCondLst>
                      <p:childTnLst>
                        <p:par>
                          <p:cTn id="183" fill="hold" nodeType="withGroup">
                            <p:stCondLst>
                              <p:cond delay="0"/>
                            </p:stCondLst>
                            <p:childTnLst>
                              <p:par>
                                <p:cTn id="184" presetID="2" presetClass="entr" presetSubtype="1" fill="hold" grpId="0" nodeType="clickEffect">
                                  <p:stCondLst>
                                    <p:cond delay="0"/>
                                  </p:stCondLst>
                                  <p:childTnLst>
                                    <p:set>
                                      <p:cBhvr>
                                        <p:cTn id="185" dur="1" fill="hold">
                                          <p:stCondLst>
                                            <p:cond delay="0"/>
                                          </p:stCondLst>
                                        </p:cTn>
                                        <p:tgtEl>
                                          <p:spTgt spid="569467"/>
                                        </p:tgtEl>
                                        <p:attrNameLst>
                                          <p:attrName>style.visibility</p:attrName>
                                        </p:attrNameLst>
                                      </p:cBhvr>
                                      <p:to>
                                        <p:strVal val="visible"/>
                                      </p:to>
                                    </p:set>
                                    <p:anim calcmode="lin" valueType="num">
                                      <p:cBhvr additive="base">
                                        <p:cTn id="186" dur="500" fill="hold"/>
                                        <p:tgtEl>
                                          <p:spTgt spid="569467"/>
                                        </p:tgtEl>
                                        <p:attrNameLst>
                                          <p:attrName>ppt_x</p:attrName>
                                        </p:attrNameLst>
                                      </p:cBhvr>
                                      <p:tavLst>
                                        <p:tav tm="0">
                                          <p:val>
                                            <p:strVal val="#ppt_x"/>
                                          </p:val>
                                        </p:tav>
                                        <p:tav tm="100000">
                                          <p:val>
                                            <p:strVal val="#ppt_x"/>
                                          </p:val>
                                        </p:tav>
                                      </p:tavLst>
                                    </p:anim>
                                    <p:anim calcmode="lin" valueType="num">
                                      <p:cBhvr additive="base">
                                        <p:cTn id="187" dur="500" fill="hold"/>
                                        <p:tgtEl>
                                          <p:spTgt spid="569467"/>
                                        </p:tgtEl>
                                        <p:attrNameLst>
                                          <p:attrName>ppt_y</p:attrName>
                                        </p:attrNameLst>
                                      </p:cBhvr>
                                      <p:tavLst>
                                        <p:tav tm="0">
                                          <p:val>
                                            <p:strVal val="0-#ppt_h/2"/>
                                          </p:val>
                                        </p:tav>
                                        <p:tav tm="100000">
                                          <p:val>
                                            <p:strVal val="#ppt_y"/>
                                          </p:val>
                                        </p:tav>
                                      </p:tavLst>
                                    </p:anim>
                                  </p:childTnLst>
                                </p:cTn>
                              </p:par>
                            </p:childTnLst>
                          </p:cTn>
                        </p:par>
                      </p:childTnLst>
                    </p:cTn>
                  </p:par>
                  <p:par>
                    <p:cTn id="188" fill="hold" nodeType="clickPar">
                      <p:stCondLst>
                        <p:cond delay="indefinite"/>
                      </p:stCondLst>
                      <p:childTnLst>
                        <p:par>
                          <p:cTn id="189" fill="hold" nodeType="withGroup">
                            <p:stCondLst>
                              <p:cond delay="0"/>
                            </p:stCondLst>
                            <p:childTnLst>
                              <p:par>
                                <p:cTn id="190" presetID="2" presetClass="entr" presetSubtype="8" fill="hold" grpId="0" nodeType="clickEffect">
                                  <p:stCondLst>
                                    <p:cond delay="0"/>
                                  </p:stCondLst>
                                  <p:childTnLst>
                                    <p:set>
                                      <p:cBhvr>
                                        <p:cTn id="191" dur="1" fill="hold">
                                          <p:stCondLst>
                                            <p:cond delay="0"/>
                                          </p:stCondLst>
                                        </p:cTn>
                                        <p:tgtEl>
                                          <p:spTgt spid="569464"/>
                                        </p:tgtEl>
                                        <p:attrNameLst>
                                          <p:attrName>style.visibility</p:attrName>
                                        </p:attrNameLst>
                                      </p:cBhvr>
                                      <p:to>
                                        <p:strVal val="visible"/>
                                      </p:to>
                                    </p:set>
                                    <p:anim calcmode="lin" valueType="num">
                                      <p:cBhvr additive="base">
                                        <p:cTn id="192" dur="500" fill="hold"/>
                                        <p:tgtEl>
                                          <p:spTgt spid="569464"/>
                                        </p:tgtEl>
                                        <p:attrNameLst>
                                          <p:attrName>ppt_x</p:attrName>
                                        </p:attrNameLst>
                                      </p:cBhvr>
                                      <p:tavLst>
                                        <p:tav tm="0">
                                          <p:val>
                                            <p:strVal val="0-#ppt_w/2"/>
                                          </p:val>
                                        </p:tav>
                                        <p:tav tm="100000">
                                          <p:val>
                                            <p:strVal val="#ppt_x"/>
                                          </p:val>
                                        </p:tav>
                                      </p:tavLst>
                                    </p:anim>
                                    <p:anim calcmode="lin" valueType="num">
                                      <p:cBhvr additive="base">
                                        <p:cTn id="193" dur="500" fill="hold"/>
                                        <p:tgtEl>
                                          <p:spTgt spid="569464"/>
                                        </p:tgtEl>
                                        <p:attrNameLst>
                                          <p:attrName>ppt_y</p:attrName>
                                        </p:attrNameLst>
                                      </p:cBhvr>
                                      <p:tavLst>
                                        <p:tav tm="0">
                                          <p:val>
                                            <p:strVal val="#ppt_y"/>
                                          </p:val>
                                        </p:tav>
                                        <p:tav tm="100000">
                                          <p:val>
                                            <p:strVal val="#ppt_y"/>
                                          </p:val>
                                        </p:tav>
                                      </p:tavLst>
                                    </p:anim>
                                  </p:childTnLst>
                                </p:cTn>
                              </p:par>
                            </p:childTnLst>
                          </p:cTn>
                        </p:par>
                      </p:childTnLst>
                    </p:cTn>
                  </p:par>
                  <p:par>
                    <p:cTn id="194" fill="hold" nodeType="clickPar">
                      <p:stCondLst>
                        <p:cond delay="indefinite"/>
                      </p:stCondLst>
                      <p:childTnLst>
                        <p:par>
                          <p:cTn id="195" fill="hold" nodeType="withGroup">
                            <p:stCondLst>
                              <p:cond delay="0"/>
                            </p:stCondLst>
                            <p:childTnLst>
                              <p:par>
                                <p:cTn id="196" presetID="23" presetClass="entr" presetSubtype="16" fill="hold" grpId="0" nodeType="clickEffect">
                                  <p:stCondLst>
                                    <p:cond delay="0"/>
                                  </p:stCondLst>
                                  <p:childTnLst>
                                    <p:set>
                                      <p:cBhvr>
                                        <p:cTn id="197" dur="1" fill="hold">
                                          <p:stCondLst>
                                            <p:cond delay="0"/>
                                          </p:stCondLst>
                                        </p:cTn>
                                        <p:tgtEl>
                                          <p:spTgt spid="569466"/>
                                        </p:tgtEl>
                                        <p:attrNameLst>
                                          <p:attrName>style.visibility</p:attrName>
                                        </p:attrNameLst>
                                      </p:cBhvr>
                                      <p:to>
                                        <p:strVal val="visible"/>
                                      </p:to>
                                    </p:set>
                                    <p:anim calcmode="lin" valueType="num">
                                      <p:cBhvr>
                                        <p:cTn id="198" dur="500" fill="hold"/>
                                        <p:tgtEl>
                                          <p:spTgt spid="569466"/>
                                        </p:tgtEl>
                                        <p:attrNameLst>
                                          <p:attrName>ppt_w</p:attrName>
                                        </p:attrNameLst>
                                      </p:cBhvr>
                                      <p:tavLst>
                                        <p:tav tm="0">
                                          <p:val>
                                            <p:fltVal val="0"/>
                                          </p:val>
                                        </p:tav>
                                        <p:tav tm="100000">
                                          <p:val>
                                            <p:strVal val="#ppt_w"/>
                                          </p:val>
                                        </p:tav>
                                      </p:tavLst>
                                    </p:anim>
                                    <p:anim calcmode="lin" valueType="num">
                                      <p:cBhvr>
                                        <p:cTn id="199" dur="500" fill="hold"/>
                                        <p:tgtEl>
                                          <p:spTgt spid="569466"/>
                                        </p:tgtEl>
                                        <p:attrNameLst>
                                          <p:attrName>ppt_h</p:attrName>
                                        </p:attrNameLst>
                                      </p:cBhvr>
                                      <p:tavLst>
                                        <p:tav tm="0">
                                          <p:val>
                                            <p:fltVal val="0"/>
                                          </p:val>
                                        </p:tav>
                                        <p:tav tm="100000">
                                          <p:val>
                                            <p:strVal val="#ppt_h"/>
                                          </p:val>
                                        </p:tav>
                                      </p:tavLst>
                                    </p:anim>
                                  </p:childTnLst>
                                </p:cTn>
                              </p:par>
                            </p:childTnLst>
                          </p:cTn>
                        </p:par>
                      </p:childTnLst>
                    </p:cTn>
                  </p:par>
                  <p:par>
                    <p:cTn id="200" fill="hold" nodeType="clickPar">
                      <p:stCondLst>
                        <p:cond delay="indefinite"/>
                      </p:stCondLst>
                      <p:childTnLst>
                        <p:par>
                          <p:cTn id="201" fill="hold" nodeType="withGroup">
                            <p:stCondLst>
                              <p:cond delay="0"/>
                            </p:stCondLst>
                            <p:childTnLst>
                              <p:par>
                                <p:cTn id="202" presetID="17" presetClass="entr" presetSubtype="8" fill="hold" nodeType="clickEffect">
                                  <p:stCondLst>
                                    <p:cond delay="0"/>
                                  </p:stCondLst>
                                  <p:childTnLst>
                                    <p:set>
                                      <p:cBhvr>
                                        <p:cTn id="203" dur="1" fill="hold">
                                          <p:stCondLst>
                                            <p:cond delay="0"/>
                                          </p:stCondLst>
                                        </p:cTn>
                                        <p:tgtEl>
                                          <p:spTgt spid="569459"/>
                                        </p:tgtEl>
                                        <p:attrNameLst>
                                          <p:attrName>style.visibility</p:attrName>
                                        </p:attrNameLst>
                                      </p:cBhvr>
                                      <p:to>
                                        <p:strVal val="visible"/>
                                      </p:to>
                                    </p:set>
                                    <p:anim calcmode="lin" valueType="num">
                                      <p:cBhvr>
                                        <p:cTn id="204" dur="500" fill="hold"/>
                                        <p:tgtEl>
                                          <p:spTgt spid="569459"/>
                                        </p:tgtEl>
                                        <p:attrNameLst>
                                          <p:attrName>ppt_x</p:attrName>
                                        </p:attrNameLst>
                                      </p:cBhvr>
                                      <p:tavLst>
                                        <p:tav tm="0">
                                          <p:val>
                                            <p:strVal val="#ppt_x-#ppt_w/2"/>
                                          </p:val>
                                        </p:tav>
                                        <p:tav tm="100000">
                                          <p:val>
                                            <p:strVal val="#ppt_x"/>
                                          </p:val>
                                        </p:tav>
                                      </p:tavLst>
                                    </p:anim>
                                    <p:anim calcmode="lin" valueType="num">
                                      <p:cBhvr>
                                        <p:cTn id="205" dur="500" fill="hold"/>
                                        <p:tgtEl>
                                          <p:spTgt spid="569459"/>
                                        </p:tgtEl>
                                        <p:attrNameLst>
                                          <p:attrName>ppt_y</p:attrName>
                                        </p:attrNameLst>
                                      </p:cBhvr>
                                      <p:tavLst>
                                        <p:tav tm="0">
                                          <p:val>
                                            <p:strVal val="#ppt_y"/>
                                          </p:val>
                                        </p:tav>
                                        <p:tav tm="100000">
                                          <p:val>
                                            <p:strVal val="#ppt_y"/>
                                          </p:val>
                                        </p:tav>
                                      </p:tavLst>
                                    </p:anim>
                                    <p:anim calcmode="lin" valueType="num">
                                      <p:cBhvr>
                                        <p:cTn id="206" dur="500" fill="hold"/>
                                        <p:tgtEl>
                                          <p:spTgt spid="569459"/>
                                        </p:tgtEl>
                                        <p:attrNameLst>
                                          <p:attrName>ppt_w</p:attrName>
                                        </p:attrNameLst>
                                      </p:cBhvr>
                                      <p:tavLst>
                                        <p:tav tm="0">
                                          <p:val>
                                            <p:fltVal val="0"/>
                                          </p:val>
                                        </p:tav>
                                        <p:tav tm="100000">
                                          <p:val>
                                            <p:strVal val="#ppt_w"/>
                                          </p:val>
                                        </p:tav>
                                      </p:tavLst>
                                    </p:anim>
                                    <p:anim calcmode="lin" valueType="num">
                                      <p:cBhvr>
                                        <p:cTn id="207" dur="500" fill="hold"/>
                                        <p:tgtEl>
                                          <p:spTgt spid="569459"/>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9350" grpId="0" animBg="1"/>
      <p:bldP spid="569363" grpId="0" autoUpdateAnimBg="0"/>
      <p:bldP spid="569364" grpId="0" autoUpdateAnimBg="0"/>
      <p:bldP spid="569365" grpId="0" animBg="1"/>
      <p:bldP spid="569366" grpId="0" animBg="1"/>
      <p:bldP spid="569367" grpId="0" animBg="1"/>
      <p:bldP spid="569368" grpId="0" animBg="1"/>
      <p:bldP spid="569369" grpId="0" animBg="1"/>
      <p:bldP spid="569370" grpId="0" animBg="1"/>
      <p:bldP spid="569371" grpId="0" animBg="1"/>
      <p:bldP spid="569447" grpId="0" autoUpdateAnimBg="0"/>
      <p:bldP spid="569448" grpId="0" autoUpdateAnimBg="0"/>
      <p:bldP spid="569452" grpId="0" autoUpdateAnimBg="0"/>
      <p:bldP spid="569453" grpId="0" autoUpdateAnimBg="0"/>
      <p:bldP spid="569458" grpId="0" autoUpdateAnimBg="0"/>
      <p:bldP spid="569462" grpId="0" animBg="1"/>
      <p:bldP spid="569463" grpId="0" animBg="1"/>
      <p:bldP spid="569464" grpId="0" animBg="1"/>
      <p:bldP spid="569465" grpId="0" animBg="1"/>
      <p:bldP spid="569466" grpId="0" autoUpdateAnimBg="0"/>
      <p:bldP spid="569467" grpId="0" autoUpdateAnimBg="0"/>
      <p:bldP spid="569468" grpId="0" autoUpdateAnimBg="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6019" name="Rectangle 3"/>
          <p:cNvSpPr>
            <a:spLocks noChangeArrowheads="1"/>
          </p:cNvSpPr>
          <p:nvPr/>
        </p:nvSpPr>
        <p:spPr bwMode="auto">
          <a:xfrm>
            <a:off x="3124200" y="2667000"/>
            <a:ext cx="5715000" cy="1905000"/>
          </a:xfrm>
          <a:prstGeom prst="rect">
            <a:avLst/>
          </a:prstGeom>
          <a:solidFill>
            <a:schemeClr val="accent2"/>
          </a:solidFill>
          <a:ln w="9525">
            <a:solidFill>
              <a:schemeClr val="tx1"/>
            </a:solidFill>
            <a:miter lim="800000"/>
            <a:headEnd/>
            <a:tailEnd/>
          </a:ln>
          <a:effectLst/>
          <a:extLst/>
        </p:spPr>
        <p:txBody>
          <a:bodyPr wrap="none" anchor="ctr"/>
          <a:lstStyle/>
          <a:p>
            <a:endParaRPr lang="en-IN" dirty="0"/>
          </a:p>
        </p:txBody>
      </p:sp>
      <p:sp>
        <p:nvSpPr>
          <p:cNvPr id="726020" name="Rectangle 4"/>
          <p:cNvSpPr>
            <a:spLocks noChangeArrowheads="1"/>
          </p:cNvSpPr>
          <p:nvPr/>
        </p:nvSpPr>
        <p:spPr bwMode="auto">
          <a:xfrm>
            <a:off x="3124200" y="2209800"/>
            <a:ext cx="5715000" cy="4572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en-US" altLang="en-US" dirty="0">
              <a:latin typeface="Arial" panose="020B0604020202020204" pitchFamily="34" charset="0"/>
            </a:endParaRPr>
          </a:p>
        </p:txBody>
      </p:sp>
      <p:sp>
        <p:nvSpPr>
          <p:cNvPr id="726021" name="Text Box 5"/>
          <p:cNvSpPr txBox="1">
            <a:spLocks noChangeArrowheads="1"/>
          </p:cNvSpPr>
          <p:nvPr/>
        </p:nvSpPr>
        <p:spPr bwMode="auto">
          <a:xfrm>
            <a:off x="4896961" y="340617"/>
            <a:ext cx="2324722" cy="523220"/>
          </a:xfrm>
          <a:prstGeom prst="rect">
            <a:avLst/>
          </a:prstGeom>
          <a:solidFill>
            <a:schemeClr val="accent2"/>
          </a:solidFill>
          <a:ln>
            <a:noFill/>
          </a:ln>
          <a:effectLst/>
          <a:extLst/>
        </p:spPr>
        <p:txBody>
          <a:bodyPr wrap="square">
            <a:spAutoFit/>
          </a:bodyPr>
          <a:lstStyle/>
          <a:p>
            <a:pPr eaLnBrk="1" hangingPunct="1"/>
            <a:r>
              <a:rPr lang="en-US" altLang="en-US" sz="2800" b="1" dirty="0">
                <a:latin typeface="Andalus" panose="02020603050405020304" pitchFamily="18" charset="-78"/>
                <a:cs typeface="Andalus" panose="02020603050405020304" pitchFamily="18" charset="-78"/>
              </a:rPr>
              <a:t>NOTATIONS</a:t>
            </a:r>
            <a:endParaRPr lang="en-US" altLang="en-US" sz="2800" dirty="0">
              <a:latin typeface="Andalus" panose="02020603050405020304" pitchFamily="18" charset="-78"/>
              <a:cs typeface="Andalus" panose="02020603050405020304" pitchFamily="18" charset="-78"/>
            </a:endParaRPr>
          </a:p>
        </p:txBody>
      </p:sp>
      <p:sp>
        <p:nvSpPr>
          <p:cNvPr id="726022" name="Text Box 6"/>
          <p:cNvSpPr txBox="1">
            <a:spLocks noChangeArrowheads="1"/>
          </p:cNvSpPr>
          <p:nvPr/>
        </p:nvSpPr>
        <p:spPr bwMode="auto">
          <a:xfrm>
            <a:off x="2558326" y="1089820"/>
            <a:ext cx="6846746"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1" hangingPunct="1"/>
            <a:r>
              <a:rPr lang="en-US" altLang="en-US" sz="2400" dirty="0">
                <a:latin typeface="Times New Roman" panose="02020603050405020304" pitchFamily="18" charset="0"/>
                <a:cs typeface="Times New Roman" panose="02020603050405020304" pitchFamily="18" charset="0"/>
              </a:rPr>
              <a:t>Following notations should be followed while naming</a:t>
            </a:r>
          </a:p>
          <a:p>
            <a:pPr algn="ctr" eaLnBrk="1" hangingPunct="1"/>
            <a:r>
              <a:rPr lang="en-US" altLang="en-US" sz="2400" dirty="0">
                <a:latin typeface="Times New Roman" panose="02020603050405020304" pitchFamily="18" charset="0"/>
                <a:cs typeface="Times New Roman" panose="02020603050405020304" pitchFamily="18" charset="0"/>
              </a:rPr>
              <a:t>Different views in orthographic projections.</a:t>
            </a:r>
          </a:p>
        </p:txBody>
      </p:sp>
      <p:sp>
        <p:nvSpPr>
          <p:cNvPr id="726023" name="Text Box 7"/>
          <p:cNvSpPr txBox="1">
            <a:spLocks noChangeArrowheads="1"/>
          </p:cNvSpPr>
          <p:nvPr/>
        </p:nvSpPr>
        <p:spPr bwMode="auto">
          <a:xfrm>
            <a:off x="3200400" y="3443288"/>
            <a:ext cx="53934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dirty="0">
                <a:solidFill>
                  <a:schemeClr val="accent6">
                    <a:lumMod val="75000"/>
                  </a:schemeClr>
                </a:solidFill>
                <a:latin typeface="Times New Roman" panose="02020603050405020304" pitchFamily="18" charset="0"/>
                <a:cs typeface="Times New Roman" panose="02020603050405020304" pitchFamily="18" charset="0"/>
              </a:rPr>
              <a:t>IT’S FRONT VIEW        a´                              a´ b´</a:t>
            </a:r>
          </a:p>
        </p:txBody>
      </p:sp>
      <p:sp>
        <p:nvSpPr>
          <p:cNvPr id="726024" name="Text Box 8"/>
          <p:cNvSpPr txBox="1">
            <a:spLocks noChangeArrowheads="1"/>
          </p:cNvSpPr>
          <p:nvPr/>
        </p:nvSpPr>
        <p:spPr bwMode="auto">
          <a:xfrm>
            <a:off x="2255072" y="4962790"/>
            <a:ext cx="7680329" cy="641350"/>
          </a:xfrm>
          <a:prstGeom prst="rect">
            <a:avLst/>
          </a:prstGeom>
          <a:ln>
            <a:solidFill>
              <a:schemeClr val="tx1"/>
            </a:solidFill>
          </a:ln>
          <a:extLst/>
        </p:spPr>
        <p:style>
          <a:lnRef idx="2">
            <a:schemeClr val="accent2"/>
          </a:lnRef>
          <a:fillRef idx="1">
            <a:schemeClr val="lt1"/>
          </a:fillRef>
          <a:effectRef idx="0">
            <a:schemeClr val="accent2"/>
          </a:effectRef>
          <a:fontRef idx="minor">
            <a:schemeClr val="dk1"/>
          </a:fontRef>
        </p:style>
        <p:txBody>
          <a:bodyPr wrap="square">
            <a:spAutoFit/>
          </a:bodyPr>
          <a:lstStyle/>
          <a:p>
            <a:pPr eaLnBrk="1" hangingPunct="1"/>
            <a:r>
              <a:rPr lang="en-US" altLang="en-US" i="1" dirty="0">
                <a:solidFill>
                  <a:srgbClr val="D60093"/>
                </a:solidFill>
                <a:latin typeface="Arial" panose="020B0604020202020204" pitchFamily="34" charset="0"/>
              </a:rPr>
              <a:t>Same system of notations should be followed  </a:t>
            </a:r>
          </a:p>
          <a:p>
            <a:pPr eaLnBrk="1" hangingPunct="1"/>
            <a:r>
              <a:rPr lang="en-US" altLang="en-US" i="1" dirty="0">
                <a:solidFill>
                  <a:srgbClr val="D60093"/>
                </a:solidFill>
                <a:latin typeface="Arial" panose="020B0604020202020204" pitchFamily="34" charset="0"/>
              </a:rPr>
              <a:t>                                                     incase numbers, like 1, 2, 3 – are used.</a:t>
            </a:r>
          </a:p>
        </p:txBody>
      </p:sp>
      <p:sp>
        <p:nvSpPr>
          <p:cNvPr id="726025" name="Text Box 9"/>
          <p:cNvSpPr txBox="1">
            <a:spLocks noChangeArrowheads="1"/>
          </p:cNvSpPr>
          <p:nvPr/>
        </p:nvSpPr>
        <p:spPr bwMode="auto">
          <a:xfrm>
            <a:off x="3276600" y="2286003"/>
            <a:ext cx="53022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b="1" dirty="0">
                <a:latin typeface="Arial" panose="020B0604020202020204" pitchFamily="34" charset="0"/>
              </a:rPr>
              <a:t>OBJECT               POINT  A                    LINE  AB</a:t>
            </a:r>
          </a:p>
        </p:txBody>
      </p:sp>
      <p:sp>
        <p:nvSpPr>
          <p:cNvPr id="726026" name="Text Box 10"/>
          <p:cNvSpPr txBox="1">
            <a:spLocks noChangeArrowheads="1"/>
          </p:cNvSpPr>
          <p:nvPr/>
        </p:nvSpPr>
        <p:spPr bwMode="auto">
          <a:xfrm>
            <a:off x="3200400" y="2819403"/>
            <a:ext cx="515166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sz="2000" dirty="0">
                <a:solidFill>
                  <a:srgbClr val="FF0000"/>
                </a:solidFill>
                <a:latin typeface="Times New Roman" panose="02020603050405020304" pitchFamily="18" charset="0"/>
                <a:cs typeface="Times New Roman" panose="02020603050405020304" pitchFamily="18" charset="0"/>
              </a:rPr>
              <a:t>IT’S TOP VIEW             </a:t>
            </a:r>
            <a:r>
              <a:rPr lang="en-US" altLang="en-US" sz="2000" dirty="0">
                <a:latin typeface="Times New Roman" panose="02020603050405020304" pitchFamily="18" charset="0"/>
                <a:cs typeface="Times New Roman" panose="02020603050405020304" pitchFamily="18" charset="0"/>
              </a:rPr>
              <a:t>a                               </a:t>
            </a:r>
            <a:r>
              <a:rPr lang="en-US" altLang="en-US" sz="2000" dirty="0" err="1">
                <a:latin typeface="Times New Roman" panose="02020603050405020304" pitchFamily="18" charset="0"/>
                <a:cs typeface="Times New Roman" panose="02020603050405020304" pitchFamily="18" charset="0"/>
              </a:rPr>
              <a:t>a</a:t>
            </a:r>
            <a:r>
              <a:rPr lang="en-US" altLang="en-US" sz="2000" dirty="0">
                <a:latin typeface="Times New Roman" panose="02020603050405020304" pitchFamily="18" charset="0"/>
                <a:cs typeface="Times New Roman" panose="02020603050405020304" pitchFamily="18" charset="0"/>
              </a:rPr>
              <a:t> b</a:t>
            </a:r>
          </a:p>
        </p:txBody>
      </p:sp>
      <p:sp>
        <p:nvSpPr>
          <p:cNvPr id="726027" name="Text Box 11"/>
          <p:cNvSpPr txBox="1">
            <a:spLocks noChangeArrowheads="1"/>
          </p:cNvSpPr>
          <p:nvPr/>
        </p:nvSpPr>
        <p:spPr bwMode="auto">
          <a:xfrm>
            <a:off x="3200400" y="4038603"/>
            <a:ext cx="56388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r>
              <a:rPr lang="en-US" altLang="en-US" sz="2000" dirty="0">
                <a:solidFill>
                  <a:srgbClr val="008000"/>
                </a:solidFill>
                <a:latin typeface="Times New Roman" panose="02020603050405020304" pitchFamily="18" charset="0"/>
                <a:cs typeface="Times New Roman" panose="02020603050405020304" pitchFamily="18" charset="0"/>
              </a:rPr>
              <a:t>IT’S SIDE VIEW</a:t>
            </a:r>
            <a:r>
              <a:rPr lang="en-US" altLang="en-US" sz="2000" dirty="0">
                <a:latin typeface="Times New Roman" panose="02020603050405020304" pitchFamily="18" charset="0"/>
                <a:cs typeface="Times New Roman" panose="02020603050405020304" pitchFamily="18" charset="0"/>
              </a:rPr>
              <a:t>            a´´                             a´´ b´´</a:t>
            </a:r>
          </a:p>
        </p:txBody>
      </p:sp>
      <p:sp>
        <p:nvSpPr>
          <p:cNvPr id="12" name="Text Box 8"/>
          <p:cNvSpPr txBox="1">
            <a:spLocks noChangeArrowheads="1"/>
          </p:cNvSpPr>
          <p:nvPr/>
        </p:nvSpPr>
        <p:spPr bwMode="auto">
          <a:xfrm>
            <a:off x="1789936" y="5798876"/>
            <a:ext cx="8610600" cy="641350"/>
          </a:xfrm>
          <a:prstGeom prst="rect">
            <a:avLst/>
          </a:prstGeom>
          <a:ln>
            <a:solidFill>
              <a:schemeClr val="tx1"/>
            </a:solidFill>
          </a:ln>
          <a:extLst/>
        </p:spPr>
        <p:style>
          <a:lnRef idx="2">
            <a:schemeClr val="accent2"/>
          </a:lnRef>
          <a:fillRef idx="1">
            <a:schemeClr val="lt1"/>
          </a:fillRef>
          <a:effectRef idx="0">
            <a:schemeClr val="accent2"/>
          </a:effectRef>
          <a:fontRef idx="minor">
            <a:schemeClr val="dk1"/>
          </a:fontRef>
        </p:style>
        <p:txBody>
          <a:bodyPr>
            <a:spAutoFit/>
          </a:bodyPr>
          <a:lstStyle/>
          <a:p>
            <a:pPr lvl="0" algn="ctr"/>
            <a:r>
              <a:rPr lang="en-US" altLang="en-US" dirty="0">
                <a:solidFill>
                  <a:prstClr val="black"/>
                </a:solidFill>
                <a:latin typeface="Arial" panose="020B0604020202020204" pitchFamily="34" charset="0"/>
              </a:rPr>
              <a:t>TERMS ‘</a:t>
            </a:r>
            <a:r>
              <a:rPr lang="en-US" altLang="en-US" dirty="0">
                <a:solidFill>
                  <a:srgbClr val="FF0066"/>
                </a:solidFill>
                <a:latin typeface="Arial" panose="020B0604020202020204" pitchFamily="34" charset="0"/>
              </a:rPr>
              <a:t>ABOVE’ &amp; ‘BELOW’</a:t>
            </a:r>
            <a:r>
              <a:rPr lang="en-US" altLang="en-US" dirty="0">
                <a:solidFill>
                  <a:prstClr val="black"/>
                </a:solidFill>
                <a:latin typeface="Arial" panose="020B0604020202020204" pitchFamily="34" charset="0"/>
              </a:rPr>
              <a:t> WITH RESPECT TO H.P. </a:t>
            </a:r>
          </a:p>
          <a:p>
            <a:pPr lvl="0" algn="ctr"/>
            <a:r>
              <a:rPr lang="en-US" altLang="en-US" dirty="0">
                <a:solidFill>
                  <a:prstClr val="black"/>
                </a:solidFill>
                <a:latin typeface="Arial" panose="020B0604020202020204" pitchFamily="34" charset="0"/>
              </a:rPr>
              <a:t>AND TERMS </a:t>
            </a:r>
            <a:r>
              <a:rPr lang="en-US" altLang="en-US" dirty="0">
                <a:solidFill>
                  <a:srgbClr val="FF0000"/>
                </a:solidFill>
                <a:latin typeface="Arial" panose="020B0604020202020204" pitchFamily="34" charset="0"/>
              </a:rPr>
              <a:t>‘INFRONT’ &amp; ‘BEHIND’ </a:t>
            </a:r>
            <a:r>
              <a:rPr lang="en-US" altLang="en-US" dirty="0">
                <a:solidFill>
                  <a:prstClr val="black"/>
                </a:solidFill>
                <a:latin typeface="Arial" panose="020B0604020202020204" pitchFamily="34" charset="0"/>
              </a:rPr>
              <a:t>WITH RESPECT TO V.P.</a:t>
            </a:r>
          </a:p>
        </p:txBody>
      </p:sp>
      <p:sp>
        <p:nvSpPr>
          <p:cNvPr id="2" name="Slide Number Placeholder 1"/>
          <p:cNvSpPr>
            <a:spLocks noGrp="1"/>
          </p:cNvSpPr>
          <p:nvPr>
            <p:ph type="sldNum" sz="quarter" idx="12"/>
          </p:nvPr>
        </p:nvSpPr>
        <p:spPr>
          <a:xfrm>
            <a:off x="8618982" y="6518543"/>
            <a:ext cx="2057400" cy="365125"/>
          </a:xfrm>
        </p:spPr>
        <p:txBody>
          <a:bodyPr/>
          <a:lstStyle/>
          <a:p>
            <a:fld id="{EE8E09DC-0268-440F-8276-54ADABB93829}" type="slidenum">
              <a:rPr lang="en-IN" smtClean="0"/>
              <a:t>21</a:t>
            </a:fld>
            <a:endParaRPr lang="en-IN" dirty="0"/>
          </a:p>
        </p:txBody>
      </p:sp>
    </p:spTree>
    <p:extLst>
      <p:ext uri="{BB962C8B-B14F-4D97-AF65-F5344CB8AC3E}">
        <p14:creationId xmlns:p14="http://schemas.microsoft.com/office/powerpoint/2010/main" val="3588158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260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grpId="0" nodeType="clickEffect">
                                  <p:stCondLst>
                                    <p:cond delay="0"/>
                                  </p:stCondLst>
                                  <p:childTnLst>
                                    <p:set>
                                      <p:cBhvr>
                                        <p:cTn id="10" dur="1" fill="hold">
                                          <p:stCondLst>
                                            <p:cond delay="0"/>
                                          </p:stCondLst>
                                        </p:cTn>
                                        <p:tgtEl>
                                          <p:spTgt spid="726020"/>
                                        </p:tgtEl>
                                        <p:attrNameLst>
                                          <p:attrName>style.visibility</p:attrName>
                                        </p:attrNameLst>
                                      </p:cBhvr>
                                      <p:to>
                                        <p:strVal val="visible"/>
                                      </p:to>
                                    </p:set>
                                    <p:animEffect transition="in" filter="wipe(down)">
                                      <p:cBhvr>
                                        <p:cTn id="11" dur="500"/>
                                        <p:tgtEl>
                                          <p:spTgt spid="726020"/>
                                        </p:tgtEl>
                                      </p:cBhvr>
                                    </p:animEffect>
                                  </p:childTnLst>
                                </p:cTn>
                              </p:par>
                              <p:par>
                                <p:cTn id="12" presetID="22" presetClass="entr" presetSubtype="4" fill="hold" grpId="0" nodeType="withEffect">
                                  <p:stCondLst>
                                    <p:cond delay="0"/>
                                  </p:stCondLst>
                                  <p:childTnLst>
                                    <p:set>
                                      <p:cBhvr>
                                        <p:cTn id="13" dur="1" fill="hold">
                                          <p:stCondLst>
                                            <p:cond delay="0"/>
                                          </p:stCondLst>
                                        </p:cTn>
                                        <p:tgtEl>
                                          <p:spTgt spid="726019"/>
                                        </p:tgtEl>
                                        <p:attrNameLst>
                                          <p:attrName>style.visibility</p:attrName>
                                        </p:attrNameLst>
                                      </p:cBhvr>
                                      <p:to>
                                        <p:strVal val="visible"/>
                                      </p:to>
                                    </p:set>
                                    <p:animEffect transition="in" filter="wipe(down)">
                                      <p:cBhvr>
                                        <p:cTn id="14" dur="500"/>
                                        <p:tgtEl>
                                          <p:spTgt spid="726019"/>
                                        </p:tgtEl>
                                      </p:cBhvr>
                                    </p:animEffect>
                                  </p:childTnLst>
                                </p:cTn>
                              </p:par>
                              <p:par>
                                <p:cTn id="15" presetID="22" presetClass="entr" presetSubtype="4" fill="hold" grpId="0" nodeType="withEffect">
                                  <p:stCondLst>
                                    <p:cond delay="0"/>
                                  </p:stCondLst>
                                  <p:childTnLst>
                                    <p:set>
                                      <p:cBhvr>
                                        <p:cTn id="16" dur="1" fill="hold">
                                          <p:stCondLst>
                                            <p:cond delay="0"/>
                                          </p:stCondLst>
                                        </p:cTn>
                                        <p:tgtEl>
                                          <p:spTgt spid="726025"/>
                                        </p:tgtEl>
                                        <p:attrNameLst>
                                          <p:attrName>style.visibility</p:attrName>
                                        </p:attrNameLst>
                                      </p:cBhvr>
                                      <p:to>
                                        <p:strVal val="visible"/>
                                      </p:to>
                                    </p:set>
                                    <p:animEffect transition="in" filter="wipe(down)">
                                      <p:cBhvr>
                                        <p:cTn id="17" dur="500"/>
                                        <p:tgtEl>
                                          <p:spTgt spid="726025"/>
                                        </p:tgtEl>
                                      </p:cBhvr>
                                    </p:animEffect>
                                  </p:childTnLst>
                                </p:cTn>
                              </p:par>
                              <p:par>
                                <p:cTn id="18" presetID="22" presetClass="entr" presetSubtype="4" fill="hold" grpId="0" nodeType="withEffect">
                                  <p:stCondLst>
                                    <p:cond delay="0"/>
                                  </p:stCondLst>
                                  <p:childTnLst>
                                    <p:set>
                                      <p:cBhvr>
                                        <p:cTn id="19" dur="1" fill="hold">
                                          <p:stCondLst>
                                            <p:cond delay="0"/>
                                          </p:stCondLst>
                                        </p:cTn>
                                        <p:tgtEl>
                                          <p:spTgt spid="726026"/>
                                        </p:tgtEl>
                                        <p:attrNameLst>
                                          <p:attrName>style.visibility</p:attrName>
                                        </p:attrNameLst>
                                      </p:cBhvr>
                                      <p:to>
                                        <p:strVal val="visible"/>
                                      </p:to>
                                    </p:set>
                                    <p:animEffect transition="in" filter="wipe(down)">
                                      <p:cBhvr>
                                        <p:cTn id="20" dur="500"/>
                                        <p:tgtEl>
                                          <p:spTgt spid="726026"/>
                                        </p:tgtEl>
                                      </p:cBhvr>
                                    </p:animEffect>
                                  </p:childTnLst>
                                </p:cTn>
                              </p:par>
                              <p:par>
                                <p:cTn id="21" presetID="22" presetClass="entr" presetSubtype="4" fill="hold" grpId="0" nodeType="withEffect">
                                  <p:stCondLst>
                                    <p:cond delay="0"/>
                                  </p:stCondLst>
                                  <p:childTnLst>
                                    <p:set>
                                      <p:cBhvr>
                                        <p:cTn id="22" dur="1" fill="hold">
                                          <p:stCondLst>
                                            <p:cond delay="0"/>
                                          </p:stCondLst>
                                        </p:cTn>
                                        <p:tgtEl>
                                          <p:spTgt spid="726023"/>
                                        </p:tgtEl>
                                        <p:attrNameLst>
                                          <p:attrName>style.visibility</p:attrName>
                                        </p:attrNameLst>
                                      </p:cBhvr>
                                      <p:to>
                                        <p:strVal val="visible"/>
                                      </p:to>
                                    </p:set>
                                    <p:animEffect transition="in" filter="wipe(down)">
                                      <p:cBhvr>
                                        <p:cTn id="23" dur="500"/>
                                        <p:tgtEl>
                                          <p:spTgt spid="726023"/>
                                        </p:tgtEl>
                                      </p:cBhvr>
                                    </p:animEffect>
                                  </p:childTnLst>
                                </p:cTn>
                              </p:par>
                              <p:par>
                                <p:cTn id="24" presetID="22" presetClass="entr" presetSubtype="4" fill="hold" grpId="0" nodeType="withEffect">
                                  <p:stCondLst>
                                    <p:cond delay="0"/>
                                  </p:stCondLst>
                                  <p:childTnLst>
                                    <p:set>
                                      <p:cBhvr>
                                        <p:cTn id="25" dur="1" fill="hold">
                                          <p:stCondLst>
                                            <p:cond delay="0"/>
                                          </p:stCondLst>
                                        </p:cTn>
                                        <p:tgtEl>
                                          <p:spTgt spid="726027"/>
                                        </p:tgtEl>
                                        <p:attrNameLst>
                                          <p:attrName>style.visibility</p:attrName>
                                        </p:attrNameLst>
                                      </p:cBhvr>
                                      <p:to>
                                        <p:strVal val="visible"/>
                                      </p:to>
                                    </p:set>
                                    <p:animEffect transition="in" filter="wipe(down)">
                                      <p:cBhvr>
                                        <p:cTn id="26" dur="500"/>
                                        <p:tgtEl>
                                          <p:spTgt spid="726027"/>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726024"/>
                                        </p:tgtEl>
                                        <p:attrNameLst>
                                          <p:attrName>style.visibility</p:attrName>
                                        </p:attrNameLst>
                                      </p:cBhvr>
                                      <p:to>
                                        <p:strVal val="visible"/>
                                      </p:to>
                                    </p:set>
                                    <p:animEffect transition="in" filter="fade">
                                      <p:cBhvr>
                                        <p:cTn id="31" dur="500"/>
                                        <p:tgtEl>
                                          <p:spTgt spid="726024"/>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fade">
                                      <p:cBhvr>
                                        <p:cTn id="3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6019" grpId="0" animBg="1"/>
      <p:bldP spid="726020" grpId="0" animBg="1"/>
      <p:bldP spid="726022" grpId="0"/>
      <p:bldP spid="726023" grpId="0"/>
      <p:bldP spid="726024" grpId="0" animBg="1"/>
      <p:bldP spid="726025" grpId="0"/>
      <p:bldP spid="726026" grpId="0"/>
      <p:bldP spid="726027" grpId="0"/>
      <p:bldP spid="12"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2"/>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2530476" y="0"/>
            <a:ext cx="722312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6708287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2"/>
          <p:cNvPicPr>
            <a:picLocks noChangeAspect="1" noChangeArrowheads="1"/>
          </p:cNvPicPr>
          <p:nvPr/>
        </p:nvPicPr>
        <p:blipFill rotWithShape="1">
          <a:blip r:embed="rId2">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rcRect t="-1" b="17065"/>
          <a:stretch/>
        </p:blipFill>
        <p:spPr bwMode="auto">
          <a:xfrm>
            <a:off x="1600201" y="457200"/>
            <a:ext cx="9091613" cy="5922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p:cNvSpPr txBox="1">
            <a:spLocks noChangeArrowheads="1"/>
          </p:cNvSpPr>
          <p:nvPr/>
        </p:nvSpPr>
        <p:spPr bwMode="auto">
          <a:xfrm>
            <a:off x="8915400" y="4368800"/>
            <a:ext cx="1447800" cy="20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dirty="0"/>
              <a:t>Two dimensions are visible.</a:t>
            </a:r>
          </a:p>
          <a:p>
            <a:pPr eaLnBrk="1" hangingPunct="1"/>
            <a:r>
              <a:rPr lang="en-US" altLang="en-US" dirty="0"/>
              <a:t>What is third dimension?</a:t>
            </a:r>
          </a:p>
          <a:p>
            <a:pPr eaLnBrk="1" hangingPunct="1"/>
            <a:r>
              <a:rPr lang="en-US" altLang="en-US" dirty="0"/>
              <a:t>Another view is required.</a:t>
            </a:r>
          </a:p>
        </p:txBody>
      </p:sp>
      <p:sp>
        <p:nvSpPr>
          <p:cNvPr id="26628" name="TextBox 3"/>
          <p:cNvSpPr txBox="1">
            <a:spLocks noChangeArrowheads="1"/>
          </p:cNvSpPr>
          <p:nvPr/>
        </p:nvSpPr>
        <p:spPr bwMode="auto">
          <a:xfrm>
            <a:off x="1524000" y="76200"/>
            <a:ext cx="91440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3200" b="1">
                <a:latin typeface="Garamond" panose="02020404030301010803" pitchFamily="18" charset="0"/>
              </a:rPr>
              <a:t>Example 1</a:t>
            </a:r>
            <a:endParaRPr lang="en-US" altLang="en-US" b="1">
              <a:latin typeface="Garamond" panose="02020404030301010803" pitchFamily="18" charset="0"/>
            </a:endParaRPr>
          </a:p>
        </p:txBody>
      </p:sp>
    </p:spTree>
    <p:extLst>
      <p:ext uri="{BB962C8B-B14F-4D97-AF65-F5344CB8AC3E}">
        <p14:creationId xmlns:p14="http://schemas.microsoft.com/office/powerpoint/2010/main" val="291483325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48014" y="538164"/>
            <a:ext cx="5895975" cy="578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6480852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2600" y="1195388"/>
            <a:ext cx="8763000" cy="5281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75" name="TextBox 2"/>
          <p:cNvSpPr txBox="1">
            <a:spLocks noChangeArrowheads="1"/>
          </p:cNvSpPr>
          <p:nvPr/>
        </p:nvSpPr>
        <p:spPr bwMode="auto">
          <a:xfrm>
            <a:off x="1524000" y="76200"/>
            <a:ext cx="91440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3200" b="1">
                <a:latin typeface="Garamond" panose="02020404030301010803" pitchFamily="18" charset="0"/>
              </a:rPr>
              <a:t>Example 2</a:t>
            </a:r>
            <a:endParaRPr lang="en-US" altLang="en-US" b="1">
              <a:latin typeface="Garamond" panose="02020404030301010803" pitchFamily="18" charset="0"/>
            </a:endParaRPr>
          </a:p>
        </p:txBody>
      </p:sp>
    </p:spTree>
    <p:extLst>
      <p:ext uri="{BB962C8B-B14F-4D97-AF65-F5344CB8AC3E}">
        <p14:creationId xmlns:p14="http://schemas.microsoft.com/office/powerpoint/2010/main" val="381534664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Picture 2"/>
          <p:cNvPicPr>
            <a:picLocks noChangeAspect="1" noChangeArrowheads="1"/>
          </p:cNvPicPr>
          <p:nvPr/>
        </p:nvPicPr>
        <p:blipFill>
          <a:blip r:embed="rId2">
            <a:extLst>
              <a:ext uri="{28A0092B-C50C-407E-A947-70E740481C1C}">
                <a14:useLocalDpi xmlns:a14="http://schemas.microsoft.com/office/drawing/2010/main" val="0"/>
              </a:ext>
            </a:extLst>
          </a:blip>
          <a:srcRect b="4443"/>
          <a:stretch>
            <a:fillRect/>
          </a:stretch>
        </p:blipFill>
        <p:spPr bwMode="auto">
          <a:xfrm>
            <a:off x="2209800" y="76200"/>
            <a:ext cx="7791450" cy="655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7126002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0201" y="457200"/>
            <a:ext cx="8988425" cy="632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23" name="TextBox 2"/>
          <p:cNvSpPr txBox="1">
            <a:spLocks noChangeArrowheads="1"/>
          </p:cNvSpPr>
          <p:nvPr/>
        </p:nvSpPr>
        <p:spPr bwMode="auto">
          <a:xfrm>
            <a:off x="1524000" y="0"/>
            <a:ext cx="91440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3200" b="1">
                <a:latin typeface="Garamond" panose="02020404030301010803" pitchFamily="18" charset="0"/>
              </a:rPr>
              <a:t>Example 2: Reference Line</a:t>
            </a:r>
            <a:endParaRPr lang="en-US" altLang="en-US" b="1">
              <a:latin typeface="Garamond" panose="02020404030301010803" pitchFamily="18" charset="0"/>
            </a:endParaRPr>
          </a:p>
        </p:txBody>
      </p:sp>
    </p:spTree>
    <p:extLst>
      <p:ext uri="{BB962C8B-B14F-4D97-AF65-F5344CB8AC3E}">
        <p14:creationId xmlns:p14="http://schemas.microsoft.com/office/powerpoint/2010/main" val="286972384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9800" y="227014"/>
            <a:ext cx="8001000" cy="6630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47" name="TextBox 2"/>
          <p:cNvSpPr txBox="1">
            <a:spLocks noChangeArrowheads="1"/>
          </p:cNvSpPr>
          <p:nvPr/>
        </p:nvSpPr>
        <p:spPr bwMode="auto">
          <a:xfrm>
            <a:off x="1524000" y="0"/>
            <a:ext cx="91440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3200" b="1">
                <a:latin typeface="Garamond" panose="02020404030301010803" pitchFamily="18" charset="0"/>
              </a:rPr>
              <a:t>Example 2: Reference Line</a:t>
            </a:r>
            <a:endParaRPr lang="en-US" altLang="en-US" b="1">
              <a:latin typeface="Garamond" panose="02020404030301010803" pitchFamily="18" charset="0"/>
            </a:endParaRPr>
          </a:p>
        </p:txBody>
      </p:sp>
    </p:spTree>
    <p:extLst>
      <p:ext uri="{BB962C8B-B14F-4D97-AF65-F5344CB8AC3E}">
        <p14:creationId xmlns:p14="http://schemas.microsoft.com/office/powerpoint/2010/main" val="8683881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ChangeArrowheads="1"/>
          </p:cNvSpPr>
          <p:nvPr/>
        </p:nvSpPr>
        <p:spPr bwMode="auto">
          <a:xfrm>
            <a:off x="1524000" y="990600"/>
            <a:ext cx="9144000" cy="581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just" eaLnBrk="1" hangingPunct="1">
              <a:spcBef>
                <a:spcPct val="50000"/>
              </a:spcBef>
              <a:buFontTx/>
              <a:buAutoNum type="arabicPeriod"/>
            </a:pPr>
            <a:r>
              <a:rPr lang="en-US" altLang="en-US" sz="2400" dirty="0">
                <a:latin typeface="Garamond" panose="02020404030301010803" pitchFamily="18" charset="0"/>
              </a:rPr>
              <a:t>If a face is perpendicular to the direction of viewing, its true shape and actual size will be seen in that view.</a:t>
            </a:r>
          </a:p>
          <a:p>
            <a:pPr algn="just" eaLnBrk="1" hangingPunct="1">
              <a:spcBef>
                <a:spcPct val="50000"/>
              </a:spcBef>
              <a:buFontTx/>
              <a:buAutoNum type="arabicPeriod"/>
            </a:pPr>
            <a:r>
              <a:rPr lang="en-US" altLang="en-US" sz="2400" dirty="0">
                <a:latin typeface="Garamond" panose="02020404030301010803" pitchFamily="18" charset="0"/>
              </a:rPr>
              <a:t>If a face is parallel to the direction of viewing, it is seen as a line in that view. This view is called the </a:t>
            </a:r>
            <a:r>
              <a:rPr lang="en-US" altLang="en-US" sz="2400" i="1" dirty="0">
                <a:latin typeface="Garamond" panose="02020404030301010803" pitchFamily="18" charset="0"/>
              </a:rPr>
              <a:t>line view </a:t>
            </a:r>
            <a:r>
              <a:rPr lang="en-US" altLang="en-US" sz="2400" dirty="0">
                <a:latin typeface="Garamond" panose="02020404030301010803" pitchFamily="18" charset="0"/>
              </a:rPr>
              <a:t>or </a:t>
            </a:r>
            <a:r>
              <a:rPr lang="en-US" altLang="en-US" sz="2400" i="1" dirty="0">
                <a:latin typeface="Garamond" panose="02020404030301010803" pitchFamily="18" charset="0"/>
              </a:rPr>
              <a:t>edge view</a:t>
            </a:r>
            <a:r>
              <a:rPr lang="en-US" altLang="en-US" sz="2400" dirty="0">
                <a:latin typeface="Garamond" panose="02020404030301010803" pitchFamily="18" charset="0"/>
              </a:rPr>
              <a:t>.</a:t>
            </a:r>
          </a:p>
          <a:p>
            <a:pPr algn="just" eaLnBrk="1" hangingPunct="1">
              <a:spcBef>
                <a:spcPct val="50000"/>
              </a:spcBef>
              <a:buFontTx/>
              <a:buAutoNum type="arabicPeriod"/>
            </a:pPr>
            <a:r>
              <a:rPr lang="en-US" altLang="en-US" sz="2400" dirty="0">
                <a:latin typeface="Garamond" panose="02020404030301010803" pitchFamily="18" charset="0"/>
              </a:rPr>
              <a:t>If a face is inclined to the direction of viewing, its true shape and size will not be seen in any view.</a:t>
            </a:r>
          </a:p>
          <a:p>
            <a:pPr algn="just" eaLnBrk="1" hangingPunct="1">
              <a:spcBef>
                <a:spcPct val="50000"/>
              </a:spcBef>
              <a:buFontTx/>
              <a:buAutoNum type="arabicPeriod"/>
            </a:pPr>
            <a:r>
              <a:rPr lang="en-US" altLang="en-US" sz="2400" dirty="0">
                <a:latin typeface="Garamond" panose="02020404030301010803" pitchFamily="18" charset="0"/>
              </a:rPr>
              <a:t>If an edge of the object is perpendicular to the direction of viewing, its actual length will be seen in that view.</a:t>
            </a:r>
          </a:p>
          <a:p>
            <a:pPr algn="just" eaLnBrk="1" hangingPunct="1">
              <a:spcBef>
                <a:spcPct val="50000"/>
              </a:spcBef>
              <a:buFontTx/>
              <a:buAutoNum type="arabicPeriod"/>
            </a:pPr>
            <a:r>
              <a:rPr lang="en-US" altLang="en-US" sz="2400" dirty="0">
                <a:latin typeface="Garamond" panose="02020404030301010803" pitchFamily="18" charset="0"/>
              </a:rPr>
              <a:t>If an edge of the object is parallel to the direction of viewing, it is seen as a point in that view. This view is called </a:t>
            </a:r>
            <a:r>
              <a:rPr lang="en-US" altLang="en-US" sz="2400" i="1" dirty="0">
                <a:latin typeface="Garamond" panose="02020404030301010803" pitchFamily="18" charset="0"/>
              </a:rPr>
              <a:t>point view</a:t>
            </a:r>
            <a:r>
              <a:rPr lang="en-US" altLang="en-US" sz="2400" dirty="0">
                <a:latin typeface="Garamond" panose="02020404030301010803" pitchFamily="18" charset="0"/>
              </a:rPr>
              <a:t>.</a:t>
            </a:r>
          </a:p>
          <a:p>
            <a:pPr algn="just" eaLnBrk="1" hangingPunct="1">
              <a:spcBef>
                <a:spcPct val="50000"/>
              </a:spcBef>
              <a:buFontTx/>
              <a:buAutoNum type="arabicPeriod"/>
            </a:pPr>
            <a:r>
              <a:rPr lang="en-US" altLang="en-US" sz="2400" dirty="0">
                <a:latin typeface="Garamond" panose="02020404030301010803" pitchFamily="18" charset="0"/>
              </a:rPr>
              <a:t>If an edge of the object is inclined to the direction of viewing, its shortened length (projected) will be seen in that view. The shortened length is obtained by locating the end points of the edge.</a:t>
            </a:r>
          </a:p>
        </p:txBody>
      </p:sp>
      <p:sp>
        <p:nvSpPr>
          <p:cNvPr id="32771" name="Rectangle 3"/>
          <p:cNvSpPr>
            <a:spLocks noChangeArrowheads="1"/>
          </p:cNvSpPr>
          <p:nvPr/>
        </p:nvSpPr>
        <p:spPr bwMode="auto">
          <a:xfrm>
            <a:off x="1524000" y="1"/>
            <a:ext cx="9144000" cy="830263"/>
          </a:xfrm>
          <a:prstGeom prst="rect">
            <a:avLst/>
          </a:prstGeom>
          <a:solidFill>
            <a:srgbClr val="00B05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2400" b="1">
                <a:latin typeface="Garamond" panose="02020404030301010803" pitchFamily="18" charset="0"/>
              </a:rPr>
              <a:t>To obtain the projections of various faces of an object, the following rules must be observed</a:t>
            </a:r>
            <a:endParaRPr lang="en-US" altLang="en-US" sz="2400" b="1"/>
          </a:p>
        </p:txBody>
      </p:sp>
    </p:spTree>
    <p:extLst>
      <p:ext uri="{BB962C8B-B14F-4D97-AF65-F5344CB8AC3E}">
        <p14:creationId xmlns:p14="http://schemas.microsoft.com/office/powerpoint/2010/main" val="82839087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1524000" y="19457"/>
            <a:ext cx="9144000" cy="1061829"/>
          </a:xfrm>
          <a:prstGeom prst="rect">
            <a:avLst/>
          </a:prstGeom>
          <a:noFill/>
          <a:ln w="9525">
            <a:noFill/>
            <a:miter lim="800000"/>
            <a:headEnd/>
            <a:tailEnd/>
          </a:ln>
          <a:effectLst/>
        </p:spPr>
        <p:txBody>
          <a:bodyPr wrap="square">
            <a:spAutoFit/>
          </a:bodyPr>
          <a:lstStyle/>
          <a:p>
            <a:pPr algn="just">
              <a:spcBef>
                <a:spcPct val="50000"/>
              </a:spcBef>
            </a:pPr>
            <a:r>
              <a:rPr lang="en-US" b="1" u="sng" dirty="0">
                <a:latin typeface="Times New Roman" pitchFamily="18" charset="0"/>
              </a:rPr>
              <a:t>PROJECTION METHOD</a:t>
            </a:r>
          </a:p>
          <a:p>
            <a:pPr algn="just">
              <a:spcBef>
                <a:spcPct val="50000"/>
              </a:spcBef>
            </a:pPr>
            <a:r>
              <a:rPr lang="en-US" b="1" dirty="0">
                <a:latin typeface="Times New Roman" pitchFamily="18" charset="0"/>
              </a:rPr>
              <a:t>Depending on the relationship between the projectors and </a:t>
            </a:r>
            <a:r>
              <a:rPr lang="en-US" b="1" dirty="0" smtClean="0">
                <a:latin typeface="Times New Roman" pitchFamily="18" charset="0"/>
              </a:rPr>
              <a:t>POP, </a:t>
            </a:r>
            <a:r>
              <a:rPr lang="en-US" b="1" dirty="0">
                <a:latin typeface="Times New Roman" pitchFamily="18" charset="0"/>
              </a:rPr>
              <a:t>and the number of POPs used for the projections, the projection methods are </a:t>
            </a:r>
            <a:r>
              <a:rPr lang="en-US" b="1" dirty="0" smtClean="0">
                <a:latin typeface="Times New Roman" pitchFamily="18" charset="0"/>
              </a:rPr>
              <a:t>classified as follows</a:t>
            </a:r>
            <a:endParaRPr lang="en-US" b="1" dirty="0">
              <a:latin typeface="Times New Roman" pitchFamily="18" charset="0"/>
            </a:endParaRPr>
          </a:p>
        </p:txBody>
      </p:sp>
      <p:pic>
        <p:nvPicPr>
          <p:cNvPr id="3" name="Picture 8"/>
          <p:cNvPicPr>
            <a:picLocks noChangeAspect="1" noChangeArrowheads="1"/>
          </p:cNvPicPr>
          <p:nvPr/>
        </p:nvPicPr>
        <p:blipFill>
          <a:blip r:embed="rId2" cstate="print"/>
          <a:srcRect b="5915"/>
          <a:stretch>
            <a:fillRect/>
          </a:stretch>
        </p:blipFill>
        <p:spPr bwMode="auto">
          <a:xfrm>
            <a:off x="1676400" y="1295401"/>
            <a:ext cx="8839201" cy="5417575"/>
          </a:xfrm>
          <a:prstGeom prst="rect">
            <a:avLst/>
          </a:prstGeom>
          <a:noFill/>
          <a:ln w="9525">
            <a:noFill/>
            <a:miter lim="800000"/>
            <a:headEnd/>
            <a:tailEnd/>
          </a:ln>
          <a:effectLst/>
        </p:spPr>
      </p:pic>
      <p:pic>
        <p:nvPicPr>
          <p:cNvPr id="10" name="Picture 9"/>
          <p:cNvPicPr>
            <a:picLocks noChangeAspect="1"/>
          </p:cNvPicPr>
          <p:nvPr/>
        </p:nvPicPr>
        <p:blipFill>
          <a:blip r:embed="rId3"/>
          <a:stretch>
            <a:fillRect/>
          </a:stretch>
        </p:blipFill>
        <p:spPr>
          <a:xfrm>
            <a:off x="822049" y="4735743"/>
            <a:ext cx="1124486" cy="1159219"/>
          </a:xfrm>
          <a:prstGeom prst="rect">
            <a:avLst/>
          </a:prstGeom>
        </p:spPr>
      </p:pic>
      <p:pic>
        <p:nvPicPr>
          <p:cNvPr id="13" name="Picture 12"/>
          <p:cNvPicPr>
            <a:picLocks noChangeAspect="1"/>
          </p:cNvPicPr>
          <p:nvPr/>
        </p:nvPicPr>
        <p:blipFill rotWithShape="1">
          <a:blip r:embed="rId4"/>
          <a:srcRect l="26809" t="26525" r="27314" b="8085"/>
          <a:stretch/>
        </p:blipFill>
        <p:spPr>
          <a:xfrm>
            <a:off x="5425577" y="2770674"/>
            <a:ext cx="1239718" cy="993930"/>
          </a:xfrm>
          <a:prstGeom prst="rect">
            <a:avLst/>
          </a:prstGeom>
        </p:spPr>
      </p:pic>
      <p:pic>
        <p:nvPicPr>
          <p:cNvPr id="14" name="Picture 13"/>
          <p:cNvPicPr>
            <a:picLocks noChangeAspect="1"/>
          </p:cNvPicPr>
          <p:nvPr/>
        </p:nvPicPr>
        <p:blipFill>
          <a:blip r:embed="rId5"/>
          <a:stretch>
            <a:fillRect/>
          </a:stretch>
        </p:blipFill>
        <p:spPr>
          <a:xfrm>
            <a:off x="3000029" y="5894962"/>
            <a:ext cx="2154026" cy="818014"/>
          </a:xfrm>
          <a:prstGeom prst="rect">
            <a:avLst/>
          </a:prstGeom>
        </p:spPr>
      </p:pic>
      <p:pic>
        <p:nvPicPr>
          <p:cNvPr id="16" name="Picture 15"/>
          <p:cNvPicPr>
            <a:picLocks noChangeAspect="1"/>
          </p:cNvPicPr>
          <p:nvPr/>
        </p:nvPicPr>
        <p:blipFill>
          <a:blip r:embed="rId6">
            <a:clrChange>
              <a:clrFrom>
                <a:srgbClr val="F2FFFF"/>
              </a:clrFrom>
              <a:clrTo>
                <a:srgbClr val="F2FFFF">
                  <a:alpha val="0"/>
                </a:srgbClr>
              </a:clrTo>
            </a:clrChange>
            <a:extLst>
              <a:ext uri="{BEBA8EAE-BF5A-486C-A8C5-ECC9F3942E4B}">
                <a14:imgProps xmlns:a14="http://schemas.microsoft.com/office/drawing/2010/main">
                  <a14:imgLayer r:embed="rId7">
                    <a14:imgEffect>
                      <a14:colorTemperature colorTemp="5900"/>
                    </a14:imgEffect>
                    <a14:imgEffect>
                      <a14:brightnessContrast contrast="-40000"/>
                    </a14:imgEffect>
                  </a14:imgLayer>
                </a14:imgProps>
              </a:ext>
            </a:extLst>
          </a:blip>
          <a:stretch>
            <a:fillRect/>
          </a:stretch>
        </p:blipFill>
        <p:spPr>
          <a:xfrm>
            <a:off x="9522332" y="3661288"/>
            <a:ext cx="2509125" cy="1342159"/>
          </a:xfrm>
          <a:prstGeom prst="rect">
            <a:avLst/>
          </a:prstGeom>
        </p:spPr>
      </p:pic>
    </p:spTree>
    <p:extLst>
      <p:ext uri="{BB962C8B-B14F-4D97-AF65-F5344CB8AC3E}">
        <p14:creationId xmlns:p14="http://schemas.microsoft.com/office/powerpoint/2010/main" val="3038061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0200" y="381000"/>
            <a:ext cx="8991600" cy="502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5" name="TextBox 3"/>
          <p:cNvSpPr txBox="1">
            <a:spLocks noChangeArrowheads="1"/>
          </p:cNvSpPr>
          <p:nvPr/>
        </p:nvSpPr>
        <p:spPr bwMode="auto">
          <a:xfrm>
            <a:off x="3505200" y="5791201"/>
            <a:ext cx="35814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3600" b="1"/>
              <a:t>Parallel Surfaces</a:t>
            </a:r>
          </a:p>
        </p:txBody>
      </p:sp>
      <p:sp>
        <p:nvSpPr>
          <p:cNvPr id="33796" name="TextBox 1"/>
          <p:cNvSpPr txBox="1">
            <a:spLocks noChangeArrowheads="1"/>
          </p:cNvSpPr>
          <p:nvPr/>
        </p:nvSpPr>
        <p:spPr bwMode="auto">
          <a:xfrm>
            <a:off x="9166226" y="5334000"/>
            <a:ext cx="4349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en-US" altLang="en-US" b="1"/>
              <a:t>TV</a:t>
            </a:r>
            <a:endParaRPr lang="en-IN" altLang="en-US" b="1"/>
          </a:p>
        </p:txBody>
      </p:sp>
      <p:cxnSp>
        <p:nvCxnSpPr>
          <p:cNvPr id="4" name="Straight Arrow Connector 3"/>
          <p:cNvCxnSpPr/>
          <p:nvPr/>
        </p:nvCxnSpPr>
        <p:spPr>
          <a:xfrm>
            <a:off x="3048000" y="304800"/>
            <a:ext cx="0" cy="1066800"/>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798" name="TextBox 6"/>
          <p:cNvSpPr txBox="1">
            <a:spLocks noChangeArrowheads="1"/>
          </p:cNvSpPr>
          <p:nvPr/>
        </p:nvSpPr>
        <p:spPr bwMode="auto">
          <a:xfrm>
            <a:off x="3070226" y="98425"/>
            <a:ext cx="4349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en-US" altLang="en-US" b="1"/>
              <a:t>TV</a:t>
            </a:r>
            <a:endParaRPr lang="en-IN" altLang="en-US" b="1"/>
          </a:p>
        </p:txBody>
      </p:sp>
    </p:spTree>
    <p:extLst>
      <p:ext uri="{BB962C8B-B14F-4D97-AF65-F5344CB8AC3E}">
        <p14:creationId xmlns:p14="http://schemas.microsoft.com/office/powerpoint/2010/main" val="64274035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19325" y="1409700"/>
            <a:ext cx="7753350" cy="403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19" name="TextBox 3"/>
          <p:cNvSpPr txBox="1">
            <a:spLocks noChangeArrowheads="1"/>
          </p:cNvSpPr>
          <p:nvPr/>
        </p:nvSpPr>
        <p:spPr bwMode="auto">
          <a:xfrm>
            <a:off x="3505201" y="5791201"/>
            <a:ext cx="3516313"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3600" b="1"/>
              <a:t>Inclined Surfaces</a:t>
            </a:r>
          </a:p>
        </p:txBody>
      </p:sp>
      <p:sp>
        <p:nvSpPr>
          <p:cNvPr id="34820" name="TextBox 1"/>
          <p:cNvSpPr txBox="1">
            <a:spLocks noChangeArrowheads="1"/>
          </p:cNvSpPr>
          <p:nvPr/>
        </p:nvSpPr>
        <p:spPr bwMode="auto">
          <a:xfrm>
            <a:off x="2978151" y="2819401"/>
            <a:ext cx="3778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en-US" altLang="en-US" sz="2800" b="1"/>
              <a:t>h</a:t>
            </a:r>
            <a:endParaRPr lang="en-IN" altLang="en-US" sz="2800" b="1"/>
          </a:p>
        </p:txBody>
      </p:sp>
      <p:sp>
        <p:nvSpPr>
          <p:cNvPr id="34821" name="TextBox 5"/>
          <p:cNvSpPr txBox="1">
            <a:spLocks noChangeArrowheads="1"/>
          </p:cNvSpPr>
          <p:nvPr/>
        </p:nvSpPr>
        <p:spPr bwMode="auto">
          <a:xfrm>
            <a:off x="5033963" y="3786189"/>
            <a:ext cx="4508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en-US" altLang="en-US" sz="2800" b="1"/>
              <a:t>w</a:t>
            </a:r>
            <a:endParaRPr lang="en-IN" altLang="en-US" sz="2800" b="1"/>
          </a:p>
        </p:txBody>
      </p:sp>
      <p:sp>
        <p:nvSpPr>
          <p:cNvPr id="34822" name="TextBox 6"/>
          <p:cNvSpPr txBox="1">
            <a:spLocks noChangeArrowheads="1"/>
          </p:cNvSpPr>
          <p:nvPr/>
        </p:nvSpPr>
        <p:spPr bwMode="auto">
          <a:xfrm>
            <a:off x="5886450" y="2060576"/>
            <a:ext cx="37623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en-US" altLang="en-US" sz="2800" b="1"/>
              <a:t>h</a:t>
            </a:r>
            <a:endParaRPr lang="en-IN" altLang="en-US" sz="2800" b="1"/>
          </a:p>
        </p:txBody>
      </p:sp>
      <p:sp>
        <p:nvSpPr>
          <p:cNvPr id="34823" name="TextBox 7"/>
          <p:cNvSpPr txBox="1">
            <a:spLocks noChangeArrowheads="1"/>
          </p:cNvSpPr>
          <p:nvPr/>
        </p:nvSpPr>
        <p:spPr bwMode="auto">
          <a:xfrm>
            <a:off x="6645275" y="2549526"/>
            <a:ext cx="37623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en-US" altLang="en-US" sz="2800" b="1"/>
              <a:t>w</a:t>
            </a:r>
            <a:endParaRPr lang="en-IN" altLang="en-US" sz="2800" b="1"/>
          </a:p>
        </p:txBody>
      </p:sp>
      <p:sp>
        <p:nvSpPr>
          <p:cNvPr id="34824" name="TextBox 8"/>
          <p:cNvSpPr txBox="1">
            <a:spLocks noChangeArrowheads="1"/>
          </p:cNvSpPr>
          <p:nvPr/>
        </p:nvSpPr>
        <p:spPr bwMode="auto">
          <a:xfrm>
            <a:off x="8626475" y="4467225"/>
            <a:ext cx="376238"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en-US" altLang="en-US" sz="2800" b="1"/>
              <a:t>w</a:t>
            </a:r>
            <a:endParaRPr lang="en-IN" altLang="en-US" sz="2800" b="1"/>
          </a:p>
        </p:txBody>
      </p:sp>
      <p:sp>
        <p:nvSpPr>
          <p:cNvPr id="34825" name="TextBox 9"/>
          <p:cNvSpPr txBox="1">
            <a:spLocks noChangeArrowheads="1"/>
          </p:cNvSpPr>
          <p:nvPr/>
        </p:nvSpPr>
        <p:spPr bwMode="auto">
          <a:xfrm>
            <a:off x="7772400" y="4032251"/>
            <a:ext cx="37623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en-US" altLang="en-US" sz="2800" b="1"/>
              <a:t>u</a:t>
            </a:r>
            <a:endParaRPr lang="en-IN" altLang="en-US" sz="2800" b="1"/>
          </a:p>
        </p:txBody>
      </p:sp>
      <p:sp>
        <p:nvSpPr>
          <p:cNvPr id="34826" name="TextBox 10"/>
          <p:cNvSpPr txBox="1">
            <a:spLocks noChangeArrowheads="1"/>
          </p:cNvSpPr>
          <p:nvPr/>
        </p:nvSpPr>
        <p:spPr bwMode="auto">
          <a:xfrm>
            <a:off x="3532189" y="3435351"/>
            <a:ext cx="37623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en-US" altLang="en-US" sz="2800" b="1"/>
              <a:t>u</a:t>
            </a:r>
            <a:endParaRPr lang="en-IN" altLang="en-US" sz="2800" b="1"/>
          </a:p>
        </p:txBody>
      </p:sp>
    </p:spTree>
    <p:extLst>
      <p:ext uri="{BB962C8B-B14F-4D97-AF65-F5344CB8AC3E}">
        <p14:creationId xmlns:p14="http://schemas.microsoft.com/office/powerpoint/2010/main" val="331311121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extBox 3"/>
          <p:cNvSpPr txBox="1">
            <a:spLocks noChangeArrowheads="1"/>
          </p:cNvSpPr>
          <p:nvPr/>
        </p:nvSpPr>
        <p:spPr bwMode="auto">
          <a:xfrm>
            <a:off x="3505200" y="5791201"/>
            <a:ext cx="59436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3600" b="1"/>
              <a:t>Oblique Surfaces</a:t>
            </a:r>
          </a:p>
        </p:txBody>
      </p:sp>
      <p:pic>
        <p:nvPicPr>
          <p:cNvPr id="3584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3600" y="762000"/>
            <a:ext cx="7772400" cy="4591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5207181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6" name="Picture 2"/>
          <p:cNvPicPr>
            <a:picLocks noChangeAspect="1" noChangeArrowheads="1"/>
          </p:cNvPicPr>
          <p:nvPr/>
        </p:nvPicPr>
        <p:blipFill>
          <a:blip r:embed="rId2">
            <a:extLst>
              <a:ext uri="{28A0092B-C50C-407E-A947-70E740481C1C}">
                <a14:useLocalDpi xmlns:a14="http://schemas.microsoft.com/office/drawing/2010/main" val="0"/>
              </a:ext>
            </a:extLst>
          </a:blip>
          <a:srcRect b="17847"/>
          <a:stretch>
            <a:fillRect/>
          </a:stretch>
        </p:blipFill>
        <p:spPr bwMode="auto">
          <a:xfrm>
            <a:off x="1709739" y="466726"/>
            <a:ext cx="8772525" cy="4867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67" name="TextBox 2"/>
          <p:cNvSpPr txBox="1">
            <a:spLocks noChangeArrowheads="1"/>
          </p:cNvSpPr>
          <p:nvPr/>
        </p:nvSpPr>
        <p:spPr bwMode="auto">
          <a:xfrm>
            <a:off x="3505200" y="5791201"/>
            <a:ext cx="33528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3600" b="1"/>
              <a:t>Curved Surfaces</a:t>
            </a:r>
          </a:p>
        </p:txBody>
      </p:sp>
      <p:sp>
        <p:nvSpPr>
          <p:cNvPr id="36868" name="TextBox 1"/>
          <p:cNvSpPr txBox="1">
            <a:spLocks noChangeArrowheads="1"/>
          </p:cNvSpPr>
          <p:nvPr/>
        </p:nvSpPr>
        <p:spPr bwMode="auto">
          <a:xfrm>
            <a:off x="4964114" y="2624139"/>
            <a:ext cx="3778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en-US" altLang="en-US" sz="2800" b="1"/>
              <a:t>h</a:t>
            </a:r>
            <a:endParaRPr lang="en-IN" altLang="en-US" sz="2800" b="1"/>
          </a:p>
        </p:txBody>
      </p:sp>
      <p:sp>
        <p:nvSpPr>
          <p:cNvPr id="36869" name="TextBox 4"/>
          <p:cNvSpPr txBox="1">
            <a:spLocks noChangeArrowheads="1"/>
          </p:cNvSpPr>
          <p:nvPr/>
        </p:nvSpPr>
        <p:spPr bwMode="auto">
          <a:xfrm>
            <a:off x="4572000" y="3352801"/>
            <a:ext cx="45243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en-US" altLang="en-US" sz="2800" b="1"/>
              <a:t>w</a:t>
            </a:r>
            <a:endParaRPr lang="en-IN" altLang="en-US" sz="2800" b="1"/>
          </a:p>
        </p:txBody>
      </p:sp>
      <p:sp>
        <p:nvSpPr>
          <p:cNvPr id="36870" name="TextBox 5"/>
          <p:cNvSpPr txBox="1">
            <a:spLocks noChangeArrowheads="1"/>
          </p:cNvSpPr>
          <p:nvPr/>
        </p:nvSpPr>
        <p:spPr bwMode="auto">
          <a:xfrm>
            <a:off x="2895600" y="2895601"/>
            <a:ext cx="37623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en-US" altLang="en-US" sz="2800" b="1"/>
              <a:t>u</a:t>
            </a:r>
            <a:endParaRPr lang="en-IN" altLang="en-US" sz="2800" b="1"/>
          </a:p>
        </p:txBody>
      </p:sp>
      <p:sp>
        <p:nvSpPr>
          <p:cNvPr id="36871" name="TextBox 6"/>
          <p:cNvSpPr txBox="1">
            <a:spLocks noChangeArrowheads="1"/>
          </p:cNvSpPr>
          <p:nvPr/>
        </p:nvSpPr>
        <p:spPr bwMode="auto">
          <a:xfrm>
            <a:off x="9272589" y="1524001"/>
            <a:ext cx="37623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en-US" altLang="en-US" sz="2800" b="1"/>
              <a:t>h</a:t>
            </a:r>
            <a:endParaRPr lang="en-IN" altLang="en-US" sz="2800" b="1"/>
          </a:p>
        </p:txBody>
      </p:sp>
      <p:sp>
        <p:nvSpPr>
          <p:cNvPr id="36872" name="TextBox 7"/>
          <p:cNvSpPr txBox="1">
            <a:spLocks noChangeArrowheads="1"/>
          </p:cNvSpPr>
          <p:nvPr/>
        </p:nvSpPr>
        <p:spPr bwMode="auto">
          <a:xfrm>
            <a:off x="8305800" y="1990726"/>
            <a:ext cx="37623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en-US" altLang="en-US" sz="2800" b="1"/>
              <a:t>u</a:t>
            </a:r>
            <a:endParaRPr lang="en-IN" altLang="en-US" sz="2800" b="1"/>
          </a:p>
        </p:txBody>
      </p:sp>
      <p:sp>
        <p:nvSpPr>
          <p:cNvPr id="36873" name="TextBox 8"/>
          <p:cNvSpPr txBox="1">
            <a:spLocks noChangeArrowheads="1"/>
          </p:cNvSpPr>
          <p:nvPr/>
        </p:nvSpPr>
        <p:spPr bwMode="auto">
          <a:xfrm>
            <a:off x="8305800" y="4124326"/>
            <a:ext cx="37623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en-US" altLang="en-US" sz="2800" b="1"/>
              <a:t>u</a:t>
            </a:r>
            <a:endParaRPr lang="en-IN" altLang="en-US" sz="2800" b="1"/>
          </a:p>
        </p:txBody>
      </p:sp>
      <p:sp>
        <p:nvSpPr>
          <p:cNvPr id="36874" name="TextBox 9"/>
          <p:cNvSpPr txBox="1">
            <a:spLocks noChangeArrowheads="1"/>
          </p:cNvSpPr>
          <p:nvPr/>
        </p:nvSpPr>
        <p:spPr bwMode="auto">
          <a:xfrm>
            <a:off x="9155114" y="3603626"/>
            <a:ext cx="45243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en-US" altLang="en-US" sz="2800" b="1"/>
              <a:t>w</a:t>
            </a:r>
            <a:endParaRPr lang="en-IN" altLang="en-US" sz="2800" b="1"/>
          </a:p>
        </p:txBody>
      </p:sp>
    </p:spTree>
    <p:extLst>
      <p:ext uri="{BB962C8B-B14F-4D97-AF65-F5344CB8AC3E}">
        <p14:creationId xmlns:p14="http://schemas.microsoft.com/office/powerpoint/2010/main" val="148785767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203" name="AutoShape 155"/>
          <p:cNvSpPr>
            <a:spLocks noChangeArrowheads="1"/>
          </p:cNvSpPr>
          <p:nvPr/>
        </p:nvSpPr>
        <p:spPr bwMode="auto">
          <a:xfrm>
            <a:off x="6286500" y="2120900"/>
            <a:ext cx="4292600" cy="4572000"/>
          </a:xfrm>
          <a:prstGeom prst="roundRect">
            <a:avLst>
              <a:gd name="adj" fmla="val 6694"/>
            </a:avLst>
          </a:prstGeom>
          <a:noFill/>
          <a:ln w="38100" algn="ctr">
            <a:solidFill>
              <a:schemeClr val="tx1">
                <a:lumMod val="50000"/>
              </a:schemeClr>
            </a:solidFill>
            <a:round/>
            <a:headEnd/>
            <a:tailEnd/>
          </a:ln>
          <a:effectLst/>
        </p:spPr>
        <p:txBody>
          <a:bodyPr wrap="none" anchor="ctr"/>
          <a:lstStyle/>
          <a:p>
            <a:pPr>
              <a:defRPr/>
            </a:pPr>
            <a:endParaRPr lang="en-US"/>
          </a:p>
        </p:txBody>
      </p:sp>
      <p:sp>
        <p:nvSpPr>
          <p:cNvPr id="130201" name="AutoShape 153"/>
          <p:cNvSpPr>
            <a:spLocks noChangeArrowheads="1"/>
          </p:cNvSpPr>
          <p:nvPr/>
        </p:nvSpPr>
        <p:spPr bwMode="auto">
          <a:xfrm>
            <a:off x="1638300" y="2133600"/>
            <a:ext cx="4584700" cy="4572000"/>
          </a:xfrm>
          <a:prstGeom prst="roundRect">
            <a:avLst>
              <a:gd name="adj" fmla="val 6694"/>
            </a:avLst>
          </a:prstGeom>
          <a:noFill/>
          <a:ln w="38100" algn="ctr">
            <a:solidFill>
              <a:schemeClr val="tx1">
                <a:lumMod val="50000"/>
              </a:schemeClr>
            </a:solidFill>
            <a:round/>
            <a:headEnd/>
            <a:tailEnd/>
          </a:ln>
          <a:effectLst/>
        </p:spPr>
        <p:txBody>
          <a:bodyPr wrap="none" anchor="ctr"/>
          <a:lstStyle/>
          <a:p>
            <a:pPr>
              <a:defRPr/>
            </a:pPr>
            <a:endParaRPr lang="en-US"/>
          </a:p>
        </p:txBody>
      </p:sp>
      <p:sp>
        <p:nvSpPr>
          <p:cNvPr id="130059" name="Text Box 11"/>
          <p:cNvSpPr txBox="1">
            <a:spLocks noChangeArrowheads="1"/>
          </p:cNvSpPr>
          <p:nvPr/>
        </p:nvSpPr>
        <p:spPr bwMode="auto">
          <a:xfrm>
            <a:off x="2057401" y="844551"/>
            <a:ext cx="7883525" cy="430887"/>
          </a:xfrm>
          <a:prstGeom prst="rect">
            <a:avLst/>
          </a:prstGeom>
          <a:noFill/>
          <a:ln w="9525">
            <a:noFill/>
            <a:miter lim="800000"/>
            <a:headEnd/>
            <a:tailEnd/>
          </a:ln>
        </p:spPr>
        <p:txBody>
          <a:bodyPr>
            <a:spAutoFit/>
          </a:bodyPr>
          <a:lstStyle/>
          <a:p>
            <a:pPr marL="533400" indent="-533400">
              <a:lnSpc>
                <a:spcPct val="110000"/>
              </a:lnSpc>
            </a:pPr>
            <a:r>
              <a:rPr lang="en-US" sz="2000" dirty="0">
                <a:solidFill>
                  <a:schemeClr val="tx1">
                    <a:lumMod val="95000"/>
                    <a:lumOff val="5000"/>
                  </a:schemeClr>
                </a:solidFill>
                <a:latin typeface="Arial" charset="0"/>
                <a:cs typeface="Arial" charset="0"/>
              </a:rPr>
              <a:t>1. </a:t>
            </a:r>
            <a:r>
              <a:rPr lang="en-US" dirty="0">
                <a:solidFill>
                  <a:schemeClr val="tx1">
                    <a:lumMod val="95000"/>
                    <a:lumOff val="5000"/>
                  </a:schemeClr>
                </a:solidFill>
                <a:latin typeface="Arial" charset="0"/>
                <a:cs typeface="Arial" charset="0"/>
              </a:rPr>
              <a:t>Natural Method: Revolve the object with respect to observer</a:t>
            </a:r>
            <a:endParaRPr lang="th-TH" sz="2000" dirty="0">
              <a:solidFill>
                <a:schemeClr val="tx1">
                  <a:lumMod val="95000"/>
                  <a:lumOff val="5000"/>
                </a:schemeClr>
              </a:solidFill>
              <a:latin typeface="Arial" charset="0"/>
              <a:cs typeface="Arial" charset="0"/>
            </a:endParaRPr>
          </a:p>
        </p:txBody>
      </p:sp>
      <p:sp>
        <p:nvSpPr>
          <p:cNvPr id="14341" name="Text Box 12"/>
          <p:cNvSpPr txBox="1">
            <a:spLocks noChangeArrowheads="1"/>
          </p:cNvSpPr>
          <p:nvPr/>
        </p:nvSpPr>
        <p:spPr bwMode="auto">
          <a:xfrm>
            <a:off x="1524000" y="152401"/>
            <a:ext cx="9144000" cy="701675"/>
          </a:xfrm>
          <a:prstGeom prst="rect">
            <a:avLst/>
          </a:prstGeom>
          <a:noFill/>
          <a:ln w="9525">
            <a:noFill/>
            <a:miter lim="800000"/>
            <a:headEnd/>
            <a:tailEnd/>
          </a:ln>
        </p:spPr>
        <p:txBody>
          <a:bodyPr>
            <a:spAutoFit/>
          </a:bodyPr>
          <a:lstStyle/>
          <a:p>
            <a:pPr algn="ctr"/>
            <a:r>
              <a:rPr lang="en-US" sz="4000" b="1" dirty="0">
                <a:solidFill>
                  <a:schemeClr val="tx1">
                    <a:lumMod val="95000"/>
                    <a:lumOff val="5000"/>
                  </a:schemeClr>
                </a:solidFill>
                <a:latin typeface="Andalus" panose="02020603050405020304" pitchFamily="18" charset="-78"/>
                <a:cs typeface="Andalus" panose="02020603050405020304" pitchFamily="18" charset="-78"/>
              </a:rPr>
              <a:t>Methods of Orthogonal Projection</a:t>
            </a:r>
          </a:p>
        </p:txBody>
      </p:sp>
      <p:sp>
        <p:nvSpPr>
          <p:cNvPr id="130082" name="Text Box 34"/>
          <p:cNvSpPr txBox="1">
            <a:spLocks noChangeArrowheads="1"/>
          </p:cNvSpPr>
          <p:nvPr/>
        </p:nvSpPr>
        <p:spPr bwMode="auto">
          <a:xfrm>
            <a:off x="2073276" y="1397000"/>
            <a:ext cx="6873875" cy="498598"/>
          </a:xfrm>
          <a:prstGeom prst="rect">
            <a:avLst/>
          </a:prstGeom>
          <a:noFill/>
          <a:ln w="9525">
            <a:noFill/>
            <a:miter lim="800000"/>
            <a:headEnd/>
            <a:tailEnd/>
          </a:ln>
        </p:spPr>
        <p:txBody>
          <a:bodyPr>
            <a:spAutoFit/>
          </a:bodyPr>
          <a:lstStyle/>
          <a:p>
            <a:pPr marL="533400" indent="-533400">
              <a:lnSpc>
                <a:spcPct val="110000"/>
              </a:lnSpc>
            </a:pPr>
            <a:r>
              <a:rPr lang="en-US" sz="2400" dirty="0">
                <a:solidFill>
                  <a:schemeClr val="tx1">
                    <a:lumMod val="95000"/>
                    <a:lumOff val="5000"/>
                  </a:schemeClr>
                </a:solidFill>
                <a:latin typeface="Arial" charset="0"/>
                <a:cs typeface="Arial" charset="0"/>
              </a:rPr>
              <a:t>2. </a:t>
            </a:r>
            <a:r>
              <a:rPr lang="en-US" dirty="0">
                <a:solidFill>
                  <a:schemeClr val="tx1">
                    <a:lumMod val="95000"/>
                    <a:lumOff val="5000"/>
                  </a:schemeClr>
                </a:solidFill>
                <a:latin typeface="Arial" charset="0"/>
                <a:cs typeface="Arial" charset="0"/>
              </a:rPr>
              <a:t>Glass box method: The observer moves around the object.</a:t>
            </a:r>
            <a:endParaRPr lang="th-TH" sz="2400" dirty="0">
              <a:solidFill>
                <a:schemeClr val="tx1">
                  <a:lumMod val="95000"/>
                  <a:lumOff val="5000"/>
                </a:schemeClr>
              </a:solidFill>
              <a:latin typeface="Arial" charset="0"/>
              <a:cs typeface="Arial" charset="0"/>
            </a:endParaRPr>
          </a:p>
        </p:txBody>
      </p:sp>
      <p:sp>
        <p:nvSpPr>
          <p:cNvPr id="130115" name="Freeform 67"/>
          <p:cNvSpPr>
            <a:spLocks/>
          </p:cNvSpPr>
          <p:nvPr/>
        </p:nvSpPr>
        <p:spPr bwMode="auto">
          <a:xfrm>
            <a:off x="4352925" y="4840288"/>
            <a:ext cx="1212850" cy="1320800"/>
          </a:xfrm>
          <a:custGeom>
            <a:avLst/>
            <a:gdLst>
              <a:gd name="T0" fmla="*/ 0 w 992"/>
              <a:gd name="T1" fmla="*/ 1320800 h 1080"/>
              <a:gd name="T2" fmla="*/ 1212850 w 992"/>
              <a:gd name="T3" fmla="*/ 1320800 h 1080"/>
              <a:gd name="T4" fmla="*/ 1212850 w 992"/>
              <a:gd name="T5" fmla="*/ 0 h 1080"/>
              <a:gd name="T6" fmla="*/ 860732 w 992"/>
              <a:gd name="T7" fmla="*/ 0 h 1080"/>
              <a:gd name="T8" fmla="*/ 860732 w 992"/>
              <a:gd name="T9" fmla="*/ 997938 h 1080"/>
              <a:gd name="T10" fmla="*/ 0 w 992"/>
              <a:gd name="T11" fmla="*/ 997938 h 1080"/>
              <a:gd name="T12" fmla="*/ 0 w 992"/>
              <a:gd name="T13" fmla="*/ 1320800 h 1080"/>
              <a:gd name="T14" fmla="*/ 0 60000 65536"/>
              <a:gd name="T15" fmla="*/ 0 60000 65536"/>
              <a:gd name="T16" fmla="*/ 0 60000 65536"/>
              <a:gd name="T17" fmla="*/ 0 60000 65536"/>
              <a:gd name="T18" fmla="*/ 0 60000 65536"/>
              <a:gd name="T19" fmla="*/ 0 60000 65536"/>
              <a:gd name="T20" fmla="*/ 0 60000 65536"/>
              <a:gd name="T21" fmla="*/ 0 w 992"/>
              <a:gd name="T22" fmla="*/ 0 h 1080"/>
              <a:gd name="T23" fmla="*/ 992 w 992"/>
              <a:gd name="T24" fmla="*/ 1080 h 108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92" h="1080">
                <a:moveTo>
                  <a:pt x="0" y="1080"/>
                </a:moveTo>
                <a:lnTo>
                  <a:pt x="992" y="1080"/>
                </a:lnTo>
                <a:lnTo>
                  <a:pt x="992" y="0"/>
                </a:lnTo>
                <a:lnTo>
                  <a:pt x="704" y="0"/>
                </a:lnTo>
                <a:lnTo>
                  <a:pt x="704" y="816"/>
                </a:lnTo>
                <a:lnTo>
                  <a:pt x="0" y="816"/>
                </a:lnTo>
                <a:lnTo>
                  <a:pt x="0" y="1080"/>
                </a:lnTo>
                <a:close/>
              </a:path>
            </a:pathLst>
          </a:custGeom>
          <a:solidFill>
            <a:schemeClr val="hlink"/>
          </a:solidFill>
          <a:ln w="9525">
            <a:miter lim="800000"/>
            <a:headEnd/>
            <a:tailEnd/>
          </a:ln>
          <a:scene3d>
            <a:camera prst="legacyPerspectiveFront">
              <a:rot lat="21299996" lon="20099996" rev="0"/>
            </a:camera>
            <a:lightRig rig="legacyFlat2" dir="b"/>
          </a:scene3d>
          <a:sp3d extrusionH="1801800" prstMaterial="legacyMatte">
            <a:bevelT w="13500" h="13500" prst="angle"/>
            <a:bevelB w="13500" h="13500" prst="angle"/>
            <a:extrusionClr>
              <a:schemeClr val="hlink"/>
            </a:extrusionClr>
          </a:sp3d>
        </p:spPr>
        <p:txBody>
          <a:bodyPr>
            <a:flatTx/>
          </a:bodyPr>
          <a:lstStyle/>
          <a:p>
            <a:endParaRPr lang="en-US"/>
          </a:p>
        </p:txBody>
      </p:sp>
      <p:sp>
        <p:nvSpPr>
          <p:cNvPr id="130116" name="Freeform 68"/>
          <p:cNvSpPr>
            <a:spLocks/>
          </p:cNvSpPr>
          <p:nvPr/>
        </p:nvSpPr>
        <p:spPr bwMode="auto">
          <a:xfrm>
            <a:off x="4448175" y="4865688"/>
            <a:ext cx="1212850" cy="1320800"/>
          </a:xfrm>
          <a:custGeom>
            <a:avLst/>
            <a:gdLst>
              <a:gd name="T0" fmla="*/ 0 w 992"/>
              <a:gd name="T1" fmla="*/ 1320800 h 1080"/>
              <a:gd name="T2" fmla="*/ 1212850 w 992"/>
              <a:gd name="T3" fmla="*/ 1320800 h 1080"/>
              <a:gd name="T4" fmla="*/ 1212850 w 992"/>
              <a:gd name="T5" fmla="*/ 0 h 1080"/>
              <a:gd name="T6" fmla="*/ 860732 w 992"/>
              <a:gd name="T7" fmla="*/ 0 h 1080"/>
              <a:gd name="T8" fmla="*/ 860732 w 992"/>
              <a:gd name="T9" fmla="*/ 997938 h 1080"/>
              <a:gd name="T10" fmla="*/ 0 w 992"/>
              <a:gd name="T11" fmla="*/ 997938 h 1080"/>
              <a:gd name="T12" fmla="*/ 0 w 992"/>
              <a:gd name="T13" fmla="*/ 1320800 h 1080"/>
              <a:gd name="T14" fmla="*/ 0 60000 65536"/>
              <a:gd name="T15" fmla="*/ 0 60000 65536"/>
              <a:gd name="T16" fmla="*/ 0 60000 65536"/>
              <a:gd name="T17" fmla="*/ 0 60000 65536"/>
              <a:gd name="T18" fmla="*/ 0 60000 65536"/>
              <a:gd name="T19" fmla="*/ 0 60000 65536"/>
              <a:gd name="T20" fmla="*/ 0 60000 65536"/>
              <a:gd name="T21" fmla="*/ 0 w 992"/>
              <a:gd name="T22" fmla="*/ 0 h 1080"/>
              <a:gd name="T23" fmla="*/ 992 w 992"/>
              <a:gd name="T24" fmla="*/ 1080 h 108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92" h="1080">
                <a:moveTo>
                  <a:pt x="0" y="1080"/>
                </a:moveTo>
                <a:lnTo>
                  <a:pt x="992" y="1080"/>
                </a:lnTo>
                <a:lnTo>
                  <a:pt x="992" y="0"/>
                </a:lnTo>
                <a:lnTo>
                  <a:pt x="704" y="0"/>
                </a:lnTo>
                <a:lnTo>
                  <a:pt x="704" y="816"/>
                </a:lnTo>
                <a:lnTo>
                  <a:pt x="0" y="816"/>
                </a:lnTo>
                <a:lnTo>
                  <a:pt x="0" y="1080"/>
                </a:lnTo>
                <a:close/>
              </a:path>
            </a:pathLst>
          </a:custGeom>
          <a:solidFill>
            <a:schemeClr val="hlink"/>
          </a:solidFill>
          <a:ln w="9525">
            <a:miter lim="800000"/>
            <a:headEnd/>
            <a:tailEnd/>
          </a:ln>
          <a:scene3d>
            <a:camera prst="legacyPerspectiveFront">
              <a:rot lat="300000" lon="19199996" rev="0"/>
            </a:camera>
            <a:lightRig rig="legacyFlat2" dir="b"/>
          </a:scene3d>
          <a:sp3d extrusionH="1243000" prstMaterial="legacyMatte">
            <a:bevelT w="13500" h="13500" prst="angle"/>
            <a:bevelB w="13500" h="13500" prst="angle"/>
            <a:extrusionClr>
              <a:schemeClr val="hlink"/>
            </a:extrusionClr>
          </a:sp3d>
        </p:spPr>
        <p:txBody>
          <a:bodyPr>
            <a:flatTx/>
          </a:bodyPr>
          <a:lstStyle/>
          <a:p>
            <a:endParaRPr lang="en-US"/>
          </a:p>
        </p:txBody>
      </p:sp>
      <p:sp>
        <p:nvSpPr>
          <p:cNvPr id="130117" name="Freeform 69"/>
          <p:cNvSpPr>
            <a:spLocks/>
          </p:cNvSpPr>
          <p:nvPr/>
        </p:nvSpPr>
        <p:spPr bwMode="auto">
          <a:xfrm>
            <a:off x="4600575" y="5030788"/>
            <a:ext cx="1212850" cy="1320800"/>
          </a:xfrm>
          <a:custGeom>
            <a:avLst/>
            <a:gdLst>
              <a:gd name="T0" fmla="*/ 0 w 992"/>
              <a:gd name="T1" fmla="*/ 1320800 h 1080"/>
              <a:gd name="T2" fmla="*/ 1212850 w 992"/>
              <a:gd name="T3" fmla="*/ 1320800 h 1080"/>
              <a:gd name="T4" fmla="*/ 1212850 w 992"/>
              <a:gd name="T5" fmla="*/ 0 h 1080"/>
              <a:gd name="T6" fmla="*/ 860732 w 992"/>
              <a:gd name="T7" fmla="*/ 0 h 1080"/>
              <a:gd name="T8" fmla="*/ 860732 w 992"/>
              <a:gd name="T9" fmla="*/ 997938 h 1080"/>
              <a:gd name="T10" fmla="*/ 0 w 992"/>
              <a:gd name="T11" fmla="*/ 997938 h 1080"/>
              <a:gd name="T12" fmla="*/ 0 w 992"/>
              <a:gd name="T13" fmla="*/ 1320800 h 1080"/>
              <a:gd name="T14" fmla="*/ 0 60000 65536"/>
              <a:gd name="T15" fmla="*/ 0 60000 65536"/>
              <a:gd name="T16" fmla="*/ 0 60000 65536"/>
              <a:gd name="T17" fmla="*/ 0 60000 65536"/>
              <a:gd name="T18" fmla="*/ 0 60000 65536"/>
              <a:gd name="T19" fmla="*/ 0 60000 65536"/>
              <a:gd name="T20" fmla="*/ 0 60000 65536"/>
              <a:gd name="T21" fmla="*/ 0 w 992"/>
              <a:gd name="T22" fmla="*/ 0 h 1080"/>
              <a:gd name="T23" fmla="*/ 992 w 992"/>
              <a:gd name="T24" fmla="*/ 1080 h 108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92" h="1080">
                <a:moveTo>
                  <a:pt x="0" y="1080"/>
                </a:moveTo>
                <a:lnTo>
                  <a:pt x="992" y="1080"/>
                </a:lnTo>
                <a:lnTo>
                  <a:pt x="992" y="0"/>
                </a:lnTo>
                <a:lnTo>
                  <a:pt x="704" y="0"/>
                </a:lnTo>
                <a:lnTo>
                  <a:pt x="704" y="816"/>
                </a:lnTo>
                <a:lnTo>
                  <a:pt x="0" y="816"/>
                </a:lnTo>
                <a:lnTo>
                  <a:pt x="0" y="1080"/>
                </a:lnTo>
                <a:close/>
              </a:path>
            </a:pathLst>
          </a:custGeom>
          <a:solidFill>
            <a:schemeClr val="hlink"/>
          </a:solidFill>
          <a:ln w="9525">
            <a:miter lim="800000"/>
            <a:headEnd/>
            <a:tailEnd/>
          </a:ln>
          <a:scene3d>
            <a:camera prst="legacyPerspectiveFront">
              <a:rot lat="1500000" lon="19199996" rev="0"/>
            </a:camera>
            <a:lightRig rig="legacyFlat2" dir="b"/>
          </a:scene3d>
          <a:sp3d extrusionH="1243000" prstMaterial="legacyMatte">
            <a:bevelT w="13500" h="13500" prst="angle"/>
            <a:bevelB w="13500" h="13500" prst="angle"/>
            <a:extrusionClr>
              <a:schemeClr val="hlink"/>
            </a:extrusionClr>
          </a:sp3d>
        </p:spPr>
        <p:txBody>
          <a:bodyPr>
            <a:flatTx/>
          </a:bodyPr>
          <a:lstStyle/>
          <a:p>
            <a:endParaRPr lang="en-US"/>
          </a:p>
        </p:txBody>
      </p:sp>
      <p:sp>
        <p:nvSpPr>
          <p:cNvPr id="130118" name="Freeform 70"/>
          <p:cNvSpPr>
            <a:spLocks/>
          </p:cNvSpPr>
          <p:nvPr/>
        </p:nvSpPr>
        <p:spPr bwMode="auto">
          <a:xfrm>
            <a:off x="4524375" y="4833938"/>
            <a:ext cx="1212850" cy="1320800"/>
          </a:xfrm>
          <a:custGeom>
            <a:avLst/>
            <a:gdLst>
              <a:gd name="T0" fmla="*/ 0 w 992"/>
              <a:gd name="T1" fmla="*/ 1320800 h 1080"/>
              <a:gd name="T2" fmla="*/ 1212850 w 992"/>
              <a:gd name="T3" fmla="*/ 1320800 h 1080"/>
              <a:gd name="T4" fmla="*/ 1212850 w 992"/>
              <a:gd name="T5" fmla="*/ 0 h 1080"/>
              <a:gd name="T6" fmla="*/ 860732 w 992"/>
              <a:gd name="T7" fmla="*/ 0 h 1080"/>
              <a:gd name="T8" fmla="*/ 860732 w 992"/>
              <a:gd name="T9" fmla="*/ 997938 h 1080"/>
              <a:gd name="T10" fmla="*/ 0 w 992"/>
              <a:gd name="T11" fmla="*/ 997938 h 1080"/>
              <a:gd name="T12" fmla="*/ 0 w 992"/>
              <a:gd name="T13" fmla="*/ 1320800 h 1080"/>
              <a:gd name="T14" fmla="*/ 0 60000 65536"/>
              <a:gd name="T15" fmla="*/ 0 60000 65536"/>
              <a:gd name="T16" fmla="*/ 0 60000 65536"/>
              <a:gd name="T17" fmla="*/ 0 60000 65536"/>
              <a:gd name="T18" fmla="*/ 0 60000 65536"/>
              <a:gd name="T19" fmla="*/ 0 60000 65536"/>
              <a:gd name="T20" fmla="*/ 0 60000 65536"/>
              <a:gd name="T21" fmla="*/ 0 w 992"/>
              <a:gd name="T22" fmla="*/ 0 h 1080"/>
              <a:gd name="T23" fmla="*/ 992 w 992"/>
              <a:gd name="T24" fmla="*/ 1080 h 108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92" h="1080">
                <a:moveTo>
                  <a:pt x="0" y="1080"/>
                </a:moveTo>
                <a:lnTo>
                  <a:pt x="992" y="1080"/>
                </a:lnTo>
                <a:lnTo>
                  <a:pt x="992" y="0"/>
                </a:lnTo>
                <a:lnTo>
                  <a:pt x="704" y="0"/>
                </a:lnTo>
                <a:lnTo>
                  <a:pt x="704" y="816"/>
                </a:lnTo>
                <a:lnTo>
                  <a:pt x="0" y="816"/>
                </a:lnTo>
                <a:lnTo>
                  <a:pt x="0" y="1080"/>
                </a:lnTo>
                <a:close/>
              </a:path>
            </a:pathLst>
          </a:custGeom>
          <a:solidFill>
            <a:schemeClr val="hlink"/>
          </a:solidFill>
          <a:ln w="9525">
            <a:miter lim="800000"/>
            <a:headEnd/>
            <a:tailEnd/>
          </a:ln>
          <a:scene3d>
            <a:camera prst="legacyPerspectiveFront">
              <a:rot lat="21299996" lon="19199996" rev="0"/>
            </a:camera>
            <a:lightRig rig="legacyFlat2" dir="b"/>
          </a:scene3d>
          <a:sp3d extrusionH="1243000" prstMaterial="legacyMatte">
            <a:bevelT w="13500" h="13500" prst="angle"/>
            <a:bevelB w="13500" h="13500" prst="angle"/>
            <a:extrusionClr>
              <a:schemeClr val="hlink"/>
            </a:extrusionClr>
          </a:sp3d>
        </p:spPr>
        <p:txBody>
          <a:bodyPr>
            <a:flatTx/>
          </a:bodyPr>
          <a:lstStyle/>
          <a:p>
            <a:endParaRPr lang="en-US"/>
          </a:p>
        </p:txBody>
      </p:sp>
      <p:sp>
        <p:nvSpPr>
          <p:cNvPr id="130119" name="Freeform 71"/>
          <p:cNvSpPr>
            <a:spLocks/>
          </p:cNvSpPr>
          <p:nvPr/>
        </p:nvSpPr>
        <p:spPr bwMode="auto">
          <a:xfrm>
            <a:off x="4054475" y="4840288"/>
            <a:ext cx="1212850" cy="1320800"/>
          </a:xfrm>
          <a:custGeom>
            <a:avLst/>
            <a:gdLst>
              <a:gd name="T0" fmla="*/ 0 w 992"/>
              <a:gd name="T1" fmla="*/ 1320800 h 1080"/>
              <a:gd name="T2" fmla="*/ 1212850 w 992"/>
              <a:gd name="T3" fmla="*/ 1320800 h 1080"/>
              <a:gd name="T4" fmla="*/ 1212850 w 992"/>
              <a:gd name="T5" fmla="*/ 0 h 1080"/>
              <a:gd name="T6" fmla="*/ 860732 w 992"/>
              <a:gd name="T7" fmla="*/ 0 h 1080"/>
              <a:gd name="T8" fmla="*/ 860732 w 992"/>
              <a:gd name="T9" fmla="*/ 997938 h 1080"/>
              <a:gd name="T10" fmla="*/ 0 w 992"/>
              <a:gd name="T11" fmla="*/ 997938 h 1080"/>
              <a:gd name="T12" fmla="*/ 0 w 992"/>
              <a:gd name="T13" fmla="*/ 1320800 h 1080"/>
              <a:gd name="T14" fmla="*/ 0 60000 65536"/>
              <a:gd name="T15" fmla="*/ 0 60000 65536"/>
              <a:gd name="T16" fmla="*/ 0 60000 65536"/>
              <a:gd name="T17" fmla="*/ 0 60000 65536"/>
              <a:gd name="T18" fmla="*/ 0 60000 65536"/>
              <a:gd name="T19" fmla="*/ 0 60000 65536"/>
              <a:gd name="T20" fmla="*/ 0 60000 65536"/>
              <a:gd name="T21" fmla="*/ 0 w 992"/>
              <a:gd name="T22" fmla="*/ 0 h 1080"/>
              <a:gd name="T23" fmla="*/ 992 w 992"/>
              <a:gd name="T24" fmla="*/ 1080 h 108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92" h="1080">
                <a:moveTo>
                  <a:pt x="0" y="1080"/>
                </a:moveTo>
                <a:lnTo>
                  <a:pt x="992" y="1080"/>
                </a:lnTo>
                <a:lnTo>
                  <a:pt x="992" y="0"/>
                </a:lnTo>
                <a:lnTo>
                  <a:pt x="704" y="0"/>
                </a:lnTo>
                <a:lnTo>
                  <a:pt x="704" y="816"/>
                </a:lnTo>
                <a:lnTo>
                  <a:pt x="0" y="816"/>
                </a:lnTo>
                <a:lnTo>
                  <a:pt x="0" y="1080"/>
                </a:lnTo>
                <a:close/>
              </a:path>
            </a:pathLst>
          </a:custGeom>
          <a:solidFill>
            <a:schemeClr val="hlink"/>
          </a:solidFill>
          <a:ln w="9525">
            <a:miter lim="800000"/>
            <a:headEnd/>
            <a:tailEnd/>
          </a:ln>
          <a:scene3d>
            <a:camera prst="legacyPerspectiveFront">
              <a:rot lat="21299996" lon="20999996" rev="0"/>
            </a:camera>
            <a:lightRig rig="legacyFlat2" dir="b"/>
          </a:scene3d>
          <a:sp3d extrusionH="1801800" prstMaterial="legacyMatte">
            <a:bevelT w="13500" h="13500" prst="angle"/>
            <a:bevelB w="13500" h="13500" prst="angle"/>
            <a:extrusionClr>
              <a:schemeClr val="hlink"/>
            </a:extrusionClr>
          </a:sp3d>
        </p:spPr>
        <p:txBody>
          <a:bodyPr>
            <a:flatTx/>
          </a:bodyPr>
          <a:lstStyle/>
          <a:p>
            <a:endParaRPr lang="en-US"/>
          </a:p>
        </p:txBody>
      </p:sp>
      <p:sp>
        <p:nvSpPr>
          <p:cNvPr id="130120" name="Freeform 72"/>
          <p:cNvSpPr>
            <a:spLocks/>
          </p:cNvSpPr>
          <p:nvPr/>
        </p:nvSpPr>
        <p:spPr bwMode="auto">
          <a:xfrm>
            <a:off x="4000501" y="4911725"/>
            <a:ext cx="1217613" cy="1265238"/>
          </a:xfrm>
          <a:custGeom>
            <a:avLst/>
            <a:gdLst>
              <a:gd name="T0" fmla="*/ 0 w 996"/>
              <a:gd name="T1" fmla="*/ 1265238 h 1035"/>
              <a:gd name="T2" fmla="*/ 1212723 w 996"/>
              <a:gd name="T3" fmla="*/ 1265238 h 1035"/>
              <a:gd name="T4" fmla="*/ 1217613 w 996"/>
              <a:gd name="T5" fmla="*/ 0 h 1035"/>
              <a:gd name="T6" fmla="*/ 858197 w 996"/>
              <a:gd name="T7" fmla="*/ 0 h 1035"/>
              <a:gd name="T8" fmla="*/ 858197 w 996"/>
              <a:gd name="T9" fmla="*/ 924174 h 1035"/>
              <a:gd name="T10" fmla="*/ 0 w 996"/>
              <a:gd name="T11" fmla="*/ 924174 h 1035"/>
              <a:gd name="T12" fmla="*/ 0 w 996"/>
              <a:gd name="T13" fmla="*/ 1265238 h 1035"/>
              <a:gd name="T14" fmla="*/ 0 60000 65536"/>
              <a:gd name="T15" fmla="*/ 0 60000 65536"/>
              <a:gd name="T16" fmla="*/ 0 60000 65536"/>
              <a:gd name="T17" fmla="*/ 0 60000 65536"/>
              <a:gd name="T18" fmla="*/ 0 60000 65536"/>
              <a:gd name="T19" fmla="*/ 0 60000 65536"/>
              <a:gd name="T20" fmla="*/ 0 60000 65536"/>
              <a:gd name="T21" fmla="*/ 0 w 996"/>
              <a:gd name="T22" fmla="*/ 0 h 1035"/>
              <a:gd name="T23" fmla="*/ 996 w 996"/>
              <a:gd name="T24" fmla="*/ 1035 h 103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96" h="1035">
                <a:moveTo>
                  <a:pt x="0" y="1035"/>
                </a:moveTo>
                <a:lnTo>
                  <a:pt x="992" y="1035"/>
                </a:lnTo>
                <a:lnTo>
                  <a:pt x="996" y="0"/>
                </a:lnTo>
                <a:lnTo>
                  <a:pt x="702" y="0"/>
                </a:lnTo>
                <a:lnTo>
                  <a:pt x="702" y="756"/>
                </a:lnTo>
                <a:lnTo>
                  <a:pt x="0" y="756"/>
                </a:lnTo>
                <a:lnTo>
                  <a:pt x="0" y="1035"/>
                </a:lnTo>
                <a:close/>
              </a:path>
            </a:pathLst>
          </a:custGeom>
          <a:solidFill>
            <a:schemeClr val="hlink"/>
          </a:solidFill>
          <a:ln w="9525">
            <a:noFill/>
            <a:miter lim="800000"/>
            <a:headEnd/>
            <a:tailEnd/>
          </a:ln>
          <a:scene3d>
            <a:camera prst="legacyPerspectiveFront">
              <a:rot lat="21299996" lon="300000" rev="0"/>
            </a:camera>
            <a:lightRig rig="legacyFlat2" dir="b"/>
          </a:scene3d>
          <a:sp3d extrusionH="1801800" prstMaterial="legacyMatte">
            <a:bevelT w="13500" h="13500" prst="angle"/>
            <a:bevelB w="13500" h="13500" prst="angle"/>
            <a:extrusionClr>
              <a:schemeClr val="hlink"/>
            </a:extrusionClr>
          </a:sp3d>
        </p:spPr>
        <p:txBody>
          <a:bodyPr>
            <a:flatTx/>
          </a:bodyPr>
          <a:lstStyle/>
          <a:p>
            <a:endParaRPr lang="en-US"/>
          </a:p>
        </p:txBody>
      </p:sp>
      <p:sp>
        <p:nvSpPr>
          <p:cNvPr id="130121" name="Freeform 73"/>
          <p:cNvSpPr>
            <a:spLocks/>
          </p:cNvSpPr>
          <p:nvPr/>
        </p:nvSpPr>
        <p:spPr bwMode="auto">
          <a:xfrm>
            <a:off x="2308225" y="4859338"/>
            <a:ext cx="1212850" cy="1320800"/>
          </a:xfrm>
          <a:custGeom>
            <a:avLst/>
            <a:gdLst>
              <a:gd name="T0" fmla="*/ 0 w 992"/>
              <a:gd name="T1" fmla="*/ 1320800 h 1080"/>
              <a:gd name="T2" fmla="*/ 1212850 w 992"/>
              <a:gd name="T3" fmla="*/ 1320800 h 1080"/>
              <a:gd name="T4" fmla="*/ 1212850 w 992"/>
              <a:gd name="T5" fmla="*/ 0 h 1080"/>
              <a:gd name="T6" fmla="*/ 860732 w 992"/>
              <a:gd name="T7" fmla="*/ 0 h 1080"/>
              <a:gd name="T8" fmla="*/ 860732 w 992"/>
              <a:gd name="T9" fmla="*/ 997938 h 1080"/>
              <a:gd name="T10" fmla="*/ 0 w 992"/>
              <a:gd name="T11" fmla="*/ 997938 h 1080"/>
              <a:gd name="T12" fmla="*/ 0 w 992"/>
              <a:gd name="T13" fmla="*/ 1320800 h 1080"/>
              <a:gd name="T14" fmla="*/ 0 60000 65536"/>
              <a:gd name="T15" fmla="*/ 0 60000 65536"/>
              <a:gd name="T16" fmla="*/ 0 60000 65536"/>
              <a:gd name="T17" fmla="*/ 0 60000 65536"/>
              <a:gd name="T18" fmla="*/ 0 60000 65536"/>
              <a:gd name="T19" fmla="*/ 0 60000 65536"/>
              <a:gd name="T20" fmla="*/ 0 60000 65536"/>
              <a:gd name="T21" fmla="*/ 0 w 992"/>
              <a:gd name="T22" fmla="*/ 0 h 1080"/>
              <a:gd name="T23" fmla="*/ 992 w 992"/>
              <a:gd name="T24" fmla="*/ 1080 h 108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92" h="1080">
                <a:moveTo>
                  <a:pt x="0" y="1080"/>
                </a:moveTo>
                <a:lnTo>
                  <a:pt x="992" y="1080"/>
                </a:lnTo>
                <a:lnTo>
                  <a:pt x="992" y="0"/>
                </a:lnTo>
                <a:lnTo>
                  <a:pt x="704" y="0"/>
                </a:lnTo>
                <a:lnTo>
                  <a:pt x="704" y="816"/>
                </a:lnTo>
                <a:lnTo>
                  <a:pt x="0" y="816"/>
                </a:lnTo>
                <a:lnTo>
                  <a:pt x="0" y="1080"/>
                </a:lnTo>
                <a:close/>
              </a:path>
            </a:pathLst>
          </a:custGeom>
          <a:solidFill>
            <a:schemeClr val="hlink"/>
          </a:solidFill>
          <a:ln w="9525">
            <a:miter lim="800000"/>
            <a:headEnd/>
            <a:tailEnd/>
          </a:ln>
          <a:scene3d>
            <a:camera prst="legacyPerspectiveFront">
              <a:rot lat="1500000" lon="19199996" rev="0"/>
            </a:camera>
            <a:lightRig rig="legacyFlat2" dir="b"/>
          </a:scene3d>
          <a:sp3d extrusionH="1243000" prstMaterial="legacyMatte">
            <a:bevelT w="13500" h="13500" prst="angle"/>
            <a:bevelB w="13500" h="13500" prst="angle"/>
            <a:extrusionClr>
              <a:schemeClr val="hlink"/>
            </a:extrusionClr>
          </a:sp3d>
        </p:spPr>
        <p:txBody>
          <a:bodyPr>
            <a:flatTx/>
          </a:bodyPr>
          <a:lstStyle/>
          <a:p>
            <a:endParaRPr lang="en-US"/>
          </a:p>
        </p:txBody>
      </p:sp>
      <p:sp>
        <p:nvSpPr>
          <p:cNvPr id="130122" name="Freeform 74"/>
          <p:cNvSpPr>
            <a:spLocks/>
          </p:cNvSpPr>
          <p:nvPr/>
        </p:nvSpPr>
        <p:spPr bwMode="auto">
          <a:xfrm>
            <a:off x="2422525" y="4818063"/>
            <a:ext cx="1212850" cy="1320800"/>
          </a:xfrm>
          <a:custGeom>
            <a:avLst/>
            <a:gdLst>
              <a:gd name="T0" fmla="*/ 0 w 992"/>
              <a:gd name="T1" fmla="*/ 1320800 h 1080"/>
              <a:gd name="T2" fmla="*/ 1212850 w 992"/>
              <a:gd name="T3" fmla="*/ 1320800 h 1080"/>
              <a:gd name="T4" fmla="*/ 1212850 w 992"/>
              <a:gd name="T5" fmla="*/ 0 h 1080"/>
              <a:gd name="T6" fmla="*/ 860732 w 992"/>
              <a:gd name="T7" fmla="*/ 0 h 1080"/>
              <a:gd name="T8" fmla="*/ 860732 w 992"/>
              <a:gd name="T9" fmla="*/ 997938 h 1080"/>
              <a:gd name="T10" fmla="*/ 0 w 992"/>
              <a:gd name="T11" fmla="*/ 997938 h 1080"/>
              <a:gd name="T12" fmla="*/ 0 w 992"/>
              <a:gd name="T13" fmla="*/ 1320800 h 1080"/>
              <a:gd name="T14" fmla="*/ 0 60000 65536"/>
              <a:gd name="T15" fmla="*/ 0 60000 65536"/>
              <a:gd name="T16" fmla="*/ 0 60000 65536"/>
              <a:gd name="T17" fmla="*/ 0 60000 65536"/>
              <a:gd name="T18" fmla="*/ 0 60000 65536"/>
              <a:gd name="T19" fmla="*/ 0 60000 65536"/>
              <a:gd name="T20" fmla="*/ 0 60000 65536"/>
              <a:gd name="T21" fmla="*/ 0 w 992"/>
              <a:gd name="T22" fmla="*/ 0 h 1080"/>
              <a:gd name="T23" fmla="*/ 992 w 992"/>
              <a:gd name="T24" fmla="*/ 1080 h 108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92" h="1080">
                <a:moveTo>
                  <a:pt x="0" y="1080"/>
                </a:moveTo>
                <a:lnTo>
                  <a:pt x="992" y="1080"/>
                </a:lnTo>
                <a:lnTo>
                  <a:pt x="992" y="0"/>
                </a:lnTo>
                <a:lnTo>
                  <a:pt x="704" y="0"/>
                </a:lnTo>
                <a:lnTo>
                  <a:pt x="704" y="816"/>
                </a:lnTo>
                <a:lnTo>
                  <a:pt x="0" y="816"/>
                </a:lnTo>
                <a:lnTo>
                  <a:pt x="0" y="1080"/>
                </a:lnTo>
                <a:close/>
              </a:path>
            </a:pathLst>
          </a:custGeom>
          <a:solidFill>
            <a:schemeClr val="hlink"/>
          </a:solidFill>
          <a:ln w="9525">
            <a:miter lim="800000"/>
            <a:headEnd/>
            <a:tailEnd/>
          </a:ln>
          <a:scene3d>
            <a:camera prst="legacyPerspectiveFront">
              <a:rot lat="899998" lon="18300000" rev="0"/>
            </a:camera>
            <a:lightRig rig="legacyFlat2" dir="b"/>
          </a:scene3d>
          <a:sp3d extrusionH="1243000" prstMaterial="legacyMatte">
            <a:bevelT w="13500" h="13500" prst="angle"/>
            <a:bevelB w="13500" h="13500" prst="angle"/>
            <a:extrusionClr>
              <a:schemeClr val="hlink"/>
            </a:extrusionClr>
          </a:sp3d>
        </p:spPr>
        <p:txBody>
          <a:bodyPr>
            <a:flatTx/>
          </a:bodyPr>
          <a:lstStyle/>
          <a:p>
            <a:endParaRPr lang="en-US"/>
          </a:p>
        </p:txBody>
      </p:sp>
      <p:sp>
        <p:nvSpPr>
          <p:cNvPr id="130123" name="Freeform 75"/>
          <p:cNvSpPr>
            <a:spLocks/>
          </p:cNvSpPr>
          <p:nvPr/>
        </p:nvSpPr>
        <p:spPr bwMode="auto">
          <a:xfrm>
            <a:off x="2889250" y="4757738"/>
            <a:ext cx="1212850" cy="1320800"/>
          </a:xfrm>
          <a:custGeom>
            <a:avLst/>
            <a:gdLst>
              <a:gd name="T0" fmla="*/ 0 w 992"/>
              <a:gd name="T1" fmla="*/ 1320800 h 1080"/>
              <a:gd name="T2" fmla="*/ 1212850 w 992"/>
              <a:gd name="T3" fmla="*/ 1320800 h 1080"/>
              <a:gd name="T4" fmla="*/ 1212850 w 992"/>
              <a:gd name="T5" fmla="*/ 0 h 1080"/>
              <a:gd name="T6" fmla="*/ 860732 w 992"/>
              <a:gd name="T7" fmla="*/ 0 h 1080"/>
              <a:gd name="T8" fmla="*/ 860732 w 992"/>
              <a:gd name="T9" fmla="*/ 997938 h 1080"/>
              <a:gd name="T10" fmla="*/ 0 w 992"/>
              <a:gd name="T11" fmla="*/ 997938 h 1080"/>
              <a:gd name="T12" fmla="*/ 0 w 992"/>
              <a:gd name="T13" fmla="*/ 1320800 h 1080"/>
              <a:gd name="T14" fmla="*/ 0 60000 65536"/>
              <a:gd name="T15" fmla="*/ 0 60000 65536"/>
              <a:gd name="T16" fmla="*/ 0 60000 65536"/>
              <a:gd name="T17" fmla="*/ 0 60000 65536"/>
              <a:gd name="T18" fmla="*/ 0 60000 65536"/>
              <a:gd name="T19" fmla="*/ 0 60000 65536"/>
              <a:gd name="T20" fmla="*/ 0 60000 65536"/>
              <a:gd name="T21" fmla="*/ 0 w 992"/>
              <a:gd name="T22" fmla="*/ 0 h 1080"/>
              <a:gd name="T23" fmla="*/ 992 w 992"/>
              <a:gd name="T24" fmla="*/ 1080 h 108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92" h="1080">
                <a:moveTo>
                  <a:pt x="0" y="1080"/>
                </a:moveTo>
                <a:lnTo>
                  <a:pt x="992" y="1080"/>
                </a:lnTo>
                <a:lnTo>
                  <a:pt x="992" y="0"/>
                </a:lnTo>
                <a:lnTo>
                  <a:pt x="704" y="0"/>
                </a:lnTo>
                <a:lnTo>
                  <a:pt x="704" y="816"/>
                </a:lnTo>
                <a:lnTo>
                  <a:pt x="0" y="816"/>
                </a:lnTo>
                <a:lnTo>
                  <a:pt x="0" y="1080"/>
                </a:lnTo>
                <a:close/>
              </a:path>
            </a:pathLst>
          </a:custGeom>
          <a:solidFill>
            <a:schemeClr val="hlink"/>
          </a:solidFill>
          <a:ln w="9525">
            <a:miter lim="800000"/>
            <a:headEnd/>
            <a:tailEnd/>
          </a:ln>
          <a:scene3d>
            <a:camera prst="legacyPerspectiveFront">
              <a:rot lat="300000" lon="16499995" rev="0"/>
            </a:camera>
            <a:lightRig rig="legacyFlat2" dir="b"/>
          </a:scene3d>
          <a:sp3d extrusionH="1243000" prstMaterial="legacyMatte">
            <a:bevelT w="13500" h="13500" prst="angle"/>
            <a:bevelB w="13500" h="13500" prst="angle"/>
            <a:extrusionClr>
              <a:schemeClr val="hlink"/>
            </a:extrusionClr>
          </a:sp3d>
        </p:spPr>
        <p:txBody>
          <a:bodyPr>
            <a:flatTx/>
          </a:bodyPr>
          <a:lstStyle/>
          <a:p>
            <a:endParaRPr lang="en-US"/>
          </a:p>
        </p:txBody>
      </p:sp>
      <p:grpSp>
        <p:nvGrpSpPr>
          <p:cNvPr id="2" name="Group 76"/>
          <p:cNvGrpSpPr>
            <a:grpSpLocks/>
          </p:cNvGrpSpPr>
          <p:nvPr/>
        </p:nvGrpSpPr>
        <p:grpSpPr bwMode="auto">
          <a:xfrm>
            <a:off x="2111376" y="4910138"/>
            <a:ext cx="1350963" cy="1270000"/>
            <a:chOff x="798" y="3012"/>
            <a:chExt cx="1104" cy="1038"/>
          </a:xfrm>
        </p:grpSpPr>
        <p:sp>
          <p:nvSpPr>
            <p:cNvPr id="130125" name="Rectangle 77"/>
            <p:cNvSpPr>
              <a:spLocks noChangeArrowheads="1"/>
            </p:cNvSpPr>
            <p:nvPr/>
          </p:nvSpPr>
          <p:spPr bwMode="auto">
            <a:xfrm>
              <a:off x="798" y="3012"/>
              <a:ext cx="1104" cy="1038"/>
            </a:xfrm>
            <a:prstGeom prst="rect">
              <a:avLst/>
            </a:prstGeom>
            <a:gradFill rotWithShape="1">
              <a:gsLst>
                <a:gs pos="0">
                  <a:schemeClr val="hlink"/>
                </a:gs>
                <a:gs pos="100000">
                  <a:schemeClr val="hlink">
                    <a:gamma/>
                    <a:shade val="46275"/>
                    <a:invGamma/>
                  </a:schemeClr>
                </a:gs>
              </a:gsLst>
              <a:lin ang="2700000" scaled="1"/>
            </a:gradFill>
            <a:ln w="9525">
              <a:solidFill>
                <a:schemeClr val="accent1"/>
              </a:solidFill>
              <a:miter lim="800000"/>
              <a:headEnd/>
              <a:tailEnd/>
            </a:ln>
            <a:effectLst/>
          </p:spPr>
          <p:txBody>
            <a:bodyPr wrap="none" anchor="ctr"/>
            <a:lstStyle/>
            <a:p>
              <a:pPr>
                <a:defRPr/>
              </a:pPr>
              <a:endParaRPr lang="en-US"/>
            </a:p>
          </p:txBody>
        </p:sp>
        <p:sp>
          <p:nvSpPr>
            <p:cNvPr id="14427" name="Line 78"/>
            <p:cNvSpPr>
              <a:spLocks noChangeShapeType="1"/>
            </p:cNvSpPr>
            <p:nvPr/>
          </p:nvSpPr>
          <p:spPr bwMode="auto">
            <a:xfrm>
              <a:off x="798" y="3762"/>
              <a:ext cx="1098" cy="0"/>
            </a:xfrm>
            <a:prstGeom prst="line">
              <a:avLst/>
            </a:prstGeom>
            <a:noFill/>
            <a:ln w="19050">
              <a:solidFill>
                <a:schemeClr val="accent1"/>
              </a:solidFill>
              <a:round/>
              <a:headEnd/>
              <a:tailEnd/>
            </a:ln>
          </p:spPr>
          <p:txBody>
            <a:bodyPr/>
            <a:lstStyle/>
            <a:p>
              <a:endParaRPr lang="en-US"/>
            </a:p>
          </p:txBody>
        </p:sp>
      </p:grpSp>
      <p:grpSp>
        <p:nvGrpSpPr>
          <p:cNvPr id="3" name="Group 79"/>
          <p:cNvGrpSpPr>
            <a:grpSpLocks/>
          </p:cNvGrpSpPr>
          <p:nvPr/>
        </p:nvGrpSpPr>
        <p:grpSpPr bwMode="auto">
          <a:xfrm>
            <a:off x="2108201" y="4906964"/>
            <a:ext cx="1349375" cy="1271587"/>
            <a:chOff x="512" y="3000"/>
            <a:chExt cx="1104" cy="1040"/>
          </a:xfrm>
        </p:grpSpPr>
        <p:sp>
          <p:nvSpPr>
            <p:cNvPr id="14424" name="Rectangle 80"/>
            <p:cNvSpPr>
              <a:spLocks noChangeArrowheads="1"/>
            </p:cNvSpPr>
            <p:nvPr/>
          </p:nvSpPr>
          <p:spPr bwMode="auto">
            <a:xfrm>
              <a:off x="516" y="3000"/>
              <a:ext cx="1100" cy="1040"/>
            </a:xfrm>
            <a:prstGeom prst="rect">
              <a:avLst/>
            </a:prstGeom>
            <a:noFill/>
            <a:ln w="38100">
              <a:solidFill>
                <a:schemeClr val="tx1"/>
              </a:solidFill>
              <a:miter lim="800000"/>
              <a:headEnd/>
              <a:tailEnd/>
            </a:ln>
          </p:spPr>
          <p:txBody>
            <a:bodyPr wrap="none" anchor="ctr"/>
            <a:lstStyle/>
            <a:p>
              <a:endParaRPr lang="en-US"/>
            </a:p>
          </p:txBody>
        </p:sp>
        <p:sp>
          <p:nvSpPr>
            <p:cNvPr id="14425" name="Line 81"/>
            <p:cNvSpPr>
              <a:spLocks noChangeShapeType="1"/>
            </p:cNvSpPr>
            <p:nvPr/>
          </p:nvSpPr>
          <p:spPr bwMode="auto">
            <a:xfrm>
              <a:off x="512" y="3748"/>
              <a:ext cx="1100" cy="0"/>
            </a:xfrm>
            <a:prstGeom prst="line">
              <a:avLst/>
            </a:prstGeom>
            <a:noFill/>
            <a:ln w="38100">
              <a:solidFill>
                <a:schemeClr val="tx1"/>
              </a:solidFill>
              <a:round/>
              <a:headEnd/>
              <a:tailEnd/>
            </a:ln>
          </p:spPr>
          <p:txBody>
            <a:bodyPr/>
            <a:lstStyle/>
            <a:p>
              <a:endParaRPr lang="en-US"/>
            </a:p>
          </p:txBody>
        </p:sp>
      </p:grpSp>
      <p:sp>
        <p:nvSpPr>
          <p:cNvPr id="130130" name="Freeform 82"/>
          <p:cNvSpPr>
            <a:spLocks/>
          </p:cNvSpPr>
          <p:nvPr/>
        </p:nvSpPr>
        <p:spPr bwMode="auto">
          <a:xfrm>
            <a:off x="4000501" y="4911726"/>
            <a:ext cx="1217613" cy="1268413"/>
          </a:xfrm>
          <a:custGeom>
            <a:avLst/>
            <a:gdLst>
              <a:gd name="T0" fmla="*/ 1212723 w 996"/>
              <a:gd name="T1" fmla="*/ 1268413 h 1037"/>
              <a:gd name="T2" fmla="*/ 0 w 996"/>
              <a:gd name="T3" fmla="*/ 1268413 h 1037"/>
              <a:gd name="T4" fmla="*/ 0 w 996"/>
              <a:gd name="T5" fmla="*/ 924706 h 1037"/>
              <a:gd name="T6" fmla="*/ 865532 w 996"/>
              <a:gd name="T7" fmla="*/ 924706 h 1037"/>
              <a:gd name="T8" fmla="*/ 865532 w 996"/>
              <a:gd name="T9" fmla="*/ 0 h 1037"/>
              <a:gd name="T10" fmla="*/ 1217613 w 996"/>
              <a:gd name="T11" fmla="*/ 0 h 1037"/>
              <a:gd name="T12" fmla="*/ 1212723 w 996"/>
              <a:gd name="T13" fmla="*/ 1268413 h 1037"/>
              <a:gd name="T14" fmla="*/ 0 60000 65536"/>
              <a:gd name="T15" fmla="*/ 0 60000 65536"/>
              <a:gd name="T16" fmla="*/ 0 60000 65536"/>
              <a:gd name="T17" fmla="*/ 0 60000 65536"/>
              <a:gd name="T18" fmla="*/ 0 60000 65536"/>
              <a:gd name="T19" fmla="*/ 0 60000 65536"/>
              <a:gd name="T20" fmla="*/ 0 60000 65536"/>
              <a:gd name="T21" fmla="*/ 0 w 996"/>
              <a:gd name="T22" fmla="*/ 0 h 1037"/>
              <a:gd name="T23" fmla="*/ 996 w 996"/>
              <a:gd name="T24" fmla="*/ 1037 h 103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96" h="1037">
                <a:moveTo>
                  <a:pt x="992" y="1037"/>
                </a:moveTo>
                <a:lnTo>
                  <a:pt x="0" y="1037"/>
                </a:lnTo>
                <a:lnTo>
                  <a:pt x="0" y="756"/>
                </a:lnTo>
                <a:lnTo>
                  <a:pt x="708" y="756"/>
                </a:lnTo>
                <a:lnTo>
                  <a:pt x="708" y="0"/>
                </a:lnTo>
                <a:lnTo>
                  <a:pt x="996" y="0"/>
                </a:lnTo>
                <a:lnTo>
                  <a:pt x="992" y="1037"/>
                </a:lnTo>
                <a:close/>
              </a:path>
            </a:pathLst>
          </a:custGeom>
          <a:noFill/>
          <a:ln w="38100">
            <a:solidFill>
              <a:schemeClr val="tx1"/>
            </a:solidFill>
            <a:round/>
            <a:headEnd/>
            <a:tailEnd/>
          </a:ln>
        </p:spPr>
        <p:txBody>
          <a:bodyPr/>
          <a:lstStyle/>
          <a:p>
            <a:endParaRPr lang="en-US"/>
          </a:p>
        </p:txBody>
      </p:sp>
      <p:sp>
        <p:nvSpPr>
          <p:cNvPr id="130131" name="Text Box 83"/>
          <p:cNvSpPr txBox="1">
            <a:spLocks noChangeArrowheads="1"/>
          </p:cNvSpPr>
          <p:nvPr/>
        </p:nvSpPr>
        <p:spPr bwMode="auto">
          <a:xfrm>
            <a:off x="2251076" y="6232525"/>
            <a:ext cx="1190625" cy="336550"/>
          </a:xfrm>
          <a:prstGeom prst="rect">
            <a:avLst/>
          </a:prstGeom>
          <a:noFill/>
          <a:ln w="9525">
            <a:noFill/>
            <a:miter lim="800000"/>
            <a:headEnd/>
            <a:tailEnd/>
          </a:ln>
        </p:spPr>
        <p:txBody>
          <a:bodyPr>
            <a:spAutoFit/>
          </a:bodyPr>
          <a:lstStyle/>
          <a:p>
            <a:pPr algn="l"/>
            <a:r>
              <a:rPr lang="en-US" sz="1600">
                <a:solidFill>
                  <a:srgbClr val="FF0000"/>
                </a:solidFill>
                <a:latin typeface="Arial" charset="0"/>
              </a:rPr>
              <a:t>Front view</a:t>
            </a:r>
            <a:endParaRPr lang="th-TH" sz="1600">
              <a:solidFill>
                <a:srgbClr val="FF0000"/>
              </a:solidFill>
              <a:latin typeface="Arial" charset="0"/>
            </a:endParaRPr>
          </a:p>
        </p:txBody>
      </p:sp>
      <p:sp>
        <p:nvSpPr>
          <p:cNvPr id="130132" name="Text Box 84"/>
          <p:cNvSpPr txBox="1">
            <a:spLocks noChangeArrowheads="1"/>
          </p:cNvSpPr>
          <p:nvPr/>
        </p:nvSpPr>
        <p:spPr bwMode="auto">
          <a:xfrm>
            <a:off x="3838576" y="6226175"/>
            <a:ext cx="1611313" cy="336550"/>
          </a:xfrm>
          <a:prstGeom prst="rect">
            <a:avLst/>
          </a:prstGeom>
          <a:noFill/>
          <a:ln w="9525">
            <a:noFill/>
            <a:miter lim="800000"/>
            <a:headEnd/>
            <a:tailEnd/>
          </a:ln>
        </p:spPr>
        <p:txBody>
          <a:bodyPr>
            <a:spAutoFit/>
          </a:bodyPr>
          <a:lstStyle/>
          <a:p>
            <a:pPr algn="l"/>
            <a:r>
              <a:rPr lang="en-US" sz="1600">
                <a:solidFill>
                  <a:srgbClr val="FF0000"/>
                </a:solidFill>
                <a:latin typeface="Arial" charset="0"/>
              </a:rPr>
              <a:t>Right side view</a:t>
            </a:r>
            <a:endParaRPr lang="th-TH" sz="1600">
              <a:solidFill>
                <a:srgbClr val="FF0000"/>
              </a:solidFill>
              <a:latin typeface="Arial" charset="0"/>
            </a:endParaRPr>
          </a:p>
        </p:txBody>
      </p:sp>
      <p:sp>
        <p:nvSpPr>
          <p:cNvPr id="130133" name="Freeform 85"/>
          <p:cNvSpPr>
            <a:spLocks/>
          </p:cNvSpPr>
          <p:nvPr/>
        </p:nvSpPr>
        <p:spPr bwMode="auto">
          <a:xfrm>
            <a:off x="2571750" y="2901950"/>
            <a:ext cx="1212850" cy="1320800"/>
          </a:xfrm>
          <a:custGeom>
            <a:avLst/>
            <a:gdLst>
              <a:gd name="T0" fmla="*/ 0 w 992"/>
              <a:gd name="T1" fmla="*/ 1320800 h 1080"/>
              <a:gd name="T2" fmla="*/ 1212850 w 992"/>
              <a:gd name="T3" fmla="*/ 1320800 h 1080"/>
              <a:gd name="T4" fmla="*/ 1212850 w 992"/>
              <a:gd name="T5" fmla="*/ 0 h 1080"/>
              <a:gd name="T6" fmla="*/ 860732 w 992"/>
              <a:gd name="T7" fmla="*/ 0 h 1080"/>
              <a:gd name="T8" fmla="*/ 860732 w 992"/>
              <a:gd name="T9" fmla="*/ 997938 h 1080"/>
              <a:gd name="T10" fmla="*/ 0 w 992"/>
              <a:gd name="T11" fmla="*/ 997938 h 1080"/>
              <a:gd name="T12" fmla="*/ 0 w 992"/>
              <a:gd name="T13" fmla="*/ 1320800 h 1080"/>
              <a:gd name="T14" fmla="*/ 0 60000 65536"/>
              <a:gd name="T15" fmla="*/ 0 60000 65536"/>
              <a:gd name="T16" fmla="*/ 0 60000 65536"/>
              <a:gd name="T17" fmla="*/ 0 60000 65536"/>
              <a:gd name="T18" fmla="*/ 0 60000 65536"/>
              <a:gd name="T19" fmla="*/ 0 60000 65536"/>
              <a:gd name="T20" fmla="*/ 0 60000 65536"/>
              <a:gd name="T21" fmla="*/ 0 w 992"/>
              <a:gd name="T22" fmla="*/ 0 h 1080"/>
              <a:gd name="T23" fmla="*/ 992 w 992"/>
              <a:gd name="T24" fmla="*/ 1080 h 108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92" h="1080">
                <a:moveTo>
                  <a:pt x="0" y="1080"/>
                </a:moveTo>
                <a:lnTo>
                  <a:pt x="992" y="1080"/>
                </a:lnTo>
                <a:lnTo>
                  <a:pt x="992" y="0"/>
                </a:lnTo>
                <a:lnTo>
                  <a:pt x="704" y="0"/>
                </a:lnTo>
                <a:lnTo>
                  <a:pt x="704" y="816"/>
                </a:lnTo>
                <a:lnTo>
                  <a:pt x="0" y="816"/>
                </a:lnTo>
                <a:lnTo>
                  <a:pt x="0" y="1080"/>
                </a:lnTo>
                <a:close/>
              </a:path>
            </a:pathLst>
          </a:custGeom>
          <a:solidFill>
            <a:schemeClr val="hlink"/>
          </a:solidFill>
          <a:ln w="9525">
            <a:miter lim="800000"/>
            <a:headEnd/>
            <a:tailEnd/>
          </a:ln>
          <a:scene3d>
            <a:camera prst="legacyPerspectiveFront">
              <a:rot lat="1500000" lon="19199996" rev="0"/>
            </a:camera>
            <a:lightRig rig="legacyFlat2" dir="b"/>
          </a:scene3d>
          <a:sp3d extrusionH="1801800" prstMaterial="legacyMatte">
            <a:bevelT w="13500" h="13500" prst="angle"/>
            <a:bevelB w="13500" h="13500" prst="angle"/>
            <a:extrusionClr>
              <a:schemeClr val="hlink"/>
            </a:extrusionClr>
          </a:sp3d>
        </p:spPr>
        <p:txBody>
          <a:bodyPr>
            <a:flatTx/>
          </a:bodyPr>
          <a:lstStyle/>
          <a:p>
            <a:endParaRPr lang="en-US"/>
          </a:p>
        </p:txBody>
      </p:sp>
      <p:sp>
        <p:nvSpPr>
          <p:cNvPr id="130134" name="Freeform 86"/>
          <p:cNvSpPr>
            <a:spLocks/>
          </p:cNvSpPr>
          <p:nvPr/>
        </p:nvSpPr>
        <p:spPr bwMode="auto">
          <a:xfrm>
            <a:off x="2800350" y="2854325"/>
            <a:ext cx="1212850" cy="1320800"/>
          </a:xfrm>
          <a:custGeom>
            <a:avLst/>
            <a:gdLst>
              <a:gd name="T0" fmla="*/ 0 w 992"/>
              <a:gd name="T1" fmla="*/ 1320800 h 1080"/>
              <a:gd name="T2" fmla="*/ 1212850 w 992"/>
              <a:gd name="T3" fmla="*/ 1320800 h 1080"/>
              <a:gd name="T4" fmla="*/ 1212850 w 992"/>
              <a:gd name="T5" fmla="*/ 0 h 1080"/>
              <a:gd name="T6" fmla="*/ 860732 w 992"/>
              <a:gd name="T7" fmla="*/ 0 h 1080"/>
              <a:gd name="T8" fmla="*/ 860732 w 992"/>
              <a:gd name="T9" fmla="*/ 997938 h 1080"/>
              <a:gd name="T10" fmla="*/ 0 w 992"/>
              <a:gd name="T11" fmla="*/ 997938 h 1080"/>
              <a:gd name="T12" fmla="*/ 0 w 992"/>
              <a:gd name="T13" fmla="*/ 1320800 h 1080"/>
              <a:gd name="T14" fmla="*/ 0 60000 65536"/>
              <a:gd name="T15" fmla="*/ 0 60000 65536"/>
              <a:gd name="T16" fmla="*/ 0 60000 65536"/>
              <a:gd name="T17" fmla="*/ 0 60000 65536"/>
              <a:gd name="T18" fmla="*/ 0 60000 65536"/>
              <a:gd name="T19" fmla="*/ 0 60000 65536"/>
              <a:gd name="T20" fmla="*/ 0 60000 65536"/>
              <a:gd name="T21" fmla="*/ 0 w 992"/>
              <a:gd name="T22" fmla="*/ 0 h 1080"/>
              <a:gd name="T23" fmla="*/ 992 w 992"/>
              <a:gd name="T24" fmla="*/ 1080 h 108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92" h="1080">
                <a:moveTo>
                  <a:pt x="0" y="1080"/>
                </a:moveTo>
                <a:lnTo>
                  <a:pt x="992" y="1080"/>
                </a:lnTo>
                <a:lnTo>
                  <a:pt x="992" y="0"/>
                </a:lnTo>
                <a:lnTo>
                  <a:pt x="704" y="0"/>
                </a:lnTo>
                <a:lnTo>
                  <a:pt x="704" y="816"/>
                </a:lnTo>
                <a:lnTo>
                  <a:pt x="0" y="816"/>
                </a:lnTo>
                <a:lnTo>
                  <a:pt x="0" y="1080"/>
                </a:lnTo>
                <a:close/>
              </a:path>
            </a:pathLst>
          </a:custGeom>
          <a:solidFill>
            <a:schemeClr val="hlink"/>
          </a:solidFill>
          <a:ln w="9525">
            <a:miter lim="800000"/>
            <a:headEnd/>
            <a:tailEnd/>
          </a:ln>
          <a:scene3d>
            <a:camera prst="legacyPerspectiveFront">
              <a:rot lat="2400000" lon="18000000" rev="0"/>
            </a:camera>
            <a:lightRig rig="legacyFlat2" dir="b"/>
          </a:scene3d>
          <a:sp3d extrusionH="1243000" prstMaterial="legacyMatte">
            <a:bevelT w="13500" h="13500" prst="angle"/>
            <a:bevelB w="13500" h="13500" prst="angle"/>
            <a:extrusionClr>
              <a:schemeClr val="hlink"/>
            </a:extrusionClr>
          </a:sp3d>
        </p:spPr>
        <p:txBody>
          <a:bodyPr>
            <a:flatTx/>
          </a:bodyPr>
          <a:lstStyle/>
          <a:p>
            <a:endParaRPr lang="en-US"/>
          </a:p>
        </p:txBody>
      </p:sp>
      <p:sp>
        <p:nvSpPr>
          <p:cNvPr id="130135" name="Freeform 87"/>
          <p:cNvSpPr>
            <a:spLocks/>
          </p:cNvSpPr>
          <p:nvPr/>
        </p:nvSpPr>
        <p:spPr bwMode="auto">
          <a:xfrm>
            <a:off x="2765425" y="2740025"/>
            <a:ext cx="1212850" cy="1320800"/>
          </a:xfrm>
          <a:custGeom>
            <a:avLst/>
            <a:gdLst>
              <a:gd name="T0" fmla="*/ 0 w 992"/>
              <a:gd name="T1" fmla="*/ 1320800 h 1080"/>
              <a:gd name="T2" fmla="*/ 1212850 w 992"/>
              <a:gd name="T3" fmla="*/ 1320800 h 1080"/>
              <a:gd name="T4" fmla="*/ 1212850 w 992"/>
              <a:gd name="T5" fmla="*/ 0 h 1080"/>
              <a:gd name="T6" fmla="*/ 860732 w 992"/>
              <a:gd name="T7" fmla="*/ 0 h 1080"/>
              <a:gd name="T8" fmla="*/ 860732 w 992"/>
              <a:gd name="T9" fmla="*/ 997938 h 1080"/>
              <a:gd name="T10" fmla="*/ 0 w 992"/>
              <a:gd name="T11" fmla="*/ 997938 h 1080"/>
              <a:gd name="T12" fmla="*/ 0 w 992"/>
              <a:gd name="T13" fmla="*/ 1320800 h 1080"/>
              <a:gd name="T14" fmla="*/ 0 60000 65536"/>
              <a:gd name="T15" fmla="*/ 0 60000 65536"/>
              <a:gd name="T16" fmla="*/ 0 60000 65536"/>
              <a:gd name="T17" fmla="*/ 0 60000 65536"/>
              <a:gd name="T18" fmla="*/ 0 60000 65536"/>
              <a:gd name="T19" fmla="*/ 0 60000 65536"/>
              <a:gd name="T20" fmla="*/ 0 60000 65536"/>
              <a:gd name="T21" fmla="*/ 0 w 992"/>
              <a:gd name="T22" fmla="*/ 0 h 1080"/>
              <a:gd name="T23" fmla="*/ 992 w 992"/>
              <a:gd name="T24" fmla="*/ 1080 h 108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92" h="1080">
                <a:moveTo>
                  <a:pt x="0" y="1080"/>
                </a:moveTo>
                <a:lnTo>
                  <a:pt x="992" y="1080"/>
                </a:lnTo>
                <a:lnTo>
                  <a:pt x="992" y="0"/>
                </a:lnTo>
                <a:lnTo>
                  <a:pt x="704" y="0"/>
                </a:lnTo>
                <a:lnTo>
                  <a:pt x="704" y="816"/>
                </a:lnTo>
                <a:lnTo>
                  <a:pt x="0" y="816"/>
                </a:lnTo>
                <a:lnTo>
                  <a:pt x="0" y="1080"/>
                </a:lnTo>
                <a:close/>
              </a:path>
            </a:pathLst>
          </a:custGeom>
          <a:solidFill>
            <a:schemeClr val="hlink"/>
          </a:solidFill>
          <a:ln w="9525">
            <a:miter lim="800000"/>
            <a:headEnd/>
            <a:tailEnd/>
          </a:ln>
          <a:scene3d>
            <a:camera prst="legacyPerspectiveFront">
              <a:rot lat="3900000" lon="16499995" rev="0"/>
            </a:camera>
            <a:lightRig rig="legacyFlat2" dir="b"/>
          </a:scene3d>
          <a:sp3d extrusionH="1243000" prstMaterial="legacyMatte">
            <a:bevelT w="13500" h="13500" prst="angle"/>
            <a:bevelB w="13500" h="13500" prst="angle"/>
            <a:extrusionClr>
              <a:schemeClr val="hlink"/>
            </a:extrusionClr>
          </a:sp3d>
        </p:spPr>
        <p:txBody>
          <a:bodyPr>
            <a:flatTx/>
          </a:bodyPr>
          <a:lstStyle/>
          <a:p>
            <a:endParaRPr lang="en-US"/>
          </a:p>
        </p:txBody>
      </p:sp>
      <p:sp>
        <p:nvSpPr>
          <p:cNvPr id="130136" name="Text Box 88"/>
          <p:cNvSpPr txBox="1">
            <a:spLocks noChangeArrowheads="1"/>
          </p:cNvSpPr>
          <p:nvPr/>
        </p:nvSpPr>
        <p:spPr bwMode="auto">
          <a:xfrm>
            <a:off x="2197101" y="3943350"/>
            <a:ext cx="1096963" cy="336550"/>
          </a:xfrm>
          <a:prstGeom prst="rect">
            <a:avLst/>
          </a:prstGeom>
          <a:noFill/>
          <a:ln w="9525">
            <a:noFill/>
            <a:miter lim="800000"/>
            <a:headEnd/>
            <a:tailEnd/>
          </a:ln>
        </p:spPr>
        <p:txBody>
          <a:bodyPr>
            <a:spAutoFit/>
          </a:bodyPr>
          <a:lstStyle/>
          <a:p>
            <a:pPr algn="l"/>
            <a:r>
              <a:rPr lang="en-US" sz="1600">
                <a:solidFill>
                  <a:srgbClr val="FF0000"/>
                </a:solidFill>
                <a:latin typeface="Arial" charset="0"/>
              </a:rPr>
              <a:t>Top view</a:t>
            </a:r>
            <a:endParaRPr lang="th-TH" sz="1600">
              <a:solidFill>
                <a:srgbClr val="FF0000"/>
              </a:solidFill>
              <a:latin typeface="Arial" charset="0"/>
            </a:endParaRPr>
          </a:p>
        </p:txBody>
      </p:sp>
      <p:sp>
        <p:nvSpPr>
          <p:cNvPr id="130137" name="Freeform 89"/>
          <p:cNvSpPr>
            <a:spLocks/>
          </p:cNvSpPr>
          <p:nvPr/>
        </p:nvSpPr>
        <p:spPr bwMode="auto">
          <a:xfrm>
            <a:off x="3095625" y="2676525"/>
            <a:ext cx="1212850" cy="1320800"/>
          </a:xfrm>
          <a:custGeom>
            <a:avLst/>
            <a:gdLst>
              <a:gd name="T0" fmla="*/ 0 w 992"/>
              <a:gd name="T1" fmla="*/ 1320800 h 1080"/>
              <a:gd name="T2" fmla="*/ 1212850 w 992"/>
              <a:gd name="T3" fmla="*/ 1320800 h 1080"/>
              <a:gd name="T4" fmla="*/ 1212850 w 992"/>
              <a:gd name="T5" fmla="*/ 0 h 1080"/>
              <a:gd name="T6" fmla="*/ 860732 w 992"/>
              <a:gd name="T7" fmla="*/ 0 h 1080"/>
              <a:gd name="T8" fmla="*/ 860732 w 992"/>
              <a:gd name="T9" fmla="*/ 997938 h 1080"/>
              <a:gd name="T10" fmla="*/ 0 w 992"/>
              <a:gd name="T11" fmla="*/ 997938 h 1080"/>
              <a:gd name="T12" fmla="*/ 0 w 992"/>
              <a:gd name="T13" fmla="*/ 1320800 h 1080"/>
              <a:gd name="T14" fmla="*/ 0 60000 65536"/>
              <a:gd name="T15" fmla="*/ 0 60000 65536"/>
              <a:gd name="T16" fmla="*/ 0 60000 65536"/>
              <a:gd name="T17" fmla="*/ 0 60000 65536"/>
              <a:gd name="T18" fmla="*/ 0 60000 65536"/>
              <a:gd name="T19" fmla="*/ 0 60000 65536"/>
              <a:gd name="T20" fmla="*/ 0 60000 65536"/>
              <a:gd name="T21" fmla="*/ 0 w 992"/>
              <a:gd name="T22" fmla="*/ 0 h 1080"/>
              <a:gd name="T23" fmla="*/ 992 w 992"/>
              <a:gd name="T24" fmla="*/ 1080 h 108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92" h="1080">
                <a:moveTo>
                  <a:pt x="0" y="1080"/>
                </a:moveTo>
                <a:lnTo>
                  <a:pt x="992" y="1080"/>
                </a:lnTo>
                <a:lnTo>
                  <a:pt x="992" y="0"/>
                </a:lnTo>
                <a:lnTo>
                  <a:pt x="704" y="0"/>
                </a:lnTo>
                <a:lnTo>
                  <a:pt x="704" y="816"/>
                </a:lnTo>
                <a:lnTo>
                  <a:pt x="0" y="816"/>
                </a:lnTo>
                <a:lnTo>
                  <a:pt x="0" y="1080"/>
                </a:lnTo>
                <a:close/>
              </a:path>
            </a:pathLst>
          </a:custGeom>
          <a:solidFill>
            <a:schemeClr val="hlink"/>
          </a:solidFill>
          <a:ln w="9525">
            <a:miter lim="800000"/>
            <a:headEnd/>
            <a:tailEnd/>
          </a:ln>
          <a:scene3d>
            <a:camera prst="legacyPerspectiveFront">
              <a:rot lat="5100000" lon="16199995" rev="0"/>
            </a:camera>
            <a:lightRig rig="legacyFlat2" dir="b"/>
          </a:scene3d>
          <a:sp3d extrusionH="1243000" prstMaterial="legacyMatte">
            <a:bevelT w="13500" h="13500" prst="angle"/>
            <a:bevelB w="13500" h="13500" prst="angle"/>
            <a:extrusionClr>
              <a:schemeClr val="hlink"/>
            </a:extrusionClr>
          </a:sp3d>
        </p:spPr>
        <p:txBody>
          <a:bodyPr>
            <a:flatTx/>
          </a:bodyPr>
          <a:lstStyle/>
          <a:p>
            <a:endParaRPr lang="en-US"/>
          </a:p>
        </p:txBody>
      </p:sp>
      <p:grpSp>
        <p:nvGrpSpPr>
          <p:cNvPr id="4" name="Group 90"/>
          <p:cNvGrpSpPr>
            <a:grpSpLocks/>
          </p:cNvGrpSpPr>
          <p:nvPr/>
        </p:nvGrpSpPr>
        <p:grpSpPr bwMode="auto">
          <a:xfrm>
            <a:off x="2105025" y="2673351"/>
            <a:ext cx="1341438" cy="1222375"/>
            <a:chOff x="420" y="1404"/>
            <a:chExt cx="1098" cy="1000"/>
          </a:xfrm>
        </p:grpSpPr>
        <p:sp>
          <p:nvSpPr>
            <p:cNvPr id="130139" name="Rectangle 91"/>
            <p:cNvSpPr>
              <a:spLocks noChangeArrowheads="1"/>
            </p:cNvSpPr>
            <p:nvPr/>
          </p:nvSpPr>
          <p:spPr bwMode="auto">
            <a:xfrm>
              <a:off x="420" y="1688"/>
              <a:ext cx="1098" cy="716"/>
            </a:xfrm>
            <a:prstGeom prst="rect">
              <a:avLst/>
            </a:prstGeom>
            <a:gradFill rotWithShape="1">
              <a:gsLst>
                <a:gs pos="0">
                  <a:schemeClr val="hlink">
                    <a:gamma/>
                    <a:shade val="46275"/>
                    <a:invGamma/>
                  </a:schemeClr>
                </a:gs>
                <a:gs pos="100000">
                  <a:schemeClr val="hlink"/>
                </a:gs>
              </a:gsLst>
              <a:lin ang="2700000" scaled="1"/>
            </a:gradFill>
            <a:ln w="9525">
              <a:noFill/>
              <a:miter lim="800000"/>
              <a:headEnd/>
              <a:tailEnd/>
            </a:ln>
            <a:effectLst/>
          </p:spPr>
          <p:txBody>
            <a:bodyPr wrap="none" anchor="ctr"/>
            <a:lstStyle/>
            <a:p>
              <a:pPr>
                <a:defRPr/>
              </a:pPr>
              <a:endParaRPr lang="en-US"/>
            </a:p>
          </p:txBody>
        </p:sp>
        <p:sp>
          <p:nvSpPr>
            <p:cNvPr id="130140" name="Rectangle 92"/>
            <p:cNvSpPr>
              <a:spLocks noChangeArrowheads="1"/>
            </p:cNvSpPr>
            <p:nvPr/>
          </p:nvSpPr>
          <p:spPr bwMode="auto">
            <a:xfrm>
              <a:off x="420" y="1404"/>
              <a:ext cx="1098" cy="288"/>
            </a:xfrm>
            <a:prstGeom prst="rect">
              <a:avLst/>
            </a:prstGeom>
            <a:gradFill rotWithShape="1">
              <a:gsLst>
                <a:gs pos="0">
                  <a:schemeClr val="hlink"/>
                </a:gs>
                <a:gs pos="100000">
                  <a:schemeClr val="hlink">
                    <a:gamma/>
                    <a:shade val="46275"/>
                    <a:invGamma/>
                  </a:schemeClr>
                </a:gs>
              </a:gsLst>
              <a:lin ang="2700000" scaled="1"/>
            </a:gradFill>
            <a:ln w="9525">
              <a:noFill/>
              <a:miter lim="800000"/>
              <a:headEnd/>
              <a:tailEnd/>
            </a:ln>
            <a:effectLst/>
          </p:spPr>
          <p:txBody>
            <a:bodyPr wrap="none" anchor="ctr"/>
            <a:lstStyle/>
            <a:p>
              <a:pPr>
                <a:defRPr/>
              </a:pPr>
              <a:endParaRPr lang="en-US"/>
            </a:p>
          </p:txBody>
        </p:sp>
      </p:grpSp>
      <p:grpSp>
        <p:nvGrpSpPr>
          <p:cNvPr id="5" name="Group 93"/>
          <p:cNvGrpSpPr>
            <a:grpSpLocks/>
          </p:cNvGrpSpPr>
          <p:nvPr/>
        </p:nvGrpSpPr>
        <p:grpSpPr bwMode="auto">
          <a:xfrm>
            <a:off x="2095501" y="2673350"/>
            <a:ext cx="1343025" cy="1225550"/>
            <a:chOff x="408" y="1404"/>
            <a:chExt cx="1098" cy="1002"/>
          </a:xfrm>
        </p:grpSpPr>
        <p:sp>
          <p:nvSpPr>
            <p:cNvPr id="14420" name="Rectangle 94"/>
            <p:cNvSpPr>
              <a:spLocks noChangeArrowheads="1"/>
            </p:cNvSpPr>
            <p:nvPr/>
          </p:nvSpPr>
          <p:spPr bwMode="auto">
            <a:xfrm>
              <a:off x="414" y="1404"/>
              <a:ext cx="1092" cy="1002"/>
            </a:xfrm>
            <a:prstGeom prst="rect">
              <a:avLst/>
            </a:prstGeom>
            <a:noFill/>
            <a:ln w="38100">
              <a:solidFill>
                <a:schemeClr val="tx1"/>
              </a:solidFill>
              <a:miter lim="800000"/>
              <a:headEnd/>
              <a:tailEnd/>
            </a:ln>
          </p:spPr>
          <p:txBody>
            <a:bodyPr wrap="none" anchor="ctr"/>
            <a:lstStyle/>
            <a:p>
              <a:endParaRPr lang="en-US"/>
            </a:p>
          </p:txBody>
        </p:sp>
        <p:sp>
          <p:nvSpPr>
            <p:cNvPr id="14421" name="Line 95"/>
            <p:cNvSpPr>
              <a:spLocks noChangeShapeType="1"/>
            </p:cNvSpPr>
            <p:nvPr/>
          </p:nvSpPr>
          <p:spPr bwMode="auto">
            <a:xfrm>
              <a:off x="408" y="1692"/>
              <a:ext cx="1098" cy="0"/>
            </a:xfrm>
            <a:prstGeom prst="line">
              <a:avLst/>
            </a:prstGeom>
            <a:noFill/>
            <a:ln w="38100">
              <a:solidFill>
                <a:schemeClr val="tx1"/>
              </a:solidFill>
              <a:round/>
              <a:headEnd/>
              <a:tailEnd/>
            </a:ln>
          </p:spPr>
          <p:txBody>
            <a:bodyPr/>
            <a:lstStyle/>
            <a:p>
              <a:endParaRPr lang="en-US"/>
            </a:p>
          </p:txBody>
        </p:sp>
      </p:grpSp>
      <p:grpSp>
        <p:nvGrpSpPr>
          <p:cNvPr id="6" name="Group 96"/>
          <p:cNvGrpSpPr>
            <a:grpSpLocks/>
          </p:cNvGrpSpPr>
          <p:nvPr/>
        </p:nvGrpSpPr>
        <p:grpSpPr bwMode="auto">
          <a:xfrm>
            <a:off x="3937000" y="2322514"/>
            <a:ext cx="1676400" cy="2136775"/>
            <a:chOff x="2848" y="607"/>
            <a:chExt cx="1370" cy="1747"/>
          </a:xfrm>
        </p:grpSpPr>
        <p:sp>
          <p:nvSpPr>
            <p:cNvPr id="14415" name="Freeform 97"/>
            <p:cNvSpPr>
              <a:spLocks/>
            </p:cNvSpPr>
            <p:nvPr/>
          </p:nvSpPr>
          <p:spPr bwMode="auto">
            <a:xfrm>
              <a:off x="3472" y="974"/>
              <a:ext cx="744" cy="1380"/>
            </a:xfrm>
            <a:custGeom>
              <a:avLst/>
              <a:gdLst>
                <a:gd name="T0" fmla="*/ 0 w 744"/>
                <a:gd name="T1" fmla="*/ 1128 h 1380"/>
                <a:gd name="T2" fmla="*/ 0 w 744"/>
                <a:gd name="T3" fmla="*/ 1380 h 1380"/>
                <a:gd name="T4" fmla="*/ 744 w 744"/>
                <a:gd name="T5" fmla="*/ 950 h 1380"/>
                <a:gd name="T6" fmla="*/ 744 w 744"/>
                <a:gd name="T7" fmla="*/ 0 h 1380"/>
                <a:gd name="T8" fmla="*/ 552 w 744"/>
                <a:gd name="T9" fmla="*/ 111 h 1380"/>
                <a:gd name="T10" fmla="*/ 552 w 744"/>
                <a:gd name="T11" fmla="*/ 816 h 1380"/>
                <a:gd name="T12" fmla="*/ 0 w 744"/>
                <a:gd name="T13" fmla="*/ 1128 h 1380"/>
                <a:gd name="T14" fmla="*/ 0 60000 65536"/>
                <a:gd name="T15" fmla="*/ 0 60000 65536"/>
                <a:gd name="T16" fmla="*/ 0 60000 65536"/>
                <a:gd name="T17" fmla="*/ 0 60000 65536"/>
                <a:gd name="T18" fmla="*/ 0 60000 65536"/>
                <a:gd name="T19" fmla="*/ 0 60000 65536"/>
                <a:gd name="T20" fmla="*/ 0 60000 65536"/>
                <a:gd name="T21" fmla="*/ 0 w 744"/>
                <a:gd name="T22" fmla="*/ 0 h 1380"/>
                <a:gd name="T23" fmla="*/ 744 w 744"/>
                <a:gd name="T24" fmla="*/ 1380 h 138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44" h="1380">
                  <a:moveTo>
                    <a:pt x="0" y="1128"/>
                  </a:moveTo>
                  <a:lnTo>
                    <a:pt x="0" y="1380"/>
                  </a:lnTo>
                  <a:lnTo>
                    <a:pt x="744" y="950"/>
                  </a:lnTo>
                  <a:lnTo>
                    <a:pt x="744" y="0"/>
                  </a:lnTo>
                  <a:lnTo>
                    <a:pt x="552" y="111"/>
                  </a:lnTo>
                  <a:lnTo>
                    <a:pt x="552" y="816"/>
                  </a:lnTo>
                  <a:lnTo>
                    <a:pt x="0" y="1128"/>
                  </a:lnTo>
                  <a:close/>
                </a:path>
              </a:pathLst>
            </a:custGeom>
            <a:solidFill>
              <a:srgbClr val="008000"/>
            </a:solidFill>
            <a:ln w="9525">
              <a:noFill/>
              <a:round/>
              <a:headEnd/>
              <a:tailEnd/>
            </a:ln>
          </p:spPr>
          <p:txBody>
            <a:bodyPr/>
            <a:lstStyle/>
            <a:p>
              <a:endParaRPr lang="en-US"/>
            </a:p>
          </p:txBody>
        </p:sp>
        <p:sp>
          <p:nvSpPr>
            <p:cNvPr id="14416" name="Freeform 98"/>
            <p:cNvSpPr>
              <a:spLocks/>
            </p:cNvSpPr>
            <p:nvPr/>
          </p:nvSpPr>
          <p:spPr bwMode="auto">
            <a:xfrm>
              <a:off x="2848" y="1738"/>
              <a:ext cx="624" cy="616"/>
            </a:xfrm>
            <a:custGeom>
              <a:avLst/>
              <a:gdLst>
                <a:gd name="T0" fmla="*/ 624 w 624"/>
                <a:gd name="T1" fmla="*/ 360 h 616"/>
                <a:gd name="T2" fmla="*/ 0 w 624"/>
                <a:gd name="T3" fmla="*/ 0 h 616"/>
                <a:gd name="T4" fmla="*/ 0 w 624"/>
                <a:gd name="T5" fmla="*/ 256 h 616"/>
                <a:gd name="T6" fmla="*/ 624 w 624"/>
                <a:gd name="T7" fmla="*/ 616 h 616"/>
                <a:gd name="T8" fmla="*/ 624 w 624"/>
                <a:gd name="T9" fmla="*/ 360 h 616"/>
                <a:gd name="T10" fmla="*/ 0 60000 65536"/>
                <a:gd name="T11" fmla="*/ 0 60000 65536"/>
                <a:gd name="T12" fmla="*/ 0 60000 65536"/>
                <a:gd name="T13" fmla="*/ 0 60000 65536"/>
                <a:gd name="T14" fmla="*/ 0 60000 65536"/>
                <a:gd name="T15" fmla="*/ 0 w 624"/>
                <a:gd name="T16" fmla="*/ 0 h 616"/>
                <a:gd name="T17" fmla="*/ 624 w 624"/>
                <a:gd name="T18" fmla="*/ 616 h 616"/>
              </a:gdLst>
              <a:ahLst/>
              <a:cxnLst>
                <a:cxn ang="T10">
                  <a:pos x="T0" y="T1"/>
                </a:cxn>
                <a:cxn ang="T11">
                  <a:pos x="T2" y="T3"/>
                </a:cxn>
                <a:cxn ang="T12">
                  <a:pos x="T4" y="T5"/>
                </a:cxn>
                <a:cxn ang="T13">
                  <a:pos x="T6" y="T7"/>
                </a:cxn>
                <a:cxn ang="T14">
                  <a:pos x="T8" y="T9"/>
                </a:cxn>
              </a:cxnLst>
              <a:rect l="T15" t="T16" r="T17" b="T18"/>
              <a:pathLst>
                <a:path w="624" h="616">
                  <a:moveTo>
                    <a:pt x="624" y="360"/>
                  </a:moveTo>
                  <a:lnTo>
                    <a:pt x="0" y="0"/>
                  </a:lnTo>
                  <a:lnTo>
                    <a:pt x="0" y="256"/>
                  </a:lnTo>
                  <a:lnTo>
                    <a:pt x="624" y="616"/>
                  </a:lnTo>
                  <a:lnTo>
                    <a:pt x="624" y="360"/>
                  </a:lnTo>
                  <a:close/>
                </a:path>
              </a:pathLst>
            </a:custGeom>
            <a:solidFill>
              <a:srgbClr val="33CC33"/>
            </a:solidFill>
            <a:ln w="9525">
              <a:noFill/>
              <a:round/>
              <a:headEnd/>
              <a:tailEnd/>
            </a:ln>
          </p:spPr>
          <p:txBody>
            <a:bodyPr/>
            <a:lstStyle/>
            <a:p>
              <a:endParaRPr lang="en-US"/>
            </a:p>
          </p:txBody>
        </p:sp>
        <p:sp>
          <p:nvSpPr>
            <p:cNvPr id="14417" name="Freeform 99"/>
            <p:cNvSpPr>
              <a:spLocks/>
            </p:cNvSpPr>
            <p:nvPr/>
          </p:nvSpPr>
          <p:spPr bwMode="auto">
            <a:xfrm>
              <a:off x="2850" y="1434"/>
              <a:ext cx="1170" cy="672"/>
            </a:xfrm>
            <a:custGeom>
              <a:avLst/>
              <a:gdLst>
                <a:gd name="T0" fmla="*/ 624 w 1170"/>
                <a:gd name="T1" fmla="*/ 672 h 672"/>
                <a:gd name="T2" fmla="*/ 0 w 1170"/>
                <a:gd name="T3" fmla="*/ 312 h 672"/>
                <a:gd name="T4" fmla="*/ 540 w 1170"/>
                <a:gd name="T5" fmla="*/ 0 h 672"/>
                <a:gd name="T6" fmla="*/ 1170 w 1170"/>
                <a:gd name="T7" fmla="*/ 364 h 672"/>
                <a:gd name="T8" fmla="*/ 624 w 1170"/>
                <a:gd name="T9" fmla="*/ 672 h 672"/>
                <a:gd name="T10" fmla="*/ 0 60000 65536"/>
                <a:gd name="T11" fmla="*/ 0 60000 65536"/>
                <a:gd name="T12" fmla="*/ 0 60000 65536"/>
                <a:gd name="T13" fmla="*/ 0 60000 65536"/>
                <a:gd name="T14" fmla="*/ 0 60000 65536"/>
                <a:gd name="T15" fmla="*/ 0 w 1170"/>
                <a:gd name="T16" fmla="*/ 0 h 672"/>
                <a:gd name="T17" fmla="*/ 1170 w 1170"/>
                <a:gd name="T18" fmla="*/ 672 h 672"/>
              </a:gdLst>
              <a:ahLst/>
              <a:cxnLst>
                <a:cxn ang="T10">
                  <a:pos x="T0" y="T1"/>
                </a:cxn>
                <a:cxn ang="T11">
                  <a:pos x="T2" y="T3"/>
                </a:cxn>
                <a:cxn ang="T12">
                  <a:pos x="T4" y="T5"/>
                </a:cxn>
                <a:cxn ang="T13">
                  <a:pos x="T6" y="T7"/>
                </a:cxn>
                <a:cxn ang="T14">
                  <a:pos x="T8" y="T9"/>
                </a:cxn>
              </a:cxnLst>
              <a:rect l="T15" t="T16" r="T17" b="T18"/>
              <a:pathLst>
                <a:path w="1170" h="672">
                  <a:moveTo>
                    <a:pt x="624" y="672"/>
                  </a:moveTo>
                  <a:lnTo>
                    <a:pt x="0" y="312"/>
                  </a:lnTo>
                  <a:lnTo>
                    <a:pt x="540" y="0"/>
                  </a:lnTo>
                  <a:lnTo>
                    <a:pt x="1170" y="364"/>
                  </a:lnTo>
                  <a:lnTo>
                    <a:pt x="624" y="672"/>
                  </a:lnTo>
                  <a:close/>
                </a:path>
              </a:pathLst>
            </a:custGeom>
            <a:solidFill>
              <a:srgbClr val="009900"/>
            </a:solidFill>
            <a:ln w="9525">
              <a:noFill/>
              <a:round/>
              <a:headEnd/>
              <a:tailEnd/>
            </a:ln>
          </p:spPr>
          <p:txBody>
            <a:bodyPr/>
            <a:lstStyle/>
            <a:p>
              <a:endParaRPr lang="en-US"/>
            </a:p>
          </p:txBody>
        </p:sp>
        <p:sp>
          <p:nvSpPr>
            <p:cNvPr id="14418" name="Freeform 100"/>
            <p:cNvSpPr>
              <a:spLocks/>
            </p:cNvSpPr>
            <p:nvPr/>
          </p:nvSpPr>
          <p:spPr bwMode="auto">
            <a:xfrm>
              <a:off x="3381" y="720"/>
              <a:ext cx="645" cy="1086"/>
            </a:xfrm>
            <a:custGeom>
              <a:avLst/>
              <a:gdLst>
                <a:gd name="T0" fmla="*/ 645 w 645"/>
                <a:gd name="T1" fmla="*/ 1086 h 1086"/>
                <a:gd name="T2" fmla="*/ 0 w 645"/>
                <a:gd name="T3" fmla="*/ 714 h 1086"/>
                <a:gd name="T4" fmla="*/ 0 w 645"/>
                <a:gd name="T5" fmla="*/ 0 h 1086"/>
                <a:gd name="T6" fmla="*/ 645 w 645"/>
                <a:gd name="T7" fmla="*/ 372 h 1086"/>
                <a:gd name="T8" fmla="*/ 645 w 645"/>
                <a:gd name="T9" fmla="*/ 1086 h 1086"/>
                <a:gd name="T10" fmla="*/ 0 60000 65536"/>
                <a:gd name="T11" fmla="*/ 0 60000 65536"/>
                <a:gd name="T12" fmla="*/ 0 60000 65536"/>
                <a:gd name="T13" fmla="*/ 0 60000 65536"/>
                <a:gd name="T14" fmla="*/ 0 60000 65536"/>
                <a:gd name="T15" fmla="*/ 0 w 645"/>
                <a:gd name="T16" fmla="*/ 0 h 1086"/>
                <a:gd name="T17" fmla="*/ 645 w 645"/>
                <a:gd name="T18" fmla="*/ 1086 h 1086"/>
              </a:gdLst>
              <a:ahLst/>
              <a:cxnLst>
                <a:cxn ang="T10">
                  <a:pos x="T0" y="T1"/>
                </a:cxn>
                <a:cxn ang="T11">
                  <a:pos x="T2" y="T3"/>
                </a:cxn>
                <a:cxn ang="T12">
                  <a:pos x="T4" y="T5"/>
                </a:cxn>
                <a:cxn ang="T13">
                  <a:pos x="T6" y="T7"/>
                </a:cxn>
                <a:cxn ang="T14">
                  <a:pos x="T8" y="T9"/>
                </a:cxn>
              </a:cxnLst>
              <a:rect l="T15" t="T16" r="T17" b="T18"/>
              <a:pathLst>
                <a:path w="645" h="1086">
                  <a:moveTo>
                    <a:pt x="645" y="1086"/>
                  </a:moveTo>
                  <a:lnTo>
                    <a:pt x="0" y="714"/>
                  </a:lnTo>
                  <a:lnTo>
                    <a:pt x="0" y="0"/>
                  </a:lnTo>
                  <a:lnTo>
                    <a:pt x="645" y="372"/>
                  </a:lnTo>
                  <a:lnTo>
                    <a:pt x="645" y="1086"/>
                  </a:lnTo>
                  <a:close/>
                </a:path>
              </a:pathLst>
            </a:custGeom>
            <a:solidFill>
              <a:srgbClr val="33CC33"/>
            </a:solidFill>
            <a:ln w="9525">
              <a:noFill/>
              <a:round/>
              <a:headEnd/>
              <a:tailEnd/>
            </a:ln>
          </p:spPr>
          <p:txBody>
            <a:bodyPr/>
            <a:lstStyle/>
            <a:p>
              <a:endParaRPr lang="en-US"/>
            </a:p>
          </p:txBody>
        </p:sp>
        <p:sp>
          <p:nvSpPr>
            <p:cNvPr id="14419" name="Freeform 101"/>
            <p:cNvSpPr>
              <a:spLocks/>
            </p:cNvSpPr>
            <p:nvPr/>
          </p:nvSpPr>
          <p:spPr bwMode="auto">
            <a:xfrm>
              <a:off x="3380" y="607"/>
              <a:ext cx="838" cy="485"/>
            </a:xfrm>
            <a:custGeom>
              <a:avLst/>
              <a:gdLst>
                <a:gd name="T0" fmla="*/ 838 w 838"/>
                <a:gd name="T1" fmla="*/ 365 h 485"/>
                <a:gd name="T2" fmla="*/ 640 w 838"/>
                <a:gd name="T3" fmla="*/ 485 h 485"/>
                <a:gd name="T4" fmla="*/ 0 w 838"/>
                <a:gd name="T5" fmla="*/ 113 h 485"/>
                <a:gd name="T6" fmla="*/ 196 w 838"/>
                <a:gd name="T7" fmla="*/ 0 h 485"/>
                <a:gd name="T8" fmla="*/ 838 w 838"/>
                <a:gd name="T9" fmla="*/ 365 h 485"/>
                <a:gd name="T10" fmla="*/ 0 60000 65536"/>
                <a:gd name="T11" fmla="*/ 0 60000 65536"/>
                <a:gd name="T12" fmla="*/ 0 60000 65536"/>
                <a:gd name="T13" fmla="*/ 0 60000 65536"/>
                <a:gd name="T14" fmla="*/ 0 60000 65536"/>
                <a:gd name="T15" fmla="*/ 0 w 838"/>
                <a:gd name="T16" fmla="*/ 0 h 485"/>
                <a:gd name="T17" fmla="*/ 838 w 838"/>
                <a:gd name="T18" fmla="*/ 485 h 485"/>
              </a:gdLst>
              <a:ahLst/>
              <a:cxnLst>
                <a:cxn ang="T10">
                  <a:pos x="T0" y="T1"/>
                </a:cxn>
                <a:cxn ang="T11">
                  <a:pos x="T2" y="T3"/>
                </a:cxn>
                <a:cxn ang="T12">
                  <a:pos x="T4" y="T5"/>
                </a:cxn>
                <a:cxn ang="T13">
                  <a:pos x="T6" y="T7"/>
                </a:cxn>
                <a:cxn ang="T14">
                  <a:pos x="T8" y="T9"/>
                </a:cxn>
              </a:cxnLst>
              <a:rect l="T15" t="T16" r="T17" b="T18"/>
              <a:pathLst>
                <a:path w="838" h="485">
                  <a:moveTo>
                    <a:pt x="838" y="365"/>
                  </a:moveTo>
                  <a:lnTo>
                    <a:pt x="640" y="485"/>
                  </a:lnTo>
                  <a:lnTo>
                    <a:pt x="0" y="113"/>
                  </a:lnTo>
                  <a:lnTo>
                    <a:pt x="196" y="0"/>
                  </a:lnTo>
                  <a:lnTo>
                    <a:pt x="838" y="365"/>
                  </a:lnTo>
                  <a:close/>
                </a:path>
              </a:pathLst>
            </a:custGeom>
            <a:solidFill>
              <a:srgbClr val="009900"/>
            </a:solidFill>
            <a:ln w="9525">
              <a:noFill/>
              <a:round/>
              <a:headEnd/>
              <a:tailEnd/>
            </a:ln>
          </p:spPr>
          <p:txBody>
            <a:bodyPr/>
            <a:lstStyle/>
            <a:p>
              <a:endParaRPr lang="en-US"/>
            </a:p>
          </p:txBody>
        </p:sp>
      </p:grpSp>
      <p:grpSp>
        <p:nvGrpSpPr>
          <p:cNvPr id="7" name="Group 102"/>
          <p:cNvGrpSpPr>
            <a:grpSpLocks/>
          </p:cNvGrpSpPr>
          <p:nvPr/>
        </p:nvGrpSpPr>
        <p:grpSpPr bwMode="auto">
          <a:xfrm>
            <a:off x="7896225" y="3490913"/>
            <a:ext cx="1428750" cy="1822450"/>
            <a:chOff x="2848" y="607"/>
            <a:chExt cx="1370" cy="1747"/>
          </a:xfrm>
        </p:grpSpPr>
        <p:sp>
          <p:nvSpPr>
            <p:cNvPr id="14410" name="Freeform 103"/>
            <p:cNvSpPr>
              <a:spLocks/>
            </p:cNvSpPr>
            <p:nvPr/>
          </p:nvSpPr>
          <p:spPr bwMode="auto">
            <a:xfrm>
              <a:off x="3472" y="974"/>
              <a:ext cx="744" cy="1380"/>
            </a:xfrm>
            <a:custGeom>
              <a:avLst/>
              <a:gdLst>
                <a:gd name="T0" fmla="*/ 0 w 744"/>
                <a:gd name="T1" fmla="*/ 1128 h 1380"/>
                <a:gd name="T2" fmla="*/ 0 w 744"/>
                <a:gd name="T3" fmla="*/ 1380 h 1380"/>
                <a:gd name="T4" fmla="*/ 744 w 744"/>
                <a:gd name="T5" fmla="*/ 950 h 1380"/>
                <a:gd name="T6" fmla="*/ 744 w 744"/>
                <a:gd name="T7" fmla="*/ 0 h 1380"/>
                <a:gd name="T8" fmla="*/ 552 w 744"/>
                <a:gd name="T9" fmla="*/ 111 h 1380"/>
                <a:gd name="T10" fmla="*/ 552 w 744"/>
                <a:gd name="T11" fmla="*/ 816 h 1380"/>
                <a:gd name="T12" fmla="*/ 0 w 744"/>
                <a:gd name="T13" fmla="*/ 1128 h 1380"/>
                <a:gd name="T14" fmla="*/ 0 60000 65536"/>
                <a:gd name="T15" fmla="*/ 0 60000 65536"/>
                <a:gd name="T16" fmla="*/ 0 60000 65536"/>
                <a:gd name="T17" fmla="*/ 0 60000 65536"/>
                <a:gd name="T18" fmla="*/ 0 60000 65536"/>
                <a:gd name="T19" fmla="*/ 0 60000 65536"/>
                <a:gd name="T20" fmla="*/ 0 60000 65536"/>
                <a:gd name="T21" fmla="*/ 0 w 744"/>
                <a:gd name="T22" fmla="*/ 0 h 1380"/>
                <a:gd name="T23" fmla="*/ 744 w 744"/>
                <a:gd name="T24" fmla="*/ 1380 h 138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44" h="1380">
                  <a:moveTo>
                    <a:pt x="0" y="1128"/>
                  </a:moveTo>
                  <a:lnTo>
                    <a:pt x="0" y="1380"/>
                  </a:lnTo>
                  <a:lnTo>
                    <a:pt x="744" y="950"/>
                  </a:lnTo>
                  <a:lnTo>
                    <a:pt x="744" y="0"/>
                  </a:lnTo>
                  <a:lnTo>
                    <a:pt x="552" y="111"/>
                  </a:lnTo>
                  <a:lnTo>
                    <a:pt x="552" y="816"/>
                  </a:lnTo>
                  <a:lnTo>
                    <a:pt x="0" y="1128"/>
                  </a:lnTo>
                  <a:close/>
                </a:path>
              </a:pathLst>
            </a:custGeom>
            <a:solidFill>
              <a:srgbClr val="009900"/>
            </a:solidFill>
            <a:ln w="9525">
              <a:noFill/>
              <a:round/>
              <a:headEnd/>
              <a:tailEnd/>
            </a:ln>
          </p:spPr>
          <p:txBody>
            <a:bodyPr/>
            <a:lstStyle/>
            <a:p>
              <a:endParaRPr lang="en-US"/>
            </a:p>
          </p:txBody>
        </p:sp>
        <p:sp>
          <p:nvSpPr>
            <p:cNvPr id="14411" name="Freeform 104"/>
            <p:cNvSpPr>
              <a:spLocks/>
            </p:cNvSpPr>
            <p:nvPr/>
          </p:nvSpPr>
          <p:spPr bwMode="auto">
            <a:xfrm>
              <a:off x="2848" y="1738"/>
              <a:ext cx="624" cy="616"/>
            </a:xfrm>
            <a:custGeom>
              <a:avLst/>
              <a:gdLst>
                <a:gd name="T0" fmla="*/ 624 w 624"/>
                <a:gd name="T1" fmla="*/ 360 h 616"/>
                <a:gd name="T2" fmla="*/ 0 w 624"/>
                <a:gd name="T3" fmla="*/ 0 h 616"/>
                <a:gd name="T4" fmla="*/ 0 w 624"/>
                <a:gd name="T5" fmla="*/ 256 h 616"/>
                <a:gd name="T6" fmla="*/ 624 w 624"/>
                <a:gd name="T7" fmla="*/ 616 h 616"/>
                <a:gd name="T8" fmla="*/ 624 w 624"/>
                <a:gd name="T9" fmla="*/ 360 h 616"/>
                <a:gd name="T10" fmla="*/ 0 60000 65536"/>
                <a:gd name="T11" fmla="*/ 0 60000 65536"/>
                <a:gd name="T12" fmla="*/ 0 60000 65536"/>
                <a:gd name="T13" fmla="*/ 0 60000 65536"/>
                <a:gd name="T14" fmla="*/ 0 60000 65536"/>
                <a:gd name="T15" fmla="*/ 0 w 624"/>
                <a:gd name="T16" fmla="*/ 0 h 616"/>
                <a:gd name="T17" fmla="*/ 624 w 624"/>
                <a:gd name="T18" fmla="*/ 616 h 616"/>
              </a:gdLst>
              <a:ahLst/>
              <a:cxnLst>
                <a:cxn ang="T10">
                  <a:pos x="T0" y="T1"/>
                </a:cxn>
                <a:cxn ang="T11">
                  <a:pos x="T2" y="T3"/>
                </a:cxn>
                <a:cxn ang="T12">
                  <a:pos x="T4" y="T5"/>
                </a:cxn>
                <a:cxn ang="T13">
                  <a:pos x="T6" y="T7"/>
                </a:cxn>
                <a:cxn ang="T14">
                  <a:pos x="T8" y="T9"/>
                </a:cxn>
              </a:cxnLst>
              <a:rect l="T15" t="T16" r="T17" b="T18"/>
              <a:pathLst>
                <a:path w="624" h="616">
                  <a:moveTo>
                    <a:pt x="624" y="360"/>
                  </a:moveTo>
                  <a:lnTo>
                    <a:pt x="0" y="0"/>
                  </a:lnTo>
                  <a:lnTo>
                    <a:pt x="0" y="256"/>
                  </a:lnTo>
                  <a:lnTo>
                    <a:pt x="624" y="616"/>
                  </a:lnTo>
                  <a:lnTo>
                    <a:pt x="624" y="360"/>
                  </a:lnTo>
                  <a:close/>
                </a:path>
              </a:pathLst>
            </a:custGeom>
            <a:gradFill rotWithShape="1">
              <a:gsLst>
                <a:gs pos="0">
                  <a:srgbClr val="33CC33"/>
                </a:gs>
                <a:gs pos="100000">
                  <a:srgbClr val="1D721D"/>
                </a:gs>
              </a:gsLst>
              <a:lin ang="0" scaled="1"/>
            </a:gradFill>
            <a:ln w="9525">
              <a:noFill/>
              <a:round/>
              <a:headEnd/>
              <a:tailEnd/>
            </a:ln>
          </p:spPr>
          <p:txBody>
            <a:bodyPr/>
            <a:lstStyle/>
            <a:p>
              <a:endParaRPr lang="en-US"/>
            </a:p>
          </p:txBody>
        </p:sp>
        <p:sp>
          <p:nvSpPr>
            <p:cNvPr id="14412" name="Freeform 105"/>
            <p:cNvSpPr>
              <a:spLocks/>
            </p:cNvSpPr>
            <p:nvPr/>
          </p:nvSpPr>
          <p:spPr bwMode="auto">
            <a:xfrm>
              <a:off x="2850" y="1434"/>
              <a:ext cx="1170" cy="672"/>
            </a:xfrm>
            <a:custGeom>
              <a:avLst/>
              <a:gdLst>
                <a:gd name="T0" fmla="*/ 624 w 1170"/>
                <a:gd name="T1" fmla="*/ 672 h 672"/>
                <a:gd name="T2" fmla="*/ 0 w 1170"/>
                <a:gd name="T3" fmla="*/ 312 h 672"/>
                <a:gd name="T4" fmla="*/ 540 w 1170"/>
                <a:gd name="T5" fmla="*/ 0 h 672"/>
                <a:gd name="T6" fmla="*/ 1170 w 1170"/>
                <a:gd name="T7" fmla="*/ 364 h 672"/>
                <a:gd name="T8" fmla="*/ 624 w 1170"/>
                <a:gd name="T9" fmla="*/ 672 h 672"/>
                <a:gd name="T10" fmla="*/ 0 60000 65536"/>
                <a:gd name="T11" fmla="*/ 0 60000 65536"/>
                <a:gd name="T12" fmla="*/ 0 60000 65536"/>
                <a:gd name="T13" fmla="*/ 0 60000 65536"/>
                <a:gd name="T14" fmla="*/ 0 60000 65536"/>
                <a:gd name="T15" fmla="*/ 0 w 1170"/>
                <a:gd name="T16" fmla="*/ 0 h 672"/>
                <a:gd name="T17" fmla="*/ 1170 w 1170"/>
                <a:gd name="T18" fmla="*/ 672 h 672"/>
              </a:gdLst>
              <a:ahLst/>
              <a:cxnLst>
                <a:cxn ang="T10">
                  <a:pos x="T0" y="T1"/>
                </a:cxn>
                <a:cxn ang="T11">
                  <a:pos x="T2" y="T3"/>
                </a:cxn>
                <a:cxn ang="T12">
                  <a:pos x="T4" y="T5"/>
                </a:cxn>
                <a:cxn ang="T13">
                  <a:pos x="T6" y="T7"/>
                </a:cxn>
                <a:cxn ang="T14">
                  <a:pos x="T8" y="T9"/>
                </a:cxn>
              </a:cxnLst>
              <a:rect l="T15" t="T16" r="T17" b="T18"/>
              <a:pathLst>
                <a:path w="1170" h="672">
                  <a:moveTo>
                    <a:pt x="624" y="672"/>
                  </a:moveTo>
                  <a:lnTo>
                    <a:pt x="0" y="312"/>
                  </a:lnTo>
                  <a:lnTo>
                    <a:pt x="540" y="0"/>
                  </a:lnTo>
                  <a:lnTo>
                    <a:pt x="1170" y="364"/>
                  </a:lnTo>
                  <a:lnTo>
                    <a:pt x="624" y="672"/>
                  </a:lnTo>
                  <a:close/>
                </a:path>
              </a:pathLst>
            </a:custGeom>
            <a:gradFill rotWithShape="1">
              <a:gsLst>
                <a:gs pos="0">
                  <a:srgbClr val="33CC33"/>
                </a:gs>
                <a:gs pos="100000">
                  <a:srgbClr val="185E18"/>
                </a:gs>
              </a:gsLst>
              <a:lin ang="2700000" scaled="1"/>
            </a:gradFill>
            <a:ln w="9525">
              <a:noFill/>
              <a:round/>
              <a:headEnd/>
              <a:tailEnd/>
            </a:ln>
          </p:spPr>
          <p:txBody>
            <a:bodyPr/>
            <a:lstStyle/>
            <a:p>
              <a:endParaRPr lang="en-US"/>
            </a:p>
          </p:txBody>
        </p:sp>
        <p:sp>
          <p:nvSpPr>
            <p:cNvPr id="14413" name="Freeform 106"/>
            <p:cNvSpPr>
              <a:spLocks/>
            </p:cNvSpPr>
            <p:nvPr/>
          </p:nvSpPr>
          <p:spPr bwMode="auto">
            <a:xfrm>
              <a:off x="3381" y="720"/>
              <a:ext cx="645" cy="1086"/>
            </a:xfrm>
            <a:custGeom>
              <a:avLst/>
              <a:gdLst>
                <a:gd name="T0" fmla="*/ 645 w 645"/>
                <a:gd name="T1" fmla="*/ 1086 h 1086"/>
                <a:gd name="T2" fmla="*/ 0 w 645"/>
                <a:gd name="T3" fmla="*/ 714 h 1086"/>
                <a:gd name="T4" fmla="*/ 0 w 645"/>
                <a:gd name="T5" fmla="*/ 0 h 1086"/>
                <a:gd name="T6" fmla="*/ 645 w 645"/>
                <a:gd name="T7" fmla="*/ 372 h 1086"/>
                <a:gd name="T8" fmla="*/ 645 w 645"/>
                <a:gd name="T9" fmla="*/ 1086 h 1086"/>
                <a:gd name="T10" fmla="*/ 0 60000 65536"/>
                <a:gd name="T11" fmla="*/ 0 60000 65536"/>
                <a:gd name="T12" fmla="*/ 0 60000 65536"/>
                <a:gd name="T13" fmla="*/ 0 60000 65536"/>
                <a:gd name="T14" fmla="*/ 0 60000 65536"/>
                <a:gd name="T15" fmla="*/ 0 w 645"/>
                <a:gd name="T16" fmla="*/ 0 h 1086"/>
                <a:gd name="T17" fmla="*/ 645 w 645"/>
                <a:gd name="T18" fmla="*/ 1086 h 1086"/>
              </a:gdLst>
              <a:ahLst/>
              <a:cxnLst>
                <a:cxn ang="T10">
                  <a:pos x="T0" y="T1"/>
                </a:cxn>
                <a:cxn ang="T11">
                  <a:pos x="T2" y="T3"/>
                </a:cxn>
                <a:cxn ang="T12">
                  <a:pos x="T4" y="T5"/>
                </a:cxn>
                <a:cxn ang="T13">
                  <a:pos x="T6" y="T7"/>
                </a:cxn>
                <a:cxn ang="T14">
                  <a:pos x="T8" y="T9"/>
                </a:cxn>
              </a:cxnLst>
              <a:rect l="T15" t="T16" r="T17" b="T18"/>
              <a:pathLst>
                <a:path w="645" h="1086">
                  <a:moveTo>
                    <a:pt x="645" y="1086"/>
                  </a:moveTo>
                  <a:lnTo>
                    <a:pt x="0" y="714"/>
                  </a:lnTo>
                  <a:lnTo>
                    <a:pt x="0" y="0"/>
                  </a:lnTo>
                  <a:lnTo>
                    <a:pt x="645" y="372"/>
                  </a:lnTo>
                  <a:lnTo>
                    <a:pt x="645" y="1086"/>
                  </a:lnTo>
                  <a:close/>
                </a:path>
              </a:pathLst>
            </a:custGeom>
            <a:gradFill rotWithShape="1">
              <a:gsLst>
                <a:gs pos="0">
                  <a:srgbClr val="33CC33"/>
                </a:gs>
                <a:gs pos="100000">
                  <a:srgbClr val="185E18"/>
                </a:gs>
              </a:gsLst>
              <a:lin ang="2700000" scaled="1"/>
            </a:gradFill>
            <a:ln w="9525">
              <a:noFill/>
              <a:round/>
              <a:headEnd/>
              <a:tailEnd/>
            </a:ln>
          </p:spPr>
          <p:txBody>
            <a:bodyPr/>
            <a:lstStyle/>
            <a:p>
              <a:endParaRPr lang="en-US"/>
            </a:p>
          </p:txBody>
        </p:sp>
        <p:sp>
          <p:nvSpPr>
            <p:cNvPr id="14414" name="Freeform 107"/>
            <p:cNvSpPr>
              <a:spLocks/>
            </p:cNvSpPr>
            <p:nvPr/>
          </p:nvSpPr>
          <p:spPr bwMode="auto">
            <a:xfrm>
              <a:off x="3380" y="607"/>
              <a:ext cx="838" cy="485"/>
            </a:xfrm>
            <a:custGeom>
              <a:avLst/>
              <a:gdLst>
                <a:gd name="T0" fmla="*/ 838 w 838"/>
                <a:gd name="T1" fmla="*/ 365 h 485"/>
                <a:gd name="T2" fmla="*/ 640 w 838"/>
                <a:gd name="T3" fmla="*/ 485 h 485"/>
                <a:gd name="T4" fmla="*/ 0 w 838"/>
                <a:gd name="T5" fmla="*/ 113 h 485"/>
                <a:gd name="T6" fmla="*/ 196 w 838"/>
                <a:gd name="T7" fmla="*/ 0 h 485"/>
                <a:gd name="T8" fmla="*/ 838 w 838"/>
                <a:gd name="T9" fmla="*/ 365 h 485"/>
                <a:gd name="T10" fmla="*/ 0 60000 65536"/>
                <a:gd name="T11" fmla="*/ 0 60000 65536"/>
                <a:gd name="T12" fmla="*/ 0 60000 65536"/>
                <a:gd name="T13" fmla="*/ 0 60000 65536"/>
                <a:gd name="T14" fmla="*/ 0 60000 65536"/>
                <a:gd name="T15" fmla="*/ 0 w 838"/>
                <a:gd name="T16" fmla="*/ 0 h 485"/>
                <a:gd name="T17" fmla="*/ 838 w 838"/>
                <a:gd name="T18" fmla="*/ 485 h 485"/>
              </a:gdLst>
              <a:ahLst/>
              <a:cxnLst>
                <a:cxn ang="T10">
                  <a:pos x="T0" y="T1"/>
                </a:cxn>
                <a:cxn ang="T11">
                  <a:pos x="T2" y="T3"/>
                </a:cxn>
                <a:cxn ang="T12">
                  <a:pos x="T4" y="T5"/>
                </a:cxn>
                <a:cxn ang="T13">
                  <a:pos x="T6" y="T7"/>
                </a:cxn>
                <a:cxn ang="T14">
                  <a:pos x="T8" y="T9"/>
                </a:cxn>
              </a:cxnLst>
              <a:rect l="T15" t="T16" r="T17" b="T18"/>
              <a:pathLst>
                <a:path w="838" h="485">
                  <a:moveTo>
                    <a:pt x="838" y="365"/>
                  </a:moveTo>
                  <a:lnTo>
                    <a:pt x="640" y="485"/>
                  </a:lnTo>
                  <a:lnTo>
                    <a:pt x="0" y="113"/>
                  </a:lnTo>
                  <a:lnTo>
                    <a:pt x="196" y="0"/>
                  </a:lnTo>
                  <a:lnTo>
                    <a:pt x="838" y="365"/>
                  </a:lnTo>
                  <a:close/>
                </a:path>
              </a:pathLst>
            </a:custGeom>
            <a:gradFill rotWithShape="1">
              <a:gsLst>
                <a:gs pos="0">
                  <a:srgbClr val="33CC33"/>
                </a:gs>
                <a:gs pos="100000">
                  <a:srgbClr val="185E18"/>
                </a:gs>
              </a:gsLst>
              <a:lin ang="0" scaled="1"/>
            </a:gradFill>
            <a:ln w="9525">
              <a:noFill/>
              <a:round/>
              <a:headEnd/>
              <a:tailEnd/>
            </a:ln>
          </p:spPr>
          <p:txBody>
            <a:bodyPr/>
            <a:lstStyle/>
            <a:p>
              <a:endParaRPr lang="en-US"/>
            </a:p>
          </p:txBody>
        </p:sp>
      </p:grpSp>
      <p:pic>
        <p:nvPicPr>
          <p:cNvPr id="130156" name="Picture 108"/>
          <p:cNvPicPr>
            <a:picLocks noChangeAspect="1" noChangeArrowheads="1"/>
          </p:cNvPicPr>
          <p:nvPr/>
        </p:nvPicPr>
        <p:blipFill>
          <a:blip r:embed="rId3" cstate="print">
            <a:clrChange>
              <a:clrFrom>
                <a:srgbClr val="FFFFFF"/>
              </a:clrFrom>
              <a:clrTo>
                <a:srgbClr val="FFFFFF">
                  <a:alpha val="0"/>
                </a:srgbClr>
              </a:clrTo>
            </a:clrChange>
            <a:lum bright="-30000" contrast="24000"/>
          </a:blip>
          <a:srcRect/>
          <a:stretch>
            <a:fillRect/>
          </a:stretch>
        </p:blipFill>
        <p:spPr bwMode="auto">
          <a:xfrm>
            <a:off x="6569075" y="5359400"/>
            <a:ext cx="704850" cy="901700"/>
          </a:xfrm>
          <a:prstGeom prst="rect">
            <a:avLst/>
          </a:prstGeom>
          <a:noFill/>
          <a:ln w="9525">
            <a:noFill/>
            <a:miter lim="800000"/>
            <a:headEnd/>
            <a:tailEnd/>
          </a:ln>
        </p:spPr>
      </p:pic>
      <p:sp>
        <p:nvSpPr>
          <p:cNvPr id="130159" name="Freeform 111"/>
          <p:cNvSpPr>
            <a:spLocks/>
          </p:cNvSpPr>
          <p:nvPr/>
        </p:nvSpPr>
        <p:spPr bwMode="auto">
          <a:xfrm>
            <a:off x="8453438" y="3613150"/>
            <a:ext cx="666750" cy="1131888"/>
          </a:xfrm>
          <a:custGeom>
            <a:avLst/>
            <a:gdLst>
              <a:gd name="T0" fmla="*/ 0 w 639"/>
              <a:gd name="T1" fmla="*/ 0 h 1085"/>
              <a:gd name="T2" fmla="*/ 0 w 639"/>
              <a:gd name="T3" fmla="*/ 751115 h 1085"/>
              <a:gd name="T4" fmla="*/ 666750 w 639"/>
              <a:gd name="T5" fmla="*/ 1131888 h 1085"/>
              <a:gd name="T6" fmla="*/ 660489 w 639"/>
              <a:gd name="T7" fmla="*/ 380773 h 1085"/>
              <a:gd name="T8" fmla="*/ 0 w 639"/>
              <a:gd name="T9" fmla="*/ 0 h 1085"/>
              <a:gd name="T10" fmla="*/ 0 60000 65536"/>
              <a:gd name="T11" fmla="*/ 0 60000 65536"/>
              <a:gd name="T12" fmla="*/ 0 60000 65536"/>
              <a:gd name="T13" fmla="*/ 0 60000 65536"/>
              <a:gd name="T14" fmla="*/ 0 60000 65536"/>
              <a:gd name="T15" fmla="*/ 0 w 639"/>
              <a:gd name="T16" fmla="*/ 0 h 1085"/>
              <a:gd name="T17" fmla="*/ 639 w 639"/>
              <a:gd name="T18" fmla="*/ 1085 h 1085"/>
            </a:gdLst>
            <a:ahLst/>
            <a:cxnLst>
              <a:cxn ang="T10">
                <a:pos x="T0" y="T1"/>
              </a:cxn>
              <a:cxn ang="T11">
                <a:pos x="T2" y="T3"/>
              </a:cxn>
              <a:cxn ang="T12">
                <a:pos x="T4" y="T5"/>
              </a:cxn>
              <a:cxn ang="T13">
                <a:pos x="T6" y="T7"/>
              </a:cxn>
              <a:cxn ang="T14">
                <a:pos x="T8" y="T9"/>
              </a:cxn>
            </a:cxnLst>
            <a:rect l="T15" t="T16" r="T17" b="T18"/>
            <a:pathLst>
              <a:path w="639" h="1085">
                <a:moveTo>
                  <a:pt x="0" y="0"/>
                </a:moveTo>
                <a:lnTo>
                  <a:pt x="0" y="720"/>
                </a:lnTo>
                <a:lnTo>
                  <a:pt x="639" y="1085"/>
                </a:lnTo>
                <a:lnTo>
                  <a:pt x="633" y="365"/>
                </a:lnTo>
                <a:lnTo>
                  <a:pt x="0" y="0"/>
                </a:lnTo>
                <a:close/>
              </a:path>
            </a:pathLst>
          </a:custGeom>
          <a:solidFill>
            <a:schemeClr val="hlink"/>
          </a:solidFill>
          <a:ln w="9525">
            <a:noFill/>
            <a:round/>
            <a:headEnd/>
            <a:tailEnd/>
          </a:ln>
        </p:spPr>
        <p:txBody>
          <a:bodyPr/>
          <a:lstStyle/>
          <a:p>
            <a:endParaRPr lang="en-US"/>
          </a:p>
        </p:txBody>
      </p:sp>
      <p:sp>
        <p:nvSpPr>
          <p:cNvPr id="130161" name="Line 113"/>
          <p:cNvSpPr>
            <a:spLocks noChangeShapeType="1"/>
          </p:cNvSpPr>
          <p:nvPr/>
        </p:nvSpPr>
        <p:spPr bwMode="auto">
          <a:xfrm flipH="1">
            <a:off x="7423151" y="3616325"/>
            <a:ext cx="1025525" cy="592138"/>
          </a:xfrm>
          <a:prstGeom prst="line">
            <a:avLst/>
          </a:prstGeom>
          <a:noFill/>
          <a:ln w="9525">
            <a:solidFill>
              <a:srgbClr val="FF0000"/>
            </a:solidFill>
            <a:round/>
            <a:headEnd/>
            <a:tailEnd/>
          </a:ln>
        </p:spPr>
        <p:txBody>
          <a:bodyPr/>
          <a:lstStyle/>
          <a:p>
            <a:endParaRPr lang="en-US"/>
          </a:p>
        </p:txBody>
      </p:sp>
      <p:sp>
        <p:nvSpPr>
          <p:cNvPr id="130167" name="Line 119"/>
          <p:cNvSpPr>
            <a:spLocks noChangeShapeType="1"/>
          </p:cNvSpPr>
          <p:nvPr/>
        </p:nvSpPr>
        <p:spPr bwMode="auto">
          <a:xfrm flipH="1">
            <a:off x="7424738" y="4945063"/>
            <a:ext cx="461962" cy="266700"/>
          </a:xfrm>
          <a:prstGeom prst="line">
            <a:avLst/>
          </a:prstGeom>
          <a:noFill/>
          <a:ln w="9525">
            <a:solidFill>
              <a:srgbClr val="FF0000"/>
            </a:solidFill>
            <a:round/>
            <a:headEnd/>
            <a:tailEnd/>
          </a:ln>
        </p:spPr>
        <p:txBody>
          <a:bodyPr/>
          <a:lstStyle/>
          <a:p>
            <a:endParaRPr lang="en-US"/>
          </a:p>
        </p:txBody>
      </p:sp>
      <p:sp>
        <p:nvSpPr>
          <p:cNvPr id="130168" name="Line 120"/>
          <p:cNvSpPr>
            <a:spLocks noChangeShapeType="1"/>
          </p:cNvSpPr>
          <p:nvPr/>
        </p:nvSpPr>
        <p:spPr bwMode="auto">
          <a:xfrm flipH="1">
            <a:off x="7424738" y="4687888"/>
            <a:ext cx="461962" cy="266700"/>
          </a:xfrm>
          <a:prstGeom prst="line">
            <a:avLst/>
          </a:prstGeom>
          <a:noFill/>
          <a:ln w="9525">
            <a:solidFill>
              <a:srgbClr val="FF0000"/>
            </a:solidFill>
            <a:round/>
            <a:headEnd/>
            <a:tailEnd/>
          </a:ln>
        </p:spPr>
        <p:txBody>
          <a:bodyPr/>
          <a:lstStyle/>
          <a:p>
            <a:endParaRPr lang="en-US"/>
          </a:p>
        </p:txBody>
      </p:sp>
      <p:sp>
        <p:nvSpPr>
          <p:cNvPr id="130170" name="Freeform 122"/>
          <p:cNvSpPr>
            <a:spLocks/>
          </p:cNvSpPr>
          <p:nvPr/>
        </p:nvSpPr>
        <p:spPr bwMode="auto">
          <a:xfrm>
            <a:off x="8535989" y="3873501"/>
            <a:ext cx="788987" cy="1446213"/>
          </a:xfrm>
          <a:custGeom>
            <a:avLst/>
            <a:gdLst>
              <a:gd name="T0" fmla="*/ 0 w 497"/>
              <a:gd name="T1" fmla="*/ 1446213 h 911"/>
              <a:gd name="T2" fmla="*/ 1587 w 497"/>
              <a:gd name="T3" fmla="*/ 1193800 h 911"/>
              <a:gd name="T4" fmla="*/ 576262 w 497"/>
              <a:gd name="T5" fmla="*/ 863600 h 911"/>
              <a:gd name="T6" fmla="*/ 582612 w 497"/>
              <a:gd name="T7" fmla="*/ 119063 h 911"/>
              <a:gd name="T8" fmla="*/ 788987 w 497"/>
              <a:gd name="T9" fmla="*/ 0 h 911"/>
              <a:gd name="T10" fmla="*/ 788987 w 497"/>
              <a:gd name="T11" fmla="*/ 992188 h 911"/>
              <a:gd name="T12" fmla="*/ 0 w 497"/>
              <a:gd name="T13" fmla="*/ 1446213 h 911"/>
              <a:gd name="T14" fmla="*/ 0 60000 65536"/>
              <a:gd name="T15" fmla="*/ 0 60000 65536"/>
              <a:gd name="T16" fmla="*/ 0 60000 65536"/>
              <a:gd name="T17" fmla="*/ 0 60000 65536"/>
              <a:gd name="T18" fmla="*/ 0 60000 65536"/>
              <a:gd name="T19" fmla="*/ 0 60000 65536"/>
              <a:gd name="T20" fmla="*/ 0 60000 65536"/>
              <a:gd name="T21" fmla="*/ 0 w 497"/>
              <a:gd name="T22" fmla="*/ 0 h 911"/>
              <a:gd name="T23" fmla="*/ 497 w 497"/>
              <a:gd name="T24" fmla="*/ 911 h 91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97" h="911">
                <a:moveTo>
                  <a:pt x="0" y="911"/>
                </a:moveTo>
                <a:lnTo>
                  <a:pt x="1" y="752"/>
                </a:lnTo>
                <a:lnTo>
                  <a:pt x="363" y="544"/>
                </a:lnTo>
                <a:lnTo>
                  <a:pt x="367" y="75"/>
                </a:lnTo>
                <a:lnTo>
                  <a:pt x="497" y="0"/>
                </a:lnTo>
                <a:lnTo>
                  <a:pt x="497" y="625"/>
                </a:lnTo>
                <a:lnTo>
                  <a:pt x="0" y="911"/>
                </a:lnTo>
                <a:close/>
              </a:path>
            </a:pathLst>
          </a:custGeom>
          <a:solidFill>
            <a:srgbClr val="CC0099"/>
          </a:solidFill>
          <a:ln w="9525">
            <a:noFill/>
            <a:round/>
            <a:headEnd/>
            <a:tailEnd/>
          </a:ln>
        </p:spPr>
        <p:txBody>
          <a:bodyPr/>
          <a:lstStyle/>
          <a:p>
            <a:endParaRPr lang="en-US"/>
          </a:p>
        </p:txBody>
      </p:sp>
      <p:sp>
        <p:nvSpPr>
          <p:cNvPr id="130173" name="Text Box 125"/>
          <p:cNvSpPr txBox="1">
            <a:spLocks noChangeArrowheads="1"/>
          </p:cNvSpPr>
          <p:nvPr/>
        </p:nvSpPr>
        <p:spPr bwMode="auto">
          <a:xfrm>
            <a:off x="8916989" y="5937251"/>
            <a:ext cx="1108075" cy="581025"/>
          </a:xfrm>
          <a:prstGeom prst="rect">
            <a:avLst/>
          </a:prstGeom>
          <a:noFill/>
          <a:ln w="9525">
            <a:noFill/>
            <a:miter lim="800000"/>
            <a:headEnd/>
            <a:tailEnd/>
          </a:ln>
        </p:spPr>
        <p:txBody>
          <a:bodyPr>
            <a:spAutoFit/>
          </a:bodyPr>
          <a:lstStyle/>
          <a:p>
            <a:r>
              <a:rPr lang="en-US" sz="1600">
                <a:solidFill>
                  <a:srgbClr val="FF0000"/>
                </a:solidFill>
                <a:latin typeface="Arial" charset="0"/>
              </a:rPr>
              <a:t>Right side</a:t>
            </a:r>
          </a:p>
          <a:p>
            <a:r>
              <a:rPr lang="en-US" sz="1600">
                <a:solidFill>
                  <a:srgbClr val="FF0000"/>
                </a:solidFill>
                <a:latin typeface="Arial" charset="0"/>
              </a:rPr>
              <a:t>view</a:t>
            </a:r>
            <a:endParaRPr lang="th-TH" sz="1600">
              <a:solidFill>
                <a:srgbClr val="FF0000"/>
              </a:solidFill>
              <a:latin typeface="Arial" charset="0"/>
            </a:endParaRPr>
          </a:p>
        </p:txBody>
      </p:sp>
      <p:sp>
        <p:nvSpPr>
          <p:cNvPr id="130174" name="Freeform 126"/>
          <p:cNvSpPr>
            <a:spLocks/>
          </p:cNvSpPr>
          <p:nvPr/>
        </p:nvSpPr>
        <p:spPr bwMode="auto">
          <a:xfrm>
            <a:off x="7891464" y="4368801"/>
            <a:ext cx="1216025" cy="696913"/>
          </a:xfrm>
          <a:custGeom>
            <a:avLst/>
            <a:gdLst>
              <a:gd name="T0" fmla="*/ 0 w 766"/>
              <a:gd name="T1" fmla="*/ 320675 h 439"/>
              <a:gd name="T2" fmla="*/ 650875 w 766"/>
              <a:gd name="T3" fmla="*/ 696913 h 439"/>
              <a:gd name="T4" fmla="*/ 1216025 w 766"/>
              <a:gd name="T5" fmla="*/ 371475 h 439"/>
              <a:gd name="T6" fmla="*/ 563563 w 766"/>
              <a:gd name="T7" fmla="*/ 0 h 439"/>
              <a:gd name="T8" fmla="*/ 0 w 766"/>
              <a:gd name="T9" fmla="*/ 320675 h 439"/>
              <a:gd name="T10" fmla="*/ 0 60000 65536"/>
              <a:gd name="T11" fmla="*/ 0 60000 65536"/>
              <a:gd name="T12" fmla="*/ 0 60000 65536"/>
              <a:gd name="T13" fmla="*/ 0 60000 65536"/>
              <a:gd name="T14" fmla="*/ 0 60000 65536"/>
              <a:gd name="T15" fmla="*/ 0 w 766"/>
              <a:gd name="T16" fmla="*/ 0 h 439"/>
              <a:gd name="T17" fmla="*/ 766 w 766"/>
              <a:gd name="T18" fmla="*/ 439 h 439"/>
            </a:gdLst>
            <a:ahLst/>
            <a:cxnLst>
              <a:cxn ang="T10">
                <a:pos x="T0" y="T1"/>
              </a:cxn>
              <a:cxn ang="T11">
                <a:pos x="T2" y="T3"/>
              </a:cxn>
              <a:cxn ang="T12">
                <a:pos x="T4" y="T5"/>
              </a:cxn>
              <a:cxn ang="T13">
                <a:pos x="T6" y="T7"/>
              </a:cxn>
              <a:cxn ang="T14">
                <a:pos x="T8" y="T9"/>
              </a:cxn>
            </a:cxnLst>
            <a:rect l="T15" t="T16" r="T17" b="T18"/>
            <a:pathLst>
              <a:path w="766" h="439">
                <a:moveTo>
                  <a:pt x="0" y="202"/>
                </a:moveTo>
                <a:lnTo>
                  <a:pt x="410" y="439"/>
                </a:lnTo>
                <a:lnTo>
                  <a:pt x="766" y="234"/>
                </a:lnTo>
                <a:lnTo>
                  <a:pt x="355" y="0"/>
                </a:lnTo>
                <a:lnTo>
                  <a:pt x="0" y="202"/>
                </a:lnTo>
                <a:close/>
              </a:path>
            </a:pathLst>
          </a:custGeom>
          <a:solidFill>
            <a:schemeClr val="accent2"/>
          </a:solidFill>
          <a:ln w="9525">
            <a:noFill/>
            <a:round/>
            <a:headEnd/>
            <a:tailEnd/>
          </a:ln>
        </p:spPr>
        <p:txBody>
          <a:bodyPr/>
          <a:lstStyle/>
          <a:p>
            <a:endParaRPr lang="en-US"/>
          </a:p>
        </p:txBody>
      </p:sp>
      <p:sp>
        <p:nvSpPr>
          <p:cNvPr id="130175" name="Line 127"/>
          <p:cNvSpPr>
            <a:spLocks noChangeShapeType="1"/>
          </p:cNvSpPr>
          <p:nvPr/>
        </p:nvSpPr>
        <p:spPr bwMode="auto">
          <a:xfrm flipV="1">
            <a:off x="7896225" y="3597275"/>
            <a:ext cx="0" cy="1100138"/>
          </a:xfrm>
          <a:prstGeom prst="line">
            <a:avLst/>
          </a:prstGeom>
          <a:noFill/>
          <a:ln w="9525">
            <a:solidFill>
              <a:srgbClr val="FF0000"/>
            </a:solidFill>
            <a:round/>
            <a:headEnd/>
            <a:tailEnd/>
          </a:ln>
        </p:spPr>
        <p:txBody>
          <a:bodyPr/>
          <a:lstStyle/>
          <a:p>
            <a:endParaRPr lang="en-US"/>
          </a:p>
        </p:txBody>
      </p:sp>
      <p:sp>
        <p:nvSpPr>
          <p:cNvPr id="130176" name="Line 128"/>
          <p:cNvSpPr>
            <a:spLocks noChangeShapeType="1"/>
          </p:cNvSpPr>
          <p:nvPr/>
        </p:nvSpPr>
        <p:spPr bwMode="auto">
          <a:xfrm flipV="1">
            <a:off x="9110663" y="3640139"/>
            <a:ext cx="0" cy="1095375"/>
          </a:xfrm>
          <a:prstGeom prst="line">
            <a:avLst/>
          </a:prstGeom>
          <a:noFill/>
          <a:ln w="9525">
            <a:solidFill>
              <a:srgbClr val="FF0000"/>
            </a:solidFill>
            <a:round/>
            <a:headEnd/>
            <a:tailEnd/>
          </a:ln>
        </p:spPr>
        <p:txBody>
          <a:bodyPr/>
          <a:lstStyle/>
          <a:p>
            <a:endParaRPr lang="en-US"/>
          </a:p>
        </p:txBody>
      </p:sp>
      <p:sp>
        <p:nvSpPr>
          <p:cNvPr id="130177" name="Line 129"/>
          <p:cNvSpPr>
            <a:spLocks noChangeShapeType="1"/>
          </p:cNvSpPr>
          <p:nvPr/>
        </p:nvSpPr>
        <p:spPr bwMode="auto">
          <a:xfrm flipV="1">
            <a:off x="8462963" y="3287713"/>
            <a:ext cx="0" cy="1085850"/>
          </a:xfrm>
          <a:prstGeom prst="line">
            <a:avLst/>
          </a:prstGeom>
          <a:noFill/>
          <a:ln w="9525">
            <a:solidFill>
              <a:srgbClr val="FF0000"/>
            </a:solidFill>
            <a:round/>
            <a:headEnd/>
            <a:tailEnd/>
          </a:ln>
        </p:spPr>
        <p:txBody>
          <a:bodyPr/>
          <a:lstStyle/>
          <a:p>
            <a:endParaRPr lang="en-US"/>
          </a:p>
        </p:txBody>
      </p:sp>
      <p:sp>
        <p:nvSpPr>
          <p:cNvPr id="130178" name="Line 130"/>
          <p:cNvSpPr>
            <a:spLocks noChangeShapeType="1"/>
          </p:cNvSpPr>
          <p:nvPr/>
        </p:nvSpPr>
        <p:spPr bwMode="auto">
          <a:xfrm flipV="1">
            <a:off x="8462963" y="3273426"/>
            <a:ext cx="0" cy="333375"/>
          </a:xfrm>
          <a:prstGeom prst="line">
            <a:avLst/>
          </a:prstGeom>
          <a:noFill/>
          <a:ln w="9525">
            <a:solidFill>
              <a:srgbClr val="FF0000"/>
            </a:solidFill>
            <a:round/>
            <a:headEnd/>
            <a:tailEnd/>
          </a:ln>
        </p:spPr>
        <p:txBody>
          <a:bodyPr/>
          <a:lstStyle/>
          <a:p>
            <a:endParaRPr lang="en-US"/>
          </a:p>
        </p:txBody>
      </p:sp>
      <p:sp>
        <p:nvSpPr>
          <p:cNvPr id="130179" name="Line 131"/>
          <p:cNvSpPr>
            <a:spLocks noChangeShapeType="1"/>
          </p:cNvSpPr>
          <p:nvPr/>
        </p:nvSpPr>
        <p:spPr bwMode="auto">
          <a:xfrm flipV="1">
            <a:off x="8653463" y="3163889"/>
            <a:ext cx="0" cy="333375"/>
          </a:xfrm>
          <a:prstGeom prst="line">
            <a:avLst/>
          </a:prstGeom>
          <a:noFill/>
          <a:ln w="9525">
            <a:solidFill>
              <a:srgbClr val="FF0000"/>
            </a:solidFill>
            <a:round/>
            <a:headEnd/>
            <a:tailEnd/>
          </a:ln>
        </p:spPr>
        <p:txBody>
          <a:bodyPr/>
          <a:lstStyle/>
          <a:p>
            <a:endParaRPr lang="en-US"/>
          </a:p>
        </p:txBody>
      </p:sp>
      <p:sp>
        <p:nvSpPr>
          <p:cNvPr id="130180" name="Line 132"/>
          <p:cNvSpPr>
            <a:spLocks noChangeShapeType="1"/>
          </p:cNvSpPr>
          <p:nvPr/>
        </p:nvSpPr>
        <p:spPr bwMode="auto">
          <a:xfrm flipV="1">
            <a:off x="9315450" y="3544889"/>
            <a:ext cx="0" cy="333375"/>
          </a:xfrm>
          <a:prstGeom prst="line">
            <a:avLst/>
          </a:prstGeom>
          <a:noFill/>
          <a:ln w="9525">
            <a:solidFill>
              <a:srgbClr val="FF0000"/>
            </a:solidFill>
            <a:round/>
            <a:headEnd/>
            <a:tailEnd/>
          </a:ln>
        </p:spPr>
        <p:txBody>
          <a:bodyPr/>
          <a:lstStyle/>
          <a:p>
            <a:endParaRPr lang="en-US"/>
          </a:p>
        </p:txBody>
      </p:sp>
      <p:sp>
        <p:nvSpPr>
          <p:cNvPr id="130181" name="Text Box 133"/>
          <p:cNvSpPr txBox="1">
            <a:spLocks noChangeArrowheads="1"/>
          </p:cNvSpPr>
          <p:nvPr/>
        </p:nvSpPr>
        <p:spPr bwMode="auto">
          <a:xfrm>
            <a:off x="7885113" y="2524125"/>
            <a:ext cx="1079500" cy="336550"/>
          </a:xfrm>
          <a:prstGeom prst="rect">
            <a:avLst/>
          </a:prstGeom>
          <a:noFill/>
          <a:ln w="9525">
            <a:noFill/>
            <a:miter lim="800000"/>
            <a:headEnd/>
            <a:tailEnd/>
          </a:ln>
        </p:spPr>
        <p:txBody>
          <a:bodyPr>
            <a:spAutoFit/>
          </a:bodyPr>
          <a:lstStyle/>
          <a:p>
            <a:r>
              <a:rPr lang="en-US" sz="1600">
                <a:solidFill>
                  <a:srgbClr val="FF0000"/>
                </a:solidFill>
                <a:latin typeface="Arial" charset="0"/>
              </a:rPr>
              <a:t>Top view</a:t>
            </a:r>
            <a:endParaRPr lang="th-TH" sz="1600">
              <a:solidFill>
                <a:srgbClr val="FF0000"/>
              </a:solidFill>
              <a:latin typeface="Arial" charset="0"/>
            </a:endParaRPr>
          </a:p>
        </p:txBody>
      </p:sp>
      <p:sp>
        <p:nvSpPr>
          <p:cNvPr id="130183" name="Line 135"/>
          <p:cNvSpPr>
            <a:spLocks noChangeShapeType="1"/>
          </p:cNvSpPr>
          <p:nvPr/>
        </p:nvSpPr>
        <p:spPr bwMode="auto">
          <a:xfrm>
            <a:off x="9323388" y="4864100"/>
            <a:ext cx="544512" cy="323850"/>
          </a:xfrm>
          <a:prstGeom prst="line">
            <a:avLst/>
          </a:prstGeom>
          <a:noFill/>
          <a:ln w="9525">
            <a:solidFill>
              <a:srgbClr val="FF0000"/>
            </a:solidFill>
            <a:round/>
            <a:headEnd/>
            <a:tailEnd/>
          </a:ln>
        </p:spPr>
        <p:txBody>
          <a:bodyPr/>
          <a:lstStyle/>
          <a:p>
            <a:endParaRPr lang="en-US"/>
          </a:p>
        </p:txBody>
      </p:sp>
      <p:sp>
        <p:nvSpPr>
          <p:cNvPr id="130184" name="Line 136"/>
          <p:cNvSpPr>
            <a:spLocks noChangeShapeType="1"/>
          </p:cNvSpPr>
          <p:nvPr/>
        </p:nvSpPr>
        <p:spPr bwMode="auto">
          <a:xfrm>
            <a:off x="9113838" y="4735514"/>
            <a:ext cx="544512" cy="314325"/>
          </a:xfrm>
          <a:prstGeom prst="line">
            <a:avLst/>
          </a:prstGeom>
          <a:noFill/>
          <a:ln w="9525">
            <a:solidFill>
              <a:srgbClr val="FF0000"/>
            </a:solidFill>
            <a:round/>
            <a:headEnd/>
            <a:tailEnd/>
          </a:ln>
        </p:spPr>
        <p:txBody>
          <a:bodyPr/>
          <a:lstStyle/>
          <a:p>
            <a:endParaRPr lang="en-US"/>
          </a:p>
        </p:txBody>
      </p:sp>
      <p:sp>
        <p:nvSpPr>
          <p:cNvPr id="130185" name="Line 137"/>
          <p:cNvSpPr>
            <a:spLocks noChangeShapeType="1"/>
          </p:cNvSpPr>
          <p:nvPr/>
        </p:nvSpPr>
        <p:spPr bwMode="auto">
          <a:xfrm>
            <a:off x="9118601" y="3997326"/>
            <a:ext cx="544513" cy="314325"/>
          </a:xfrm>
          <a:prstGeom prst="line">
            <a:avLst/>
          </a:prstGeom>
          <a:noFill/>
          <a:ln w="9525">
            <a:solidFill>
              <a:srgbClr val="FF0000"/>
            </a:solidFill>
            <a:round/>
            <a:headEnd/>
            <a:tailEnd/>
          </a:ln>
        </p:spPr>
        <p:txBody>
          <a:bodyPr/>
          <a:lstStyle/>
          <a:p>
            <a:endParaRPr lang="en-US"/>
          </a:p>
        </p:txBody>
      </p:sp>
      <p:sp>
        <p:nvSpPr>
          <p:cNvPr id="130186" name="Line 138"/>
          <p:cNvSpPr>
            <a:spLocks noChangeShapeType="1"/>
          </p:cNvSpPr>
          <p:nvPr/>
        </p:nvSpPr>
        <p:spPr bwMode="auto">
          <a:xfrm flipV="1">
            <a:off x="8537575" y="3968751"/>
            <a:ext cx="0" cy="1095375"/>
          </a:xfrm>
          <a:prstGeom prst="line">
            <a:avLst/>
          </a:prstGeom>
          <a:noFill/>
          <a:ln w="9525">
            <a:solidFill>
              <a:srgbClr val="FF0000"/>
            </a:solidFill>
            <a:round/>
            <a:headEnd/>
            <a:tailEnd/>
          </a:ln>
        </p:spPr>
        <p:txBody>
          <a:bodyPr/>
          <a:lstStyle/>
          <a:p>
            <a:endParaRPr lang="en-US"/>
          </a:p>
        </p:txBody>
      </p:sp>
      <p:sp>
        <p:nvSpPr>
          <p:cNvPr id="130187" name="Line 139"/>
          <p:cNvSpPr>
            <a:spLocks noChangeShapeType="1"/>
          </p:cNvSpPr>
          <p:nvPr/>
        </p:nvSpPr>
        <p:spPr bwMode="auto">
          <a:xfrm>
            <a:off x="9313863" y="3878264"/>
            <a:ext cx="544512" cy="314325"/>
          </a:xfrm>
          <a:prstGeom prst="line">
            <a:avLst/>
          </a:prstGeom>
          <a:noFill/>
          <a:ln w="9525">
            <a:solidFill>
              <a:srgbClr val="FF0000"/>
            </a:solidFill>
            <a:round/>
            <a:headEnd/>
            <a:tailEnd/>
          </a:ln>
        </p:spPr>
        <p:txBody>
          <a:bodyPr/>
          <a:lstStyle/>
          <a:p>
            <a:endParaRPr lang="en-US"/>
          </a:p>
        </p:txBody>
      </p:sp>
      <p:sp>
        <p:nvSpPr>
          <p:cNvPr id="130189" name="Freeform 141"/>
          <p:cNvSpPr>
            <a:spLocks/>
          </p:cNvSpPr>
          <p:nvPr/>
        </p:nvSpPr>
        <p:spPr bwMode="auto">
          <a:xfrm>
            <a:off x="8448675" y="3492501"/>
            <a:ext cx="876300" cy="506413"/>
          </a:xfrm>
          <a:custGeom>
            <a:avLst/>
            <a:gdLst>
              <a:gd name="T0" fmla="*/ 0 w 840"/>
              <a:gd name="T1" fmla="*/ 119033 h 485"/>
              <a:gd name="T2" fmla="*/ 669744 w 840"/>
              <a:gd name="T3" fmla="*/ 506413 h 485"/>
              <a:gd name="T4" fmla="*/ 876300 w 840"/>
              <a:gd name="T5" fmla="*/ 382159 h 485"/>
              <a:gd name="T6" fmla="*/ 206556 w 840"/>
              <a:gd name="T7" fmla="*/ 0 h 485"/>
              <a:gd name="T8" fmla="*/ 0 w 840"/>
              <a:gd name="T9" fmla="*/ 119033 h 485"/>
              <a:gd name="T10" fmla="*/ 0 60000 65536"/>
              <a:gd name="T11" fmla="*/ 0 60000 65536"/>
              <a:gd name="T12" fmla="*/ 0 60000 65536"/>
              <a:gd name="T13" fmla="*/ 0 60000 65536"/>
              <a:gd name="T14" fmla="*/ 0 60000 65536"/>
              <a:gd name="T15" fmla="*/ 0 w 840"/>
              <a:gd name="T16" fmla="*/ 0 h 485"/>
              <a:gd name="T17" fmla="*/ 840 w 840"/>
              <a:gd name="T18" fmla="*/ 485 h 485"/>
            </a:gdLst>
            <a:ahLst/>
            <a:cxnLst>
              <a:cxn ang="T10">
                <a:pos x="T0" y="T1"/>
              </a:cxn>
              <a:cxn ang="T11">
                <a:pos x="T2" y="T3"/>
              </a:cxn>
              <a:cxn ang="T12">
                <a:pos x="T4" y="T5"/>
              </a:cxn>
              <a:cxn ang="T13">
                <a:pos x="T6" y="T7"/>
              </a:cxn>
              <a:cxn ang="T14">
                <a:pos x="T8" y="T9"/>
              </a:cxn>
            </a:cxnLst>
            <a:rect l="T15" t="T16" r="T17" b="T18"/>
            <a:pathLst>
              <a:path w="840" h="485">
                <a:moveTo>
                  <a:pt x="0" y="114"/>
                </a:moveTo>
                <a:lnTo>
                  <a:pt x="642" y="485"/>
                </a:lnTo>
                <a:lnTo>
                  <a:pt x="840" y="366"/>
                </a:lnTo>
                <a:lnTo>
                  <a:pt x="198" y="0"/>
                </a:lnTo>
                <a:lnTo>
                  <a:pt x="0" y="114"/>
                </a:lnTo>
                <a:close/>
              </a:path>
            </a:pathLst>
          </a:custGeom>
          <a:solidFill>
            <a:schemeClr val="accent2"/>
          </a:solidFill>
          <a:ln w="9525">
            <a:noFill/>
            <a:round/>
            <a:headEnd/>
            <a:tailEnd/>
          </a:ln>
        </p:spPr>
        <p:txBody>
          <a:bodyPr/>
          <a:lstStyle/>
          <a:p>
            <a:endParaRPr lang="en-US"/>
          </a:p>
        </p:txBody>
      </p:sp>
      <p:sp>
        <p:nvSpPr>
          <p:cNvPr id="130162" name="Line 114"/>
          <p:cNvSpPr>
            <a:spLocks noChangeShapeType="1"/>
          </p:cNvSpPr>
          <p:nvPr/>
        </p:nvSpPr>
        <p:spPr bwMode="auto">
          <a:xfrm flipH="1">
            <a:off x="8070850" y="3997325"/>
            <a:ext cx="1036638" cy="598488"/>
          </a:xfrm>
          <a:prstGeom prst="line">
            <a:avLst/>
          </a:prstGeom>
          <a:noFill/>
          <a:ln w="9525">
            <a:solidFill>
              <a:srgbClr val="FF0000"/>
            </a:solidFill>
            <a:round/>
            <a:headEnd/>
            <a:tailEnd/>
          </a:ln>
        </p:spPr>
        <p:txBody>
          <a:bodyPr/>
          <a:lstStyle/>
          <a:p>
            <a:endParaRPr lang="en-US"/>
          </a:p>
        </p:txBody>
      </p:sp>
      <p:sp>
        <p:nvSpPr>
          <p:cNvPr id="130190" name="Line 142"/>
          <p:cNvSpPr>
            <a:spLocks noChangeShapeType="1"/>
          </p:cNvSpPr>
          <p:nvPr/>
        </p:nvSpPr>
        <p:spPr bwMode="auto">
          <a:xfrm flipV="1">
            <a:off x="9115425" y="3668714"/>
            <a:ext cx="0" cy="333375"/>
          </a:xfrm>
          <a:prstGeom prst="line">
            <a:avLst/>
          </a:prstGeom>
          <a:noFill/>
          <a:ln w="9525">
            <a:solidFill>
              <a:srgbClr val="FF0000"/>
            </a:solidFill>
            <a:round/>
            <a:headEnd/>
            <a:tailEnd/>
          </a:ln>
        </p:spPr>
        <p:txBody>
          <a:bodyPr/>
          <a:lstStyle/>
          <a:p>
            <a:endParaRPr lang="en-US"/>
          </a:p>
        </p:txBody>
      </p:sp>
      <p:sp>
        <p:nvSpPr>
          <p:cNvPr id="130160" name="Freeform 112"/>
          <p:cNvSpPr>
            <a:spLocks/>
          </p:cNvSpPr>
          <p:nvPr/>
        </p:nvSpPr>
        <p:spPr bwMode="auto">
          <a:xfrm>
            <a:off x="7894639" y="4692650"/>
            <a:ext cx="644525" cy="628650"/>
          </a:xfrm>
          <a:custGeom>
            <a:avLst/>
            <a:gdLst>
              <a:gd name="T0" fmla="*/ 0 w 618"/>
              <a:gd name="T1" fmla="*/ 0 h 603"/>
              <a:gd name="T2" fmla="*/ 0 w 618"/>
              <a:gd name="T3" fmla="*/ 256464 h 603"/>
              <a:gd name="T4" fmla="*/ 644525 w 618"/>
              <a:gd name="T5" fmla="*/ 628650 h 603"/>
              <a:gd name="T6" fmla="*/ 644525 w 618"/>
              <a:gd name="T7" fmla="*/ 375313 h 603"/>
              <a:gd name="T8" fmla="*/ 0 w 618"/>
              <a:gd name="T9" fmla="*/ 0 h 603"/>
              <a:gd name="T10" fmla="*/ 0 60000 65536"/>
              <a:gd name="T11" fmla="*/ 0 60000 65536"/>
              <a:gd name="T12" fmla="*/ 0 60000 65536"/>
              <a:gd name="T13" fmla="*/ 0 60000 65536"/>
              <a:gd name="T14" fmla="*/ 0 60000 65536"/>
              <a:gd name="T15" fmla="*/ 0 w 618"/>
              <a:gd name="T16" fmla="*/ 0 h 603"/>
              <a:gd name="T17" fmla="*/ 618 w 618"/>
              <a:gd name="T18" fmla="*/ 603 h 603"/>
            </a:gdLst>
            <a:ahLst/>
            <a:cxnLst>
              <a:cxn ang="T10">
                <a:pos x="T0" y="T1"/>
              </a:cxn>
              <a:cxn ang="T11">
                <a:pos x="T2" y="T3"/>
              </a:cxn>
              <a:cxn ang="T12">
                <a:pos x="T4" y="T5"/>
              </a:cxn>
              <a:cxn ang="T13">
                <a:pos x="T6" y="T7"/>
              </a:cxn>
              <a:cxn ang="T14">
                <a:pos x="T8" y="T9"/>
              </a:cxn>
            </a:cxnLst>
            <a:rect l="T15" t="T16" r="T17" b="T18"/>
            <a:pathLst>
              <a:path w="618" h="603">
                <a:moveTo>
                  <a:pt x="0" y="0"/>
                </a:moveTo>
                <a:lnTo>
                  <a:pt x="0" y="246"/>
                </a:lnTo>
                <a:lnTo>
                  <a:pt x="618" y="603"/>
                </a:lnTo>
                <a:lnTo>
                  <a:pt x="618" y="360"/>
                </a:lnTo>
                <a:lnTo>
                  <a:pt x="0" y="0"/>
                </a:lnTo>
                <a:close/>
              </a:path>
            </a:pathLst>
          </a:custGeom>
          <a:solidFill>
            <a:schemeClr val="hlink"/>
          </a:solidFill>
          <a:ln w="9525">
            <a:noFill/>
            <a:round/>
            <a:headEnd/>
            <a:tailEnd/>
          </a:ln>
        </p:spPr>
        <p:txBody>
          <a:bodyPr/>
          <a:lstStyle/>
          <a:p>
            <a:endParaRPr lang="en-US"/>
          </a:p>
        </p:txBody>
      </p:sp>
      <p:sp>
        <p:nvSpPr>
          <p:cNvPr id="130164" name="Line 116"/>
          <p:cNvSpPr>
            <a:spLocks noChangeShapeType="1"/>
          </p:cNvSpPr>
          <p:nvPr/>
        </p:nvSpPr>
        <p:spPr bwMode="auto">
          <a:xfrm flipH="1">
            <a:off x="8067676" y="4737100"/>
            <a:ext cx="1033463" cy="596900"/>
          </a:xfrm>
          <a:prstGeom prst="line">
            <a:avLst/>
          </a:prstGeom>
          <a:noFill/>
          <a:ln w="9525">
            <a:solidFill>
              <a:srgbClr val="FF0000"/>
            </a:solidFill>
            <a:round/>
            <a:headEnd/>
            <a:tailEnd/>
          </a:ln>
        </p:spPr>
        <p:txBody>
          <a:bodyPr/>
          <a:lstStyle/>
          <a:p>
            <a:endParaRPr lang="en-US"/>
          </a:p>
        </p:txBody>
      </p:sp>
      <p:sp>
        <p:nvSpPr>
          <p:cNvPr id="130165" name="Line 117"/>
          <p:cNvSpPr>
            <a:spLocks noChangeShapeType="1"/>
          </p:cNvSpPr>
          <p:nvPr/>
        </p:nvSpPr>
        <p:spPr bwMode="auto">
          <a:xfrm flipH="1">
            <a:off x="8072438" y="5064125"/>
            <a:ext cx="461962" cy="266700"/>
          </a:xfrm>
          <a:prstGeom prst="line">
            <a:avLst/>
          </a:prstGeom>
          <a:noFill/>
          <a:ln w="9525">
            <a:solidFill>
              <a:srgbClr val="FF0000"/>
            </a:solidFill>
            <a:round/>
            <a:headEnd/>
            <a:tailEnd/>
          </a:ln>
        </p:spPr>
        <p:txBody>
          <a:bodyPr/>
          <a:lstStyle/>
          <a:p>
            <a:endParaRPr lang="en-US"/>
          </a:p>
        </p:txBody>
      </p:sp>
      <p:sp>
        <p:nvSpPr>
          <p:cNvPr id="130166" name="Line 118"/>
          <p:cNvSpPr>
            <a:spLocks noChangeShapeType="1"/>
          </p:cNvSpPr>
          <p:nvPr/>
        </p:nvSpPr>
        <p:spPr bwMode="auto">
          <a:xfrm flipH="1">
            <a:off x="8072438" y="5316538"/>
            <a:ext cx="461962" cy="266700"/>
          </a:xfrm>
          <a:prstGeom prst="line">
            <a:avLst/>
          </a:prstGeom>
          <a:noFill/>
          <a:ln w="9525">
            <a:solidFill>
              <a:srgbClr val="FF0000"/>
            </a:solidFill>
            <a:round/>
            <a:headEnd/>
            <a:tailEnd/>
          </a:ln>
        </p:spPr>
        <p:txBody>
          <a:bodyPr/>
          <a:lstStyle/>
          <a:p>
            <a:endParaRPr lang="en-US"/>
          </a:p>
        </p:txBody>
      </p:sp>
      <p:sp>
        <p:nvSpPr>
          <p:cNvPr id="130171" name="Line 123"/>
          <p:cNvSpPr>
            <a:spLocks noChangeShapeType="1"/>
          </p:cNvSpPr>
          <p:nvPr/>
        </p:nvSpPr>
        <p:spPr bwMode="auto">
          <a:xfrm>
            <a:off x="8542338" y="5073650"/>
            <a:ext cx="552450" cy="319088"/>
          </a:xfrm>
          <a:prstGeom prst="line">
            <a:avLst/>
          </a:prstGeom>
          <a:noFill/>
          <a:ln w="9525">
            <a:solidFill>
              <a:srgbClr val="FF0000"/>
            </a:solidFill>
            <a:round/>
            <a:headEnd/>
            <a:tailEnd/>
          </a:ln>
        </p:spPr>
        <p:txBody>
          <a:bodyPr/>
          <a:lstStyle/>
          <a:p>
            <a:endParaRPr lang="en-US"/>
          </a:p>
        </p:txBody>
      </p:sp>
      <p:sp>
        <p:nvSpPr>
          <p:cNvPr id="130172" name="Line 124"/>
          <p:cNvSpPr>
            <a:spLocks noChangeShapeType="1"/>
          </p:cNvSpPr>
          <p:nvPr/>
        </p:nvSpPr>
        <p:spPr bwMode="auto">
          <a:xfrm>
            <a:off x="8537576" y="5318125"/>
            <a:ext cx="549275" cy="317500"/>
          </a:xfrm>
          <a:prstGeom prst="line">
            <a:avLst/>
          </a:prstGeom>
          <a:noFill/>
          <a:ln w="9525">
            <a:solidFill>
              <a:srgbClr val="FF0000"/>
            </a:solidFill>
            <a:round/>
            <a:headEnd/>
            <a:tailEnd/>
          </a:ln>
        </p:spPr>
        <p:txBody>
          <a:bodyPr/>
          <a:lstStyle/>
          <a:p>
            <a:endParaRPr lang="en-US"/>
          </a:p>
        </p:txBody>
      </p:sp>
      <p:sp>
        <p:nvSpPr>
          <p:cNvPr id="130163" name="Freeform 115"/>
          <p:cNvSpPr>
            <a:spLocks/>
          </p:cNvSpPr>
          <p:nvPr/>
        </p:nvSpPr>
        <p:spPr bwMode="auto">
          <a:xfrm>
            <a:off x="7442201" y="4365625"/>
            <a:ext cx="1012825" cy="579438"/>
          </a:xfrm>
          <a:custGeom>
            <a:avLst/>
            <a:gdLst>
              <a:gd name="T0" fmla="*/ 1012825 w 638"/>
              <a:gd name="T1" fmla="*/ 0 h 365"/>
              <a:gd name="T2" fmla="*/ 0 w 638"/>
              <a:gd name="T3" fmla="*/ 579438 h 365"/>
              <a:gd name="T4" fmla="*/ 0 60000 65536"/>
              <a:gd name="T5" fmla="*/ 0 60000 65536"/>
              <a:gd name="T6" fmla="*/ 0 w 638"/>
              <a:gd name="T7" fmla="*/ 0 h 365"/>
              <a:gd name="T8" fmla="*/ 638 w 638"/>
              <a:gd name="T9" fmla="*/ 365 h 365"/>
            </a:gdLst>
            <a:ahLst/>
            <a:cxnLst>
              <a:cxn ang="T4">
                <a:pos x="T0" y="T1"/>
              </a:cxn>
              <a:cxn ang="T5">
                <a:pos x="T2" y="T3"/>
              </a:cxn>
            </a:cxnLst>
            <a:rect l="T6" t="T7" r="T8" b="T9"/>
            <a:pathLst>
              <a:path w="638" h="365">
                <a:moveTo>
                  <a:pt x="638" y="0"/>
                </a:moveTo>
                <a:lnTo>
                  <a:pt x="0" y="365"/>
                </a:lnTo>
              </a:path>
            </a:pathLst>
          </a:custGeom>
          <a:noFill/>
          <a:ln w="9525">
            <a:solidFill>
              <a:srgbClr val="FF0000"/>
            </a:solidFill>
            <a:round/>
            <a:headEnd/>
            <a:tailEnd/>
          </a:ln>
        </p:spPr>
        <p:txBody>
          <a:bodyPr/>
          <a:lstStyle/>
          <a:p>
            <a:endParaRPr lang="en-US"/>
          </a:p>
        </p:txBody>
      </p:sp>
      <p:pic>
        <p:nvPicPr>
          <p:cNvPr id="130198" name="Picture 150"/>
          <p:cNvPicPr>
            <a:picLocks noChangeAspect="1" noChangeArrowheads="1"/>
          </p:cNvPicPr>
          <p:nvPr/>
        </p:nvPicPr>
        <p:blipFill>
          <a:blip r:embed="rId4" cstate="print">
            <a:clrChange>
              <a:clrFrom>
                <a:srgbClr val="FFFFFF"/>
              </a:clrFrom>
              <a:clrTo>
                <a:srgbClr val="FFFFFF">
                  <a:alpha val="0"/>
                </a:srgbClr>
              </a:clrTo>
            </a:clrChange>
            <a:lum bright="-30000" contrast="24000"/>
          </a:blip>
          <a:srcRect/>
          <a:stretch>
            <a:fillRect/>
          </a:stretch>
        </p:blipFill>
        <p:spPr bwMode="auto">
          <a:xfrm>
            <a:off x="9909175" y="5365750"/>
            <a:ext cx="704850" cy="901700"/>
          </a:xfrm>
          <a:prstGeom prst="rect">
            <a:avLst/>
          </a:prstGeom>
          <a:noFill/>
          <a:ln w="9525">
            <a:noFill/>
            <a:miter lim="800000"/>
            <a:headEnd/>
            <a:tailEnd/>
          </a:ln>
        </p:spPr>
      </p:pic>
      <p:sp>
        <p:nvSpPr>
          <p:cNvPr id="130191" name="Freeform 143"/>
          <p:cNvSpPr>
            <a:spLocks/>
          </p:cNvSpPr>
          <p:nvPr/>
        </p:nvSpPr>
        <p:spPr bwMode="auto">
          <a:xfrm>
            <a:off x="7123114" y="2786064"/>
            <a:ext cx="3005137" cy="1736725"/>
          </a:xfrm>
          <a:custGeom>
            <a:avLst/>
            <a:gdLst>
              <a:gd name="T0" fmla="*/ 3005137 w 2880"/>
              <a:gd name="T1" fmla="*/ 918460 h 1664"/>
              <a:gd name="T2" fmla="*/ 1588131 w 2880"/>
              <a:gd name="T3" fmla="*/ 1736725 h 1664"/>
              <a:gd name="T4" fmla="*/ 0 w 2880"/>
              <a:gd name="T5" fmla="*/ 819308 h 1664"/>
              <a:gd name="T6" fmla="*/ 1419093 w 2880"/>
              <a:gd name="T7" fmla="*/ 0 h 1664"/>
              <a:gd name="T8" fmla="*/ 3005137 w 2880"/>
              <a:gd name="T9" fmla="*/ 918460 h 1664"/>
              <a:gd name="T10" fmla="*/ 0 60000 65536"/>
              <a:gd name="T11" fmla="*/ 0 60000 65536"/>
              <a:gd name="T12" fmla="*/ 0 60000 65536"/>
              <a:gd name="T13" fmla="*/ 0 60000 65536"/>
              <a:gd name="T14" fmla="*/ 0 60000 65536"/>
              <a:gd name="T15" fmla="*/ 0 w 2880"/>
              <a:gd name="T16" fmla="*/ 0 h 1664"/>
              <a:gd name="T17" fmla="*/ 2880 w 2880"/>
              <a:gd name="T18" fmla="*/ 1664 h 1664"/>
            </a:gdLst>
            <a:ahLst/>
            <a:cxnLst>
              <a:cxn ang="T10">
                <a:pos x="T0" y="T1"/>
              </a:cxn>
              <a:cxn ang="T11">
                <a:pos x="T2" y="T3"/>
              </a:cxn>
              <a:cxn ang="T12">
                <a:pos x="T4" y="T5"/>
              </a:cxn>
              <a:cxn ang="T13">
                <a:pos x="T6" y="T7"/>
              </a:cxn>
              <a:cxn ang="T14">
                <a:pos x="T8" y="T9"/>
              </a:cxn>
            </a:cxnLst>
            <a:rect l="T15" t="T16" r="T17" b="T18"/>
            <a:pathLst>
              <a:path w="2880" h="1664">
                <a:moveTo>
                  <a:pt x="2880" y="880"/>
                </a:moveTo>
                <a:lnTo>
                  <a:pt x="1522" y="1664"/>
                </a:lnTo>
                <a:lnTo>
                  <a:pt x="0" y="785"/>
                </a:lnTo>
                <a:lnTo>
                  <a:pt x="1360" y="0"/>
                </a:lnTo>
                <a:lnTo>
                  <a:pt x="2880" y="880"/>
                </a:lnTo>
                <a:close/>
              </a:path>
            </a:pathLst>
          </a:custGeom>
          <a:solidFill>
            <a:schemeClr val="accent2">
              <a:alpha val="39999"/>
            </a:schemeClr>
          </a:solidFill>
          <a:ln w="9525">
            <a:noFill/>
            <a:round/>
            <a:headEnd/>
            <a:tailEnd/>
          </a:ln>
        </p:spPr>
        <p:txBody>
          <a:bodyPr/>
          <a:lstStyle/>
          <a:p>
            <a:endParaRPr lang="en-US"/>
          </a:p>
        </p:txBody>
      </p:sp>
      <p:sp>
        <p:nvSpPr>
          <p:cNvPr id="130192" name="Freeform 144"/>
          <p:cNvSpPr>
            <a:spLocks/>
          </p:cNvSpPr>
          <p:nvPr/>
        </p:nvSpPr>
        <p:spPr bwMode="auto">
          <a:xfrm>
            <a:off x="7904163" y="3282950"/>
            <a:ext cx="1204912" cy="692150"/>
          </a:xfrm>
          <a:custGeom>
            <a:avLst/>
            <a:gdLst>
              <a:gd name="T0" fmla="*/ 0 w 759"/>
              <a:gd name="T1" fmla="*/ 319088 h 436"/>
              <a:gd name="T2" fmla="*/ 636587 w 759"/>
              <a:gd name="T3" fmla="*/ 692150 h 436"/>
              <a:gd name="T4" fmla="*/ 1204912 w 759"/>
              <a:gd name="T5" fmla="*/ 369887 h 436"/>
              <a:gd name="T6" fmla="*/ 563562 w 759"/>
              <a:gd name="T7" fmla="*/ 0 h 436"/>
              <a:gd name="T8" fmla="*/ 0 w 759"/>
              <a:gd name="T9" fmla="*/ 319088 h 436"/>
              <a:gd name="T10" fmla="*/ 0 60000 65536"/>
              <a:gd name="T11" fmla="*/ 0 60000 65536"/>
              <a:gd name="T12" fmla="*/ 0 60000 65536"/>
              <a:gd name="T13" fmla="*/ 0 60000 65536"/>
              <a:gd name="T14" fmla="*/ 0 60000 65536"/>
              <a:gd name="T15" fmla="*/ 0 w 759"/>
              <a:gd name="T16" fmla="*/ 0 h 436"/>
              <a:gd name="T17" fmla="*/ 759 w 759"/>
              <a:gd name="T18" fmla="*/ 436 h 436"/>
            </a:gdLst>
            <a:ahLst/>
            <a:cxnLst>
              <a:cxn ang="T10">
                <a:pos x="T0" y="T1"/>
              </a:cxn>
              <a:cxn ang="T11">
                <a:pos x="T2" y="T3"/>
              </a:cxn>
              <a:cxn ang="T12">
                <a:pos x="T4" y="T5"/>
              </a:cxn>
              <a:cxn ang="T13">
                <a:pos x="T6" y="T7"/>
              </a:cxn>
              <a:cxn ang="T14">
                <a:pos x="T8" y="T9"/>
              </a:cxn>
            </a:cxnLst>
            <a:rect l="T15" t="T16" r="T17" b="T18"/>
            <a:pathLst>
              <a:path w="759" h="436">
                <a:moveTo>
                  <a:pt x="0" y="201"/>
                </a:moveTo>
                <a:lnTo>
                  <a:pt x="401" y="436"/>
                </a:lnTo>
                <a:lnTo>
                  <a:pt x="759" y="233"/>
                </a:lnTo>
                <a:lnTo>
                  <a:pt x="355" y="0"/>
                </a:lnTo>
                <a:lnTo>
                  <a:pt x="0" y="201"/>
                </a:lnTo>
                <a:close/>
              </a:path>
            </a:pathLst>
          </a:custGeom>
          <a:noFill/>
          <a:ln w="28575">
            <a:solidFill>
              <a:schemeClr val="bg1"/>
            </a:solidFill>
            <a:round/>
            <a:headEnd/>
            <a:tailEnd/>
          </a:ln>
        </p:spPr>
        <p:txBody>
          <a:bodyPr/>
          <a:lstStyle/>
          <a:p>
            <a:endParaRPr lang="en-US"/>
          </a:p>
        </p:txBody>
      </p:sp>
      <p:sp>
        <p:nvSpPr>
          <p:cNvPr id="130193" name="Freeform 145"/>
          <p:cNvSpPr>
            <a:spLocks/>
          </p:cNvSpPr>
          <p:nvPr/>
        </p:nvSpPr>
        <p:spPr bwMode="auto">
          <a:xfrm>
            <a:off x="8466139" y="3168650"/>
            <a:ext cx="846137" cy="482600"/>
          </a:xfrm>
          <a:custGeom>
            <a:avLst/>
            <a:gdLst>
              <a:gd name="T0" fmla="*/ 641393 w 810"/>
              <a:gd name="T1" fmla="*/ 482600 h 462"/>
              <a:gd name="T2" fmla="*/ 0 w 810"/>
              <a:gd name="T3" fmla="*/ 112816 h 462"/>
              <a:gd name="T4" fmla="*/ 194298 w 810"/>
              <a:gd name="T5" fmla="*/ 0 h 462"/>
              <a:gd name="T6" fmla="*/ 846137 w 810"/>
              <a:gd name="T7" fmla="*/ 376052 h 462"/>
              <a:gd name="T8" fmla="*/ 641393 w 810"/>
              <a:gd name="T9" fmla="*/ 482600 h 462"/>
              <a:gd name="T10" fmla="*/ 0 60000 65536"/>
              <a:gd name="T11" fmla="*/ 0 60000 65536"/>
              <a:gd name="T12" fmla="*/ 0 60000 65536"/>
              <a:gd name="T13" fmla="*/ 0 60000 65536"/>
              <a:gd name="T14" fmla="*/ 0 60000 65536"/>
              <a:gd name="T15" fmla="*/ 0 w 810"/>
              <a:gd name="T16" fmla="*/ 0 h 462"/>
              <a:gd name="T17" fmla="*/ 810 w 810"/>
              <a:gd name="T18" fmla="*/ 462 h 462"/>
            </a:gdLst>
            <a:ahLst/>
            <a:cxnLst>
              <a:cxn ang="T10">
                <a:pos x="T0" y="T1"/>
              </a:cxn>
              <a:cxn ang="T11">
                <a:pos x="T2" y="T3"/>
              </a:cxn>
              <a:cxn ang="T12">
                <a:pos x="T4" y="T5"/>
              </a:cxn>
              <a:cxn ang="T13">
                <a:pos x="T6" y="T7"/>
              </a:cxn>
              <a:cxn ang="T14">
                <a:pos x="T8" y="T9"/>
              </a:cxn>
            </a:cxnLst>
            <a:rect l="T15" t="T16" r="T17" b="T18"/>
            <a:pathLst>
              <a:path w="810" h="462">
                <a:moveTo>
                  <a:pt x="614" y="462"/>
                </a:moveTo>
                <a:lnTo>
                  <a:pt x="0" y="108"/>
                </a:lnTo>
                <a:lnTo>
                  <a:pt x="186" y="0"/>
                </a:lnTo>
                <a:lnTo>
                  <a:pt x="810" y="360"/>
                </a:lnTo>
                <a:lnTo>
                  <a:pt x="614" y="462"/>
                </a:lnTo>
                <a:close/>
              </a:path>
            </a:pathLst>
          </a:custGeom>
          <a:noFill/>
          <a:ln w="28575">
            <a:solidFill>
              <a:schemeClr val="bg1"/>
            </a:solidFill>
            <a:round/>
            <a:headEnd/>
            <a:tailEnd/>
          </a:ln>
        </p:spPr>
        <p:txBody>
          <a:bodyPr/>
          <a:lstStyle/>
          <a:p>
            <a:endParaRPr lang="en-US"/>
          </a:p>
        </p:txBody>
      </p:sp>
      <p:sp>
        <p:nvSpPr>
          <p:cNvPr id="130182" name="Freeform 134"/>
          <p:cNvSpPr>
            <a:spLocks/>
          </p:cNvSpPr>
          <p:nvPr/>
        </p:nvSpPr>
        <p:spPr bwMode="auto">
          <a:xfrm>
            <a:off x="7119939" y="3606801"/>
            <a:ext cx="1590675" cy="2620963"/>
          </a:xfrm>
          <a:custGeom>
            <a:avLst/>
            <a:gdLst>
              <a:gd name="T0" fmla="*/ 0 w 1525"/>
              <a:gd name="T1" fmla="*/ 0 h 2512"/>
              <a:gd name="T2" fmla="*/ 0 w 1525"/>
              <a:gd name="T3" fmla="*/ 1702791 h 2512"/>
              <a:gd name="T4" fmla="*/ 1590675 w 1525"/>
              <a:gd name="T5" fmla="*/ 2620963 h 2512"/>
              <a:gd name="T6" fmla="*/ 1590675 w 1525"/>
              <a:gd name="T7" fmla="*/ 918172 h 2512"/>
              <a:gd name="T8" fmla="*/ 0 w 1525"/>
              <a:gd name="T9" fmla="*/ 0 h 2512"/>
              <a:gd name="T10" fmla="*/ 0 60000 65536"/>
              <a:gd name="T11" fmla="*/ 0 60000 65536"/>
              <a:gd name="T12" fmla="*/ 0 60000 65536"/>
              <a:gd name="T13" fmla="*/ 0 60000 65536"/>
              <a:gd name="T14" fmla="*/ 0 60000 65536"/>
              <a:gd name="T15" fmla="*/ 0 w 1525"/>
              <a:gd name="T16" fmla="*/ 0 h 2512"/>
              <a:gd name="T17" fmla="*/ 1525 w 1525"/>
              <a:gd name="T18" fmla="*/ 2512 h 2512"/>
            </a:gdLst>
            <a:ahLst/>
            <a:cxnLst>
              <a:cxn ang="T10">
                <a:pos x="T0" y="T1"/>
              </a:cxn>
              <a:cxn ang="T11">
                <a:pos x="T2" y="T3"/>
              </a:cxn>
              <a:cxn ang="T12">
                <a:pos x="T4" y="T5"/>
              </a:cxn>
              <a:cxn ang="T13">
                <a:pos x="T6" y="T7"/>
              </a:cxn>
              <a:cxn ang="T14">
                <a:pos x="T8" y="T9"/>
              </a:cxn>
            </a:cxnLst>
            <a:rect l="T15" t="T16" r="T17" b="T18"/>
            <a:pathLst>
              <a:path w="1525" h="2512">
                <a:moveTo>
                  <a:pt x="0" y="0"/>
                </a:moveTo>
                <a:lnTo>
                  <a:pt x="0" y="1632"/>
                </a:lnTo>
                <a:lnTo>
                  <a:pt x="1525" y="2512"/>
                </a:lnTo>
                <a:lnTo>
                  <a:pt x="1525" y="880"/>
                </a:lnTo>
                <a:lnTo>
                  <a:pt x="0" y="0"/>
                </a:lnTo>
                <a:close/>
              </a:path>
            </a:pathLst>
          </a:custGeom>
          <a:solidFill>
            <a:schemeClr val="accent1">
              <a:alpha val="39999"/>
            </a:schemeClr>
          </a:solidFill>
          <a:ln w="9525">
            <a:noFill/>
            <a:round/>
            <a:headEnd/>
            <a:tailEnd/>
          </a:ln>
        </p:spPr>
        <p:txBody>
          <a:bodyPr/>
          <a:lstStyle/>
          <a:p>
            <a:endParaRPr lang="en-US"/>
          </a:p>
        </p:txBody>
      </p:sp>
      <p:sp>
        <p:nvSpPr>
          <p:cNvPr id="130195" name="Freeform 147"/>
          <p:cNvSpPr>
            <a:spLocks/>
          </p:cNvSpPr>
          <p:nvPr/>
        </p:nvSpPr>
        <p:spPr bwMode="auto">
          <a:xfrm>
            <a:off x="7424739" y="4208464"/>
            <a:ext cx="642937" cy="1114425"/>
          </a:xfrm>
          <a:custGeom>
            <a:avLst/>
            <a:gdLst>
              <a:gd name="T0" fmla="*/ 0 w 616"/>
              <a:gd name="T1" fmla="*/ 0 h 1068"/>
              <a:gd name="T2" fmla="*/ 0 w 616"/>
              <a:gd name="T3" fmla="*/ 742950 h 1068"/>
              <a:gd name="T4" fmla="*/ 642937 w 616"/>
              <a:gd name="T5" fmla="*/ 1114425 h 1068"/>
              <a:gd name="T6" fmla="*/ 642937 w 616"/>
              <a:gd name="T7" fmla="*/ 375649 h 1068"/>
              <a:gd name="T8" fmla="*/ 0 w 616"/>
              <a:gd name="T9" fmla="*/ 0 h 1068"/>
              <a:gd name="T10" fmla="*/ 0 60000 65536"/>
              <a:gd name="T11" fmla="*/ 0 60000 65536"/>
              <a:gd name="T12" fmla="*/ 0 60000 65536"/>
              <a:gd name="T13" fmla="*/ 0 60000 65536"/>
              <a:gd name="T14" fmla="*/ 0 60000 65536"/>
              <a:gd name="T15" fmla="*/ 0 w 616"/>
              <a:gd name="T16" fmla="*/ 0 h 1068"/>
              <a:gd name="T17" fmla="*/ 616 w 616"/>
              <a:gd name="T18" fmla="*/ 1068 h 1068"/>
            </a:gdLst>
            <a:ahLst/>
            <a:cxnLst>
              <a:cxn ang="T10">
                <a:pos x="T0" y="T1"/>
              </a:cxn>
              <a:cxn ang="T11">
                <a:pos x="T2" y="T3"/>
              </a:cxn>
              <a:cxn ang="T12">
                <a:pos x="T4" y="T5"/>
              </a:cxn>
              <a:cxn ang="T13">
                <a:pos x="T6" y="T7"/>
              </a:cxn>
              <a:cxn ang="T14">
                <a:pos x="T8" y="T9"/>
              </a:cxn>
            </a:cxnLst>
            <a:rect l="T15" t="T16" r="T17" b="T18"/>
            <a:pathLst>
              <a:path w="616" h="1068">
                <a:moveTo>
                  <a:pt x="0" y="0"/>
                </a:moveTo>
                <a:lnTo>
                  <a:pt x="0" y="712"/>
                </a:lnTo>
                <a:lnTo>
                  <a:pt x="616" y="1068"/>
                </a:lnTo>
                <a:lnTo>
                  <a:pt x="616" y="360"/>
                </a:lnTo>
                <a:lnTo>
                  <a:pt x="0" y="0"/>
                </a:lnTo>
                <a:close/>
              </a:path>
            </a:pathLst>
          </a:custGeom>
          <a:noFill/>
          <a:ln w="28575">
            <a:solidFill>
              <a:schemeClr val="bg1"/>
            </a:solidFill>
            <a:round/>
            <a:headEnd/>
            <a:tailEnd/>
          </a:ln>
        </p:spPr>
        <p:txBody>
          <a:bodyPr/>
          <a:lstStyle/>
          <a:p>
            <a:endParaRPr lang="en-US"/>
          </a:p>
        </p:txBody>
      </p:sp>
      <p:sp>
        <p:nvSpPr>
          <p:cNvPr id="130196" name="Freeform 148"/>
          <p:cNvSpPr>
            <a:spLocks/>
          </p:cNvSpPr>
          <p:nvPr/>
        </p:nvSpPr>
        <p:spPr bwMode="auto">
          <a:xfrm>
            <a:off x="7421563" y="4949825"/>
            <a:ext cx="646112" cy="628650"/>
          </a:xfrm>
          <a:custGeom>
            <a:avLst/>
            <a:gdLst>
              <a:gd name="T0" fmla="*/ 0 w 618"/>
              <a:gd name="T1" fmla="*/ 0 h 602"/>
              <a:gd name="T2" fmla="*/ 0 w 618"/>
              <a:gd name="T3" fmla="*/ 256890 h 602"/>
              <a:gd name="T4" fmla="*/ 646112 w 618"/>
              <a:gd name="T5" fmla="*/ 628650 h 602"/>
              <a:gd name="T6" fmla="*/ 646112 w 618"/>
              <a:gd name="T7" fmla="*/ 369671 h 602"/>
              <a:gd name="T8" fmla="*/ 0 w 618"/>
              <a:gd name="T9" fmla="*/ 0 h 602"/>
              <a:gd name="T10" fmla="*/ 0 60000 65536"/>
              <a:gd name="T11" fmla="*/ 0 60000 65536"/>
              <a:gd name="T12" fmla="*/ 0 60000 65536"/>
              <a:gd name="T13" fmla="*/ 0 60000 65536"/>
              <a:gd name="T14" fmla="*/ 0 60000 65536"/>
              <a:gd name="T15" fmla="*/ 0 w 618"/>
              <a:gd name="T16" fmla="*/ 0 h 602"/>
              <a:gd name="T17" fmla="*/ 618 w 618"/>
              <a:gd name="T18" fmla="*/ 602 h 602"/>
            </a:gdLst>
            <a:ahLst/>
            <a:cxnLst>
              <a:cxn ang="T10">
                <a:pos x="T0" y="T1"/>
              </a:cxn>
              <a:cxn ang="T11">
                <a:pos x="T2" y="T3"/>
              </a:cxn>
              <a:cxn ang="T12">
                <a:pos x="T4" y="T5"/>
              </a:cxn>
              <a:cxn ang="T13">
                <a:pos x="T6" y="T7"/>
              </a:cxn>
              <a:cxn ang="T14">
                <a:pos x="T8" y="T9"/>
              </a:cxn>
            </a:cxnLst>
            <a:rect l="T15" t="T16" r="T17" b="T18"/>
            <a:pathLst>
              <a:path w="618" h="602">
                <a:moveTo>
                  <a:pt x="0" y="0"/>
                </a:moveTo>
                <a:lnTo>
                  <a:pt x="0" y="246"/>
                </a:lnTo>
                <a:lnTo>
                  <a:pt x="618" y="602"/>
                </a:lnTo>
                <a:lnTo>
                  <a:pt x="618" y="354"/>
                </a:lnTo>
                <a:lnTo>
                  <a:pt x="0" y="0"/>
                </a:lnTo>
                <a:close/>
              </a:path>
            </a:pathLst>
          </a:custGeom>
          <a:noFill/>
          <a:ln w="28575">
            <a:solidFill>
              <a:schemeClr val="bg1"/>
            </a:solidFill>
            <a:round/>
            <a:headEnd/>
            <a:tailEnd/>
          </a:ln>
        </p:spPr>
        <p:txBody>
          <a:bodyPr/>
          <a:lstStyle/>
          <a:p>
            <a:endParaRPr lang="en-US"/>
          </a:p>
        </p:txBody>
      </p:sp>
      <p:sp>
        <p:nvSpPr>
          <p:cNvPr id="130188" name="Freeform 140"/>
          <p:cNvSpPr>
            <a:spLocks/>
          </p:cNvSpPr>
          <p:nvPr/>
        </p:nvSpPr>
        <p:spPr bwMode="auto">
          <a:xfrm>
            <a:off x="8704264" y="3702050"/>
            <a:ext cx="1419225" cy="2520950"/>
          </a:xfrm>
          <a:custGeom>
            <a:avLst/>
            <a:gdLst>
              <a:gd name="T0" fmla="*/ 0 w 1360"/>
              <a:gd name="T1" fmla="*/ 826404 h 2416"/>
              <a:gd name="T2" fmla="*/ 0 w 1360"/>
              <a:gd name="T3" fmla="*/ 2520950 h 2416"/>
              <a:gd name="T4" fmla="*/ 1419225 w 1360"/>
              <a:gd name="T5" fmla="*/ 1694546 h 2416"/>
              <a:gd name="T6" fmla="*/ 1419225 w 1360"/>
              <a:gd name="T7" fmla="*/ 0 h 2416"/>
              <a:gd name="T8" fmla="*/ 0 w 1360"/>
              <a:gd name="T9" fmla="*/ 826404 h 2416"/>
              <a:gd name="T10" fmla="*/ 0 60000 65536"/>
              <a:gd name="T11" fmla="*/ 0 60000 65536"/>
              <a:gd name="T12" fmla="*/ 0 60000 65536"/>
              <a:gd name="T13" fmla="*/ 0 60000 65536"/>
              <a:gd name="T14" fmla="*/ 0 60000 65536"/>
              <a:gd name="T15" fmla="*/ 0 w 1360"/>
              <a:gd name="T16" fmla="*/ 0 h 2416"/>
              <a:gd name="T17" fmla="*/ 1360 w 1360"/>
              <a:gd name="T18" fmla="*/ 2416 h 2416"/>
            </a:gdLst>
            <a:ahLst/>
            <a:cxnLst>
              <a:cxn ang="T10">
                <a:pos x="T0" y="T1"/>
              </a:cxn>
              <a:cxn ang="T11">
                <a:pos x="T2" y="T3"/>
              </a:cxn>
              <a:cxn ang="T12">
                <a:pos x="T4" y="T5"/>
              </a:cxn>
              <a:cxn ang="T13">
                <a:pos x="T6" y="T7"/>
              </a:cxn>
              <a:cxn ang="T14">
                <a:pos x="T8" y="T9"/>
              </a:cxn>
            </a:cxnLst>
            <a:rect l="T15" t="T16" r="T17" b="T18"/>
            <a:pathLst>
              <a:path w="1360" h="2416">
                <a:moveTo>
                  <a:pt x="0" y="792"/>
                </a:moveTo>
                <a:lnTo>
                  <a:pt x="0" y="2416"/>
                </a:lnTo>
                <a:lnTo>
                  <a:pt x="1360" y="1624"/>
                </a:lnTo>
                <a:lnTo>
                  <a:pt x="1360" y="0"/>
                </a:lnTo>
                <a:lnTo>
                  <a:pt x="0" y="792"/>
                </a:lnTo>
                <a:close/>
              </a:path>
            </a:pathLst>
          </a:custGeom>
          <a:solidFill>
            <a:srgbClr val="993300">
              <a:alpha val="39999"/>
            </a:srgbClr>
          </a:solidFill>
          <a:ln w="9525">
            <a:noFill/>
            <a:round/>
            <a:headEnd/>
            <a:tailEnd/>
          </a:ln>
        </p:spPr>
        <p:txBody>
          <a:bodyPr/>
          <a:lstStyle/>
          <a:p>
            <a:endParaRPr lang="en-US"/>
          </a:p>
        </p:txBody>
      </p:sp>
      <p:sp>
        <p:nvSpPr>
          <p:cNvPr id="130194" name="Freeform 146"/>
          <p:cNvSpPr>
            <a:spLocks/>
          </p:cNvSpPr>
          <p:nvPr/>
        </p:nvSpPr>
        <p:spPr bwMode="auto">
          <a:xfrm>
            <a:off x="9102725" y="4202113"/>
            <a:ext cx="769938" cy="1439862"/>
          </a:xfrm>
          <a:custGeom>
            <a:avLst/>
            <a:gdLst>
              <a:gd name="T0" fmla="*/ 0 w 738"/>
              <a:gd name="T1" fmla="*/ 1439862 h 1380"/>
              <a:gd name="T2" fmla="*/ 0 w 738"/>
              <a:gd name="T3" fmla="*/ 1183191 h 1380"/>
              <a:gd name="T4" fmla="*/ 573802 w 738"/>
              <a:gd name="T5" fmla="*/ 851397 h 1380"/>
              <a:gd name="T6" fmla="*/ 573802 w 738"/>
              <a:gd name="T7" fmla="*/ 112685 h 1380"/>
              <a:gd name="T8" fmla="*/ 769938 w 738"/>
              <a:gd name="T9" fmla="*/ 0 h 1380"/>
              <a:gd name="T10" fmla="*/ 769938 w 738"/>
              <a:gd name="T11" fmla="*/ 995383 h 1380"/>
              <a:gd name="T12" fmla="*/ 0 w 738"/>
              <a:gd name="T13" fmla="*/ 1439862 h 1380"/>
              <a:gd name="T14" fmla="*/ 0 60000 65536"/>
              <a:gd name="T15" fmla="*/ 0 60000 65536"/>
              <a:gd name="T16" fmla="*/ 0 60000 65536"/>
              <a:gd name="T17" fmla="*/ 0 60000 65536"/>
              <a:gd name="T18" fmla="*/ 0 60000 65536"/>
              <a:gd name="T19" fmla="*/ 0 60000 65536"/>
              <a:gd name="T20" fmla="*/ 0 60000 65536"/>
              <a:gd name="T21" fmla="*/ 0 w 738"/>
              <a:gd name="T22" fmla="*/ 0 h 1380"/>
              <a:gd name="T23" fmla="*/ 738 w 738"/>
              <a:gd name="T24" fmla="*/ 1380 h 138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38" h="1380">
                <a:moveTo>
                  <a:pt x="0" y="1380"/>
                </a:moveTo>
                <a:lnTo>
                  <a:pt x="0" y="1134"/>
                </a:lnTo>
                <a:lnTo>
                  <a:pt x="550" y="816"/>
                </a:lnTo>
                <a:lnTo>
                  <a:pt x="550" y="108"/>
                </a:lnTo>
                <a:lnTo>
                  <a:pt x="738" y="0"/>
                </a:lnTo>
                <a:lnTo>
                  <a:pt x="738" y="954"/>
                </a:lnTo>
                <a:lnTo>
                  <a:pt x="0" y="1380"/>
                </a:lnTo>
                <a:close/>
              </a:path>
            </a:pathLst>
          </a:custGeom>
          <a:noFill/>
          <a:ln w="28575">
            <a:solidFill>
              <a:schemeClr val="bg1"/>
            </a:solidFill>
            <a:round/>
            <a:headEnd/>
            <a:tailEnd/>
          </a:ln>
        </p:spPr>
        <p:txBody>
          <a:bodyPr/>
          <a:lstStyle/>
          <a:p>
            <a:endParaRPr lang="en-US"/>
          </a:p>
        </p:txBody>
      </p:sp>
      <p:sp>
        <p:nvSpPr>
          <p:cNvPr id="130200" name="Freeform 152"/>
          <p:cNvSpPr>
            <a:spLocks/>
          </p:cNvSpPr>
          <p:nvPr/>
        </p:nvSpPr>
        <p:spPr bwMode="auto">
          <a:xfrm>
            <a:off x="3833813" y="2544763"/>
            <a:ext cx="1638300" cy="2057400"/>
          </a:xfrm>
          <a:custGeom>
            <a:avLst/>
            <a:gdLst>
              <a:gd name="T0" fmla="*/ 0 w 1032"/>
              <a:gd name="T1" fmla="*/ 0 h 1296"/>
              <a:gd name="T2" fmla="*/ 0 w 1032"/>
              <a:gd name="T3" fmla="*/ 1857375 h 1296"/>
              <a:gd name="T4" fmla="*/ 1638300 w 1032"/>
              <a:gd name="T5" fmla="*/ 2057400 h 1296"/>
              <a:gd name="T6" fmla="*/ 1638300 w 1032"/>
              <a:gd name="T7" fmla="*/ 200025 h 1296"/>
              <a:gd name="T8" fmla="*/ 0 w 1032"/>
              <a:gd name="T9" fmla="*/ 0 h 1296"/>
              <a:gd name="T10" fmla="*/ 0 60000 65536"/>
              <a:gd name="T11" fmla="*/ 0 60000 65536"/>
              <a:gd name="T12" fmla="*/ 0 60000 65536"/>
              <a:gd name="T13" fmla="*/ 0 60000 65536"/>
              <a:gd name="T14" fmla="*/ 0 60000 65536"/>
              <a:gd name="T15" fmla="*/ 0 w 1032"/>
              <a:gd name="T16" fmla="*/ 0 h 1296"/>
              <a:gd name="T17" fmla="*/ 1032 w 1032"/>
              <a:gd name="T18" fmla="*/ 1296 h 1296"/>
            </a:gdLst>
            <a:ahLst/>
            <a:cxnLst>
              <a:cxn ang="T10">
                <a:pos x="T0" y="T1"/>
              </a:cxn>
              <a:cxn ang="T11">
                <a:pos x="T2" y="T3"/>
              </a:cxn>
              <a:cxn ang="T12">
                <a:pos x="T4" y="T5"/>
              </a:cxn>
              <a:cxn ang="T13">
                <a:pos x="T6" y="T7"/>
              </a:cxn>
              <a:cxn ang="T14">
                <a:pos x="T8" y="T9"/>
              </a:cxn>
            </a:cxnLst>
            <a:rect l="T15" t="T16" r="T17" b="T18"/>
            <a:pathLst>
              <a:path w="1032" h="1296">
                <a:moveTo>
                  <a:pt x="0" y="0"/>
                </a:moveTo>
                <a:lnTo>
                  <a:pt x="0" y="1170"/>
                </a:lnTo>
                <a:lnTo>
                  <a:pt x="1032" y="1296"/>
                </a:lnTo>
                <a:lnTo>
                  <a:pt x="1032" y="126"/>
                </a:lnTo>
                <a:lnTo>
                  <a:pt x="0" y="0"/>
                </a:lnTo>
                <a:close/>
              </a:path>
            </a:pathLst>
          </a:custGeom>
          <a:solidFill>
            <a:srgbClr val="0000FF">
              <a:alpha val="14902"/>
            </a:srgbClr>
          </a:solidFill>
          <a:ln w="9525">
            <a:noFill/>
            <a:round/>
            <a:headEnd/>
            <a:tailEnd/>
          </a:ln>
        </p:spPr>
        <p:txBody>
          <a:bodyPr/>
          <a:lstStyle/>
          <a:p>
            <a:endParaRPr lang="en-US"/>
          </a:p>
        </p:txBody>
      </p:sp>
      <p:sp>
        <p:nvSpPr>
          <p:cNvPr id="130202" name="AutoShape 154">
            <a:hlinkClick r:id="" action="ppaction://noaction" highlightClick="1"/>
          </p:cNvPr>
          <p:cNvSpPr>
            <a:spLocks noChangeArrowheads="1"/>
          </p:cNvSpPr>
          <p:nvPr/>
        </p:nvSpPr>
        <p:spPr bwMode="auto">
          <a:xfrm>
            <a:off x="5343526" y="6287085"/>
            <a:ext cx="695325" cy="338554"/>
          </a:xfrm>
          <a:prstGeom prst="actionButtonBlank">
            <a:avLst/>
          </a:prstGeom>
          <a:solidFill>
            <a:srgbClr val="339933"/>
          </a:solidFill>
          <a:ln w="25400">
            <a:noFill/>
            <a:miter lim="800000"/>
            <a:headEnd/>
            <a:tailEnd/>
          </a:ln>
        </p:spPr>
        <p:txBody>
          <a:bodyPr anchor="ctr">
            <a:spAutoFit/>
          </a:bodyPr>
          <a:lstStyle/>
          <a:p>
            <a:r>
              <a:rPr lang="en-US" sz="1600" dirty="0">
                <a:latin typeface="Bookman Old Style" pitchFamily="18" charset="0"/>
              </a:rPr>
              <a:t>play</a:t>
            </a:r>
            <a:endParaRPr lang="th-TH" sz="1600" dirty="0">
              <a:latin typeface="Bookman Old Style" pitchFamily="18" charset="0"/>
            </a:endParaRPr>
          </a:p>
        </p:txBody>
      </p:sp>
      <p:sp>
        <p:nvSpPr>
          <p:cNvPr id="130208" name="AutoShape 160">
            <a:hlinkClick r:id="" action="ppaction://noaction" highlightClick="1"/>
          </p:cNvPr>
          <p:cNvSpPr>
            <a:spLocks noChangeArrowheads="1"/>
          </p:cNvSpPr>
          <p:nvPr/>
        </p:nvSpPr>
        <p:spPr bwMode="auto">
          <a:xfrm>
            <a:off x="9737726" y="6287085"/>
            <a:ext cx="695325" cy="338554"/>
          </a:xfrm>
          <a:prstGeom prst="actionButtonBlank">
            <a:avLst/>
          </a:prstGeom>
          <a:solidFill>
            <a:srgbClr val="339933"/>
          </a:solidFill>
          <a:ln w="25400">
            <a:noFill/>
            <a:miter lim="800000"/>
            <a:headEnd/>
            <a:tailEnd/>
          </a:ln>
        </p:spPr>
        <p:txBody>
          <a:bodyPr anchor="ctr">
            <a:spAutoFit/>
          </a:bodyPr>
          <a:lstStyle/>
          <a:p>
            <a:r>
              <a:rPr lang="en-US" sz="1600">
                <a:latin typeface="Bookman Old Style" pitchFamily="18" charset="0"/>
              </a:rPr>
              <a:t>play</a:t>
            </a:r>
            <a:endParaRPr lang="th-TH" sz="1600">
              <a:latin typeface="Bookman Old Style" pitchFamily="18" charset="0"/>
            </a:endParaRPr>
          </a:p>
        </p:txBody>
      </p:sp>
      <p:sp>
        <p:nvSpPr>
          <p:cNvPr id="130169" name="Text Box 121"/>
          <p:cNvSpPr txBox="1">
            <a:spLocks noChangeArrowheads="1"/>
          </p:cNvSpPr>
          <p:nvPr/>
        </p:nvSpPr>
        <p:spPr bwMode="auto">
          <a:xfrm>
            <a:off x="7456489" y="5822951"/>
            <a:ext cx="720725" cy="581025"/>
          </a:xfrm>
          <a:prstGeom prst="rect">
            <a:avLst/>
          </a:prstGeom>
          <a:noFill/>
          <a:ln w="9525">
            <a:noFill/>
            <a:miter lim="800000"/>
            <a:headEnd/>
            <a:tailEnd/>
          </a:ln>
        </p:spPr>
        <p:txBody>
          <a:bodyPr>
            <a:spAutoFit/>
          </a:bodyPr>
          <a:lstStyle/>
          <a:p>
            <a:r>
              <a:rPr lang="en-US" sz="1600">
                <a:solidFill>
                  <a:srgbClr val="FF0000"/>
                </a:solidFill>
                <a:latin typeface="Arial" charset="0"/>
              </a:rPr>
              <a:t>Front</a:t>
            </a:r>
          </a:p>
          <a:p>
            <a:r>
              <a:rPr lang="en-US" sz="1600">
                <a:solidFill>
                  <a:srgbClr val="FF0000"/>
                </a:solidFill>
                <a:latin typeface="Arial" charset="0"/>
              </a:rPr>
              <a:t>view</a:t>
            </a:r>
            <a:endParaRPr lang="th-TH" sz="1600">
              <a:solidFill>
                <a:srgbClr val="FF0000"/>
              </a:solidFill>
              <a:latin typeface="Arial" charset="0"/>
            </a:endParaRPr>
          </a:p>
        </p:txBody>
      </p:sp>
      <p:sp>
        <p:nvSpPr>
          <p:cNvPr id="130210" name="Text Box 162"/>
          <p:cNvSpPr txBox="1">
            <a:spLocks noChangeArrowheads="1"/>
          </p:cNvSpPr>
          <p:nvPr/>
        </p:nvSpPr>
        <p:spPr bwMode="auto">
          <a:xfrm>
            <a:off x="6611939" y="2151063"/>
            <a:ext cx="2892425" cy="457200"/>
          </a:xfrm>
          <a:prstGeom prst="rect">
            <a:avLst/>
          </a:prstGeom>
          <a:noFill/>
          <a:ln w="9525" algn="ctr">
            <a:noFill/>
            <a:miter lim="800000"/>
            <a:headEnd/>
            <a:tailEnd/>
          </a:ln>
        </p:spPr>
        <p:txBody>
          <a:bodyPr wrap="none">
            <a:spAutoFit/>
          </a:bodyPr>
          <a:lstStyle/>
          <a:p>
            <a:r>
              <a:rPr lang="en-US" sz="2400" b="1">
                <a:solidFill>
                  <a:schemeClr val="bg1"/>
                </a:solidFill>
                <a:latin typeface="Arial" charset="0"/>
              </a:rPr>
              <a:t>Glass box concept</a:t>
            </a:r>
            <a:endParaRPr lang="th-TH" sz="2400" b="1">
              <a:solidFill>
                <a:schemeClr val="bg1"/>
              </a:solidFill>
              <a:latin typeface="Arial" charset="0"/>
            </a:endParaRPr>
          </a:p>
        </p:txBody>
      </p:sp>
    </p:spTree>
    <p:extLst>
      <p:ext uri="{BB962C8B-B14F-4D97-AF65-F5344CB8AC3E}">
        <p14:creationId xmlns:p14="http://schemas.microsoft.com/office/powerpoint/2010/main" val="96549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0059"/>
                                        </p:tgtEl>
                                        <p:attrNameLst>
                                          <p:attrName>style.visibility</p:attrName>
                                        </p:attrNameLst>
                                      </p:cBhvr>
                                      <p:to>
                                        <p:strVal val="visible"/>
                                      </p:to>
                                    </p:set>
                                    <p:animEffect transition="in" filter="fade">
                                      <p:cBhvr>
                                        <p:cTn id="7" dur="500"/>
                                        <p:tgtEl>
                                          <p:spTgt spid="13005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0082"/>
                                        </p:tgtEl>
                                        <p:attrNameLst>
                                          <p:attrName>style.visibility</p:attrName>
                                        </p:attrNameLst>
                                      </p:cBhvr>
                                      <p:to>
                                        <p:strVal val="visible"/>
                                      </p:to>
                                    </p:set>
                                    <p:animEffect transition="in" filter="fade">
                                      <p:cBhvr>
                                        <p:cTn id="10" dur="500"/>
                                        <p:tgtEl>
                                          <p:spTgt spid="13008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0201"/>
                                        </p:tgtEl>
                                        <p:attrNameLst>
                                          <p:attrName>style.visibility</p:attrName>
                                        </p:attrNameLst>
                                      </p:cBhvr>
                                      <p:to>
                                        <p:strVal val="visible"/>
                                      </p:to>
                                    </p:set>
                                    <p:animEffect transition="in" filter="fade">
                                      <p:cBhvr>
                                        <p:cTn id="13" dur="500"/>
                                        <p:tgtEl>
                                          <p:spTgt spid="13020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30202"/>
                                        </p:tgtEl>
                                        <p:attrNameLst>
                                          <p:attrName>style.visibility</p:attrName>
                                        </p:attrNameLst>
                                      </p:cBhvr>
                                      <p:to>
                                        <p:strVal val="visible"/>
                                      </p:to>
                                    </p:set>
                                    <p:animEffect transition="in" filter="fade">
                                      <p:cBhvr>
                                        <p:cTn id="16" dur="500"/>
                                        <p:tgtEl>
                                          <p:spTgt spid="130202"/>
                                        </p:tgtEl>
                                      </p:cBhvr>
                                    </p:animEffect>
                                  </p:childTnLst>
                                </p:cTn>
                              </p:par>
                              <p:par>
                                <p:cTn id="17" presetID="10"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30200"/>
                                        </p:tgtEl>
                                        <p:attrNameLst>
                                          <p:attrName>style.visibility</p:attrName>
                                        </p:attrNameLst>
                                      </p:cBhvr>
                                      <p:to>
                                        <p:strVal val="visible"/>
                                      </p:to>
                                    </p:set>
                                    <p:animEffect transition="in" filter="fade">
                                      <p:cBhvr>
                                        <p:cTn id="22" dur="500"/>
                                        <p:tgtEl>
                                          <p:spTgt spid="13020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30203"/>
                                        </p:tgtEl>
                                        <p:attrNameLst>
                                          <p:attrName>style.visibility</p:attrName>
                                        </p:attrNameLst>
                                      </p:cBhvr>
                                      <p:to>
                                        <p:strVal val="visible"/>
                                      </p:to>
                                    </p:set>
                                    <p:animEffect transition="in" filter="fade">
                                      <p:cBhvr>
                                        <p:cTn id="25" dur="500"/>
                                        <p:tgtEl>
                                          <p:spTgt spid="130203"/>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30208"/>
                                        </p:tgtEl>
                                        <p:attrNameLst>
                                          <p:attrName>style.visibility</p:attrName>
                                        </p:attrNameLst>
                                      </p:cBhvr>
                                      <p:to>
                                        <p:strVal val="visible"/>
                                      </p:to>
                                    </p:set>
                                    <p:animEffect transition="in" filter="fade">
                                      <p:cBhvr>
                                        <p:cTn id="28" dur="500"/>
                                        <p:tgtEl>
                                          <p:spTgt spid="130208"/>
                                        </p:tgtEl>
                                      </p:cBhvr>
                                    </p:animEffect>
                                  </p:childTnLst>
                                </p:cTn>
                              </p:par>
                              <p:par>
                                <p:cTn id="29" presetID="10" presetClass="entr" presetSubtype="0" fill="hold" nodeType="with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fade">
                                      <p:cBhvr>
                                        <p:cTn id="3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32" restart="whenNotActive" fill="hold" evtFilter="cancelBubble" nodeType="interactiveSeq">
                <p:stCondLst>
                  <p:cond evt="onClick" delay="0">
                    <p:tgtEl>
                      <p:spTgt spid="130202"/>
                    </p:tgtEl>
                  </p:cond>
                </p:stCondLst>
                <p:endSync evt="end" delay="0">
                  <p:rtn val="all"/>
                </p:endSync>
                <p:childTnLst>
                  <p:par>
                    <p:cTn id="33" fill="hold">
                      <p:stCondLst>
                        <p:cond delay="0"/>
                      </p:stCondLst>
                      <p:childTnLst>
                        <p:par>
                          <p:cTn id="34" fill="hold">
                            <p:stCondLst>
                              <p:cond delay="0"/>
                            </p:stCondLst>
                            <p:childTnLst>
                              <p:par>
                                <p:cTn id="35" presetID="10" presetClass="entr" presetSubtype="0" fill="hold" grpId="0" nodeType="afterEffect">
                                  <p:stCondLst>
                                    <p:cond delay="0"/>
                                  </p:stCondLst>
                                  <p:childTnLst>
                                    <p:set>
                                      <p:cBhvr>
                                        <p:cTn id="36" dur="1" fill="hold">
                                          <p:stCondLst>
                                            <p:cond delay="0"/>
                                          </p:stCondLst>
                                        </p:cTn>
                                        <p:tgtEl>
                                          <p:spTgt spid="130121"/>
                                        </p:tgtEl>
                                        <p:attrNameLst>
                                          <p:attrName>style.visibility</p:attrName>
                                        </p:attrNameLst>
                                      </p:cBhvr>
                                      <p:to>
                                        <p:strVal val="visible"/>
                                      </p:to>
                                    </p:set>
                                    <p:animEffect transition="in" filter="fade">
                                      <p:cBhvr>
                                        <p:cTn id="37" dur="1000"/>
                                        <p:tgtEl>
                                          <p:spTgt spid="130121"/>
                                        </p:tgtEl>
                                      </p:cBhvr>
                                    </p:animEffect>
                                  </p:childTnLst>
                                </p:cTn>
                              </p:par>
                            </p:childTnLst>
                          </p:cTn>
                        </p:par>
                        <p:par>
                          <p:cTn id="38" fill="hold">
                            <p:stCondLst>
                              <p:cond delay="1000"/>
                            </p:stCondLst>
                            <p:childTnLst>
                              <p:par>
                                <p:cTn id="39" presetID="10" presetClass="exit" presetSubtype="0" fill="hold" grpId="1" nodeType="afterEffect">
                                  <p:stCondLst>
                                    <p:cond delay="0"/>
                                  </p:stCondLst>
                                  <p:childTnLst>
                                    <p:animEffect transition="out" filter="fade">
                                      <p:cBhvr>
                                        <p:cTn id="40" dur="1000"/>
                                        <p:tgtEl>
                                          <p:spTgt spid="130121"/>
                                        </p:tgtEl>
                                      </p:cBhvr>
                                    </p:animEffect>
                                    <p:set>
                                      <p:cBhvr>
                                        <p:cTn id="41" dur="1" fill="hold">
                                          <p:stCondLst>
                                            <p:cond delay="999"/>
                                          </p:stCondLst>
                                        </p:cTn>
                                        <p:tgtEl>
                                          <p:spTgt spid="130121"/>
                                        </p:tgtEl>
                                        <p:attrNameLst>
                                          <p:attrName>style.visibility</p:attrName>
                                        </p:attrNameLst>
                                      </p:cBhvr>
                                      <p:to>
                                        <p:strVal val="hidden"/>
                                      </p:to>
                                    </p:set>
                                  </p:childTnLst>
                                </p:cTn>
                              </p:par>
                              <p:par>
                                <p:cTn id="42" presetID="10" presetClass="entr" presetSubtype="0" fill="hold" grpId="0" nodeType="withEffect">
                                  <p:stCondLst>
                                    <p:cond delay="0"/>
                                  </p:stCondLst>
                                  <p:childTnLst>
                                    <p:set>
                                      <p:cBhvr>
                                        <p:cTn id="43" dur="1" fill="hold">
                                          <p:stCondLst>
                                            <p:cond delay="0"/>
                                          </p:stCondLst>
                                        </p:cTn>
                                        <p:tgtEl>
                                          <p:spTgt spid="130122"/>
                                        </p:tgtEl>
                                        <p:attrNameLst>
                                          <p:attrName>style.visibility</p:attrName>
                                        </p:attrNameLst>
                                      </p:cBhvr>
                                      <p:to>
                                        <p:strVal val="visible"/>
                                      </p:to>
                                    </p:set>
                                    <p:animEffect transition="in" filter="fade">
                                      <p:cBhvr>
                                        <p:cTn id="44" dur="1000"/>
                                        <p:tgtEl>
                                          <p:spTgt spid="130122"/>
                                        </p:tgtEl>
                                      </p:cBhvr>
                                    </p:animEffect>
                                  </p:childTnLst>
                                </p:cTn>
                              </p:par>
                            </p:childTnLst>
                          </p:cTn>
                        </p:par>
                        <p:par>
                          <p:cTn id="45" fill="hold">
                            <p:stCondLst>
                              <p:cond delay="2000"/>
                            </p:stCondLst>
                            <p:childTnLst>
                              <p:par>
                                <p:cTn id="46" presetID="10" presetClass="exit" presetSubtype="0" fill="hold" grpId="1" nodeType="afterEffect">
                                  <p:stCondLst>
                                    <p:cond delay="0"/>
                                  </p:stCondLst>
                                  <p:childTnLst>
                                    <p:animEffect transition="out" filter="fade">
                                      <p:cBhvr>
                                        <p:cTn id="47" dur="1000"/>
                                        <p:tgtEl>
                                          <p:spTgt spid="130122"/>
                                        </p:tgtEl>
                                      </p:cBhvr>
                                    </p:animEffect>
                                    <p:set>
                                      <p:cBhvr>
                                        <p:cTn id="48" dur="1" fill="hold">
                                          <p:stCondLst>
                                            <p:cond delay="999"/>
                                          </p:stCondLst>
                                        </p:cTn>
                                        <p:tgtEl>
                                          <p:spTgt spid="130122"/>
                                        </p:tgtEl>
                                        <p:attrNameLst>
                                          <p:attrName>style.visibility</p:attrName>
                                        </p:attrNameLst>
                                      </p:cBhvr>
                                      <p:to>
                                        <p:strVal val="hidden"/>
                                      </p:to>
                                    </p:set>
                                  </p:childTnLst>
                                </p:cTn>
                              </p:par>
                              <p:par>
                                <p:cTn id="49" presetID="10" presetClass="entr" presetSubtype="0" fill="hold" grpId="0" nodeType="withEffect">
                                  <p:stCondLst>
                                    <p:cond delay="0"/>
                                  </p:stCondLst>
                                  <p:childTnLst>
                                    <p:set>
                                      <p:cBhvr>
                                        <p:cTn id="50" dur="1" fill="hold">
                                          <p:stCondLst>
                                            <p:cond delay="0"/>
                                          </p:stCondLst>
                                        </p:cTn>
                                        <p:tgtEl>
                                          <p:spTgt spid="130123"/>
                                        </p:tgtEl>
                                        <p:attrNameLst>
                                          <p:attrName>style.visibility</p:attrName>
                                        </p:attrNameLst>
                                      </p:cBhvr>
                                      <p:to>
                                        <p:strVal val="visible"/>
                                      </p:to>
                                    </p:set>
                                    <p:animEffect transition="in" filter="fade">
                                      <p:cBhvr>
                                        <p:cTn id="51" dur="1000"/>
                                        <p:tgtEl>
                                          <p:spTgt spid="130123"/>
                                        </p:tgtEl>
                                      </p:cBhvr>
                                    </p:animEffect>
                                  </p:childTnLst>
                                </p:cTn>
                              </p:par>
                            </p:childTnLst>
                          </p:cTn>
                        </p:par>
                        <p:par>
                          <p:cTn id="52" fill="hold">
                            <p:stCondLst>
                              <p:cond delay="3000"/>
                            </p:stCondLst>
                            <p:childTnLst>
                              <p:par>
                                <p:cTn id="53" presetID="10" presetClass="exit" presetSubtype="0" fill="hold" grpId="1" nodeType="afterEffect">
                                  <p:stCondLst>
                                    <p:cond delay="0"/>
                                  </p:stCondLst>
                                  <p:childTnLst>
                                    <p:animEffect transition="out" filter="fade">
                                      <p:cBhvr>
                                        <p:cTn id="54" dur="1000"/>
                                        <p:tgtEl>
                                          <p:spTgt spid="130123"/>
                                        </p:tgtEl>
                                      </p:cBhvr>
                                    </p:animEffect>
                                    <p:set>
                                      <p:cBhvr>
                                        <p:cTn id="55" dur="1" fill="hold">
                                          <p:stCondLst>
                                            <p:cond delay="999"/>
                                          </p:stCondLst>
                                        </p:cTn>
                                        <p:tgtEl>
                                          <p:spTgt spid="130123"/>
                                        </p:tgtEl>
                                        <p:attrNameLst>
                                          <p:attrName>style.visibility</p:attrName>
                                        </p:attrNameLst>
                                      </p:cBhvr>
                                      <p:to>
                                        <p:strVal val="hidden"/>
                                      </p:to>
                                    </p:set>
                                  </p:childTnLst>
                                </p:cTn>
                              </p:par>
                              <p:par>
                                <p:cTn id="56" presetID="10" presetClass="entr" presetSubtype="0" fill="hold" nodeType="withEffect">
                                  <p:stCondLst>
                                    <p:cond delay="1000"/>
                                  </p:stCondLst>
                                  <p:childTnLst>
                                    <p:set>
                                      <p:cBhvr>
                                        <p:cTn id="57" dur="1" fill="hold">
                                          <p:stCondLst>
                                            <p:cond delay="0"/>
                                          </p:stCondLst>
                                        </p:cTn>
                                        <p:tgtEl>
                                          <p:spTgt spid="2"/>
                                        </p:tgtEl>
                                        <p:attrNameLst>
                                          <p:attrName>style.visibility</p:attrName>
                                        </p:attrNameLst>
                                      </p:cBhvr>
                                      <p:to>
                                        <p:strVal val="visible"/>
                                      </p:to>
                                    </p:set>
                                    <p:animEffect transition="in" filter="fade">
                                      <p:cBhvr>
                                        <p:cTn id="58" dur="1000"/>
                                        <p:tgtEl>
                                          <p:spTgt spid="2"/>
                                        </p:tgtEl>
                                      </p:cBhvr>
                                    </p:animEffect>
                                  </p:childTnLst>
                                </p:cTn>
                              </p:par>
                            </p:childTnLst>
                          </p:cTn>
                        </p:par>
                        <p:par>
                          <p:cTn id="59" fill="hold">
                            <p:stCondLst>
                              <p:cond delay="5000"/>
                            </p:stCondLst>
                            <p:childTnLst>
                              <p:par>
                                <p:cTn id="60" presetID="10" presetClass="exit" presetSubtype="0" fill="hold" nodeType="afterEffect">
                                  <p:stCondLst>
                                    <p:cond delay="0"/>
                                  </p:stCondLst>
                                  <p:childTnLst>
                                    <p:animEffect transition="out" filter="fade">
                                      <p:cBhvr>
                                        <p:cTn id="61" dur="1000"/>
                                        <p:tgtEl>
                                          <p:spTgt spid="2"/>
                                        </p:tgtEl>
                                      </p:cBhvr>
                                    </p:animEffect>
                                    <p:set>
                                      <p:cBhvr>
                                        <p:cTn id="62" dur="1" fill="hold">
                                          <p:stCondLst>
                                            <p:cond delay="999"/>
                                          </p:stCondLst>
                                        </p:cTn>
                                        <p:tgtEl>
                                          <p:spTgt spid="2"/>
                                        </p:tgtEl>
                                        <p:attrNameLst>
                                          <p:attrName>style.visibility</p:attrName>
                                        </p:attrNameLst>
                                      </p:cBhvr>
                                      <p:to>
                                        <p:strVal val="hidden"/>
                                      </p:to>
                                    </p:set>
                                  </p:childTnLst>
                                </p:cTn>
                              </p:par>
                              <p:par>
                                <p:cTn id="63" presetID="10" presetClass="entr" presetSubtype="0" fill="hold" nodeType="withEffect">
                                  <p:stCondLst>
                                    <p:cond delay="0"/>
                                  </p:stCondLst>
                                  <p:childTnLst>
                                    <p:set>
                                      <p:cBhvr>
                                        <p:cTn id="64" dur="1" fill="hold">
                                          <p:stCondLst>
                                            <p:cond delay="0"/>
                                          </p:stCondLst>
                                        </p:cTn>
                                        <p:tgtEl>
                                          <p:spTgt spid="3"/>
                                        </p:tgtEl>
                                        <p:attrNameLst>
                                          <p:attrName>style.visibility</p:attrName>
                                        </p:attrNameLst>
                                      </p:cBhvr>
                                      <p:to>
                                        <p:strVal val="visible"/>
                                      </p:to>
                                    </p:set>
                                    <p:animEffect transition="in" filter="fade">
                                      <p:cBhvr>
                                        <p:cTn id="65" dur="1000"/>
                                        <p:tgtEl>
                                          <p:spTgt spid="3"/>
                                        </p:tgtEl>
                                      </p:cBhvr>
                                    </p:animEffect>
                                  </p:childTnLst>
                                </p:cTn>
                              </p:par>
                            </p:childTnLst>
                          </p:cTn>
                        </p:par>
                        <p:par>
                          <p:cTn id="66" fill="hold">
                            <p:stCondLst>
                              <p:cond delay="6000"/>
                            </p:stCondLst>
                            <p:childTnLst>
                              <p:par>
                                <p:cTn id="67" presetID="47" presetClass="entr" presetSubtype="0" fill="hold" grpId="0" nodeType="afterEffect">
                                  <p:stCondLst>
                                    <p:cond delay="0"/>
                                  </p:stCondLst>
                                  <p:iterate type="lt">
                                    <p:tmPct val="0"/>
                                  </p:iterate>
                                  <p:childTnLst>
                                    <p:set>
                                      <p:cBhvr>
                                        <p:cTn id="68" dur="1" fill="hold">
                                          <p:stCondLst>
                                            <p:cond delay="0"/>
                                          </p:stCondLst>
                                        </p:cTn>
                                        <p:tgtEl>
                                          <p:spTgt spid="130131"/>
                                        </p:tgtEl>
                                        <p:attrNameLst>
                                          <p:attrName>style.visibility</p:attrName>
                                        </p:attrNameLst>
                                      </p:cBhvr>
                                      <p:to>
                                        <p:strVal val="visible"/>
                                      </p:to>
                                    </p:set>
                                    <p:animEffect transition="in" filter="fade">
                                      <p:cBhvr>
                                        <p:cTn id="69" dur="1000"/>
                                        <p:tgtEl>
                                          <p:spTgt spid="130131"/>
                                        </p:tgtEl>
                                      </p:cBhvr>
                                    </p:animEffect>
                                    <p:anim calcmode="lin" valueType="num">
                                      <p:cBhvr>
                                        <p:cTn id="70" dur="1000" fill="hold"/>
                                        <p:tgtEl>
                                          <p:spTgt spid="130131"/>
                                        </p:tgtEl>
                                        <p:attrNameLst>
                                          <p:attrName>ppt_x</p:attrName>
                                        </p:attrNameLst>
                                      </p:cBhvr>
                                      <p:tavLst>
                                        <p:tav tm="0">
                                          <p:val>
                                            <p:strVal val="#ppt_x"/>
                                          </p:val>
                                        </p:tav>
                                        <p:tav tm="100000">
                                          <p:val>
                                            <p:strVal val="#ppt_x"/>
                                          </p:val>
                                        </p:tav>
                                      </p:tavLst>
                                    </p:anim>
                                    <p:anim calcmode="lin" valueType="num">
                                      <p:cBhvr>
                                        <p:cTn id="71" dur="1000" fill="hold"/>
                                        <p:tgtEl>
                                          <p:spTgt spid="130131"/>
                                        </p:tgtEl>
                                        <p:attrNameLst>
                                          <p:attrName>ppt_y</p:attrName>
                                        </p:attrNameLst>
                                      </p:cBhvr>
                                      <p:tavLst>
                                        <p:tav tm="0">
                                          <p:val>
                                            <p:strVal val="#ppt_y-.1"/>
                                          </p:val>
                                        </p:tav>
                                        <p:tav tm="100000">
                                          <p:val>
                                            <p:strVal val="#ppt_y"/>
                                          </p:val>
                                        </p:tav>
                                      </p:tavLst>
                                    </p:anim>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grpId="0" nodeType="clickEffect">
                                  <p:stCondLst>
                                    <p:cond delay="0"/>
                                  </p:stCondLst>
                                  <p:childTnLst>
                                    <p:set>
                                      <p:cBhvr>
                                        <p:cTn id="75" dur="1" fill="hold">
                                          <p:stCondLst>
                                            <p:cond delay="0"/>
                                          </p:stCondLst>
                                        </p:cTn>
                                        <p:tgtEl>
                                          <p:spTgt spid="130117"/>
                                        </p:tgtEl>
                                        <p:attrNameLst>
                                          <p:attrName>style.visibility</p:attrName>
                                        </p:attrNameLst>
                                      </p:cBhvr>
                                      <p:to>
                                        <p:strVal val="visible"/>
                                      </p:to>
                                    </p:set>
                                    <p:animEffect transition="in" filter="fade">
                                      <p:cBhvr>
                                        <p:cTn id="76" dur="1000"/>
                                        <p:tgtEl>
                                          <p:spTgt spid="130117"/>
                                        </p:tgtEl>
                                      </p:cBhvr>
                                    </p:animEffect>
                                  </p:childTnLst>
                                </p:cTn>
                              </p:par>
                            </p:childTnLst>
                          </p:cTn>
                        </p:par>
                        <p:par>
                          <p:cTn id="77" fill="hold">
                            <p:stCondLst>
                              <p:cond delay="1000"/>
                            </p:stCondLst>
                            <p:childTnLst>
                              <p:par>
                                <p:cTn id="78" presetID="10" presetClass="exit" presetSubtype="0" fill="hold" grpId="1" nodeType="afterEffect">
                                  <p:stCondLst>
                                    <p:cond delay="0"/>
                                  </p:stCondLst>
                                  <p:childTnLst>
                                    <p:animEffect transition="out" filter="fade">
                                      <p:cBhvr>
                                        <p:cTn id="79" dur="1000"/>
                                        <p:tgtEl>
                                          <p:spTgt spid="130117"/>
                                        </p:tgtEl>
                                      </p:cBhvr>
                                    </p:animEffect>
                                    <p:set>
                                      <p:cBhvr>
                                        <p:cTn id="80" dur="1" fill="hold">
                                          <p:stCondLst>
                                            <p:cond delay="999"/>
                                          </p:stCondLst>
                                        </p:cTn>
                                        <p:tgtEl>
                                          <p:spTgt spid="130117"/>
                                        </p:tgtEl>
                                        <p:attrNameLst>
                                          <p:attrName>style.visibility</p:attrName>
                                        </p:attrNameLst>
                                      </p:cBhvr>
                                      <p:to>
                                        <p:strVal val="hidden"/>
                                      </p:to>
                                    </p:set>
                                  </p:childTnLst>
                                </p:cTn>
                              </p:par>
                              <p:par>
                                <p:cTn id="81" presetID="10" presetClass="entr" presetSubtype="0" fill="hold" grpId="0" nodeType="withEffect">
                                  <p:stCondLst>
                                    <p:cond delay="0"/>
                                  </p:stCondLst>
                                  <p:childTnLst>
                                    <p:set>
                                      <p:cBhvr>
                                        <p:cTn id="82" dur="1" fill="hold">
                                          <p:stCondLst>
                                            <p:cond delay="0"/>
                                          </p:stCondLst>
                                        </p:cTn>
                                        <p:tgtEl>
                                          <p:spTgt spid="130116"/>
                                        </p:tgtEl>
                                        <p:attrNameLst>
                                          <p:attrName>style.visibility</p:attrName>
                                        </p:attrNameLst>
                                      </p:cBhvr>
                                      <p:to>
                                        <p:strVal val="visible"/>
                                      </p:to>
                                    </p:set>
                                    <p:animEffect transition="in" filter="fade">
                                      <p:cBhvr>
                                        <p:cTn id="83" dur="1000"/>
                                        <p:tgtEl>
                                          <p:spTgt spid="130116"/>
                                        </p:tgtEl>
                                      </p:cBhvr>
                                    </p:animEffect>
                                  </p:childTnLst>
                                </p:cTn>
                              </p:par>
                            </p:childTnLst>
                          </p:cTn>
                        </p:par>
                        <p:par>
                          <p:cTn id="84" fill="hold">
                            <p:stCondLst>
                              <p:cond delay="2000"/>
                            </p:stCondLst>
                            <p:childTnLst>
                              <p:par>
                                <p:cTn id="85" presetID="10" presetClass="exit" presetSubtype="0" fill="hold" grpId="1" nodeType="afterEffect">
                                  <p:stCondLst>
                                    <p:cond delay="0"/>
                                  </p:stCondLst>
                                  <p:childTnLst>
                                    <p:animEffect transition="out" filter="fade">
                                      <p:cBhvr>
                                        <p:cTn id="86" dur="1000"/>
                                        <p:tgtEl>
                                          <p:spTgt spid="130116"/>
                                        </p:tgtEl>
                                      </p:cBhvr>
                                    </p:animEffect>
                                    <p:set>
                                      <p:cBhvr>
                                        <p:cTn id="87" dur="1" fill="hold">
                                          <p:stCondLst>
                                            <p:cond delay="999"/>
                                          </p:stCondLst>
                                        </p:cTn>
                                        <p:tgtEl>
                                          <p:spTgt spid="130116"/>
                                        </p:tgtEl>
                                        <p:attrNameLst>
                                          <p:attrName>style.visibility</p:attrName>
                                        </p:attrNameLst>
                                      </p:cBhvr>
                                      <p:to>
                                        <p:strVal val="hidden"/>
                                      </p:to>
                                    </p:set>
                                  </p:childTnLst>
                                </p:cTn>
                              </p:par>
                              <p:par>
                                <p:cTn id="88" presetID="10" presetClass="entr" presetSubtype="0" fill="hold" grpId="0" nodeType="withEffect">
                                  <p:stCondLst>
                                    <p:cond delay="0"/>
                                  </p:stCondLst>
                                  <p:childTnLst>
                                    <p:set>
                                      <p:cBhvr>
                                        <p:cTn id="89" dur="1" fill="hold">
                                          <p:stCondLst>
                                            <p:cond delay="0"/>
                                          </p:stCondLst>
                                        </p:cTn>
                                        <p:tgtEl>
                                          <p:spTgt spid="130118"/>
                                        </p:tgtEl>
                                        <p:attrNameLst>
                                          <p:attrName>style.visibility</p:attrName>
                                        </p:attrNameLst>
                                      </p:cBhvr>
                                      <p:to>
                                        <p:strVal val="visible"/>
                                      </p:to>
                                    </p:set>
                                    <p:animEffect transition="in" filter="fade">
                                      <p:cBhvr>
                                        <p:cTn id="90" dur="1000"/>
                                        <p:tgtEl>
                                          <p:spTgt spid="130118"/>
                                        </p:tgtEl>
                                      </p:cBhvr>
                                    </p:animEffect>
                                  </p:childTnLst>
                                </p:cTn>
                              </p:par>
                            </p:childTnLst>
                          </p:cTn>
                        </p:par>
                        <p:par>
                          <p:cTn id="91" fill="hold">
                            <p:stCondLst>
                              <p:cond delay="3000"/>
                            </p:stCondLst>
                            <p:childTnLst>
                              <p:par>
                                <p:cTn id="92" presetID="10" presetClass="exit" presetSubtype="0" fill="hold" grpId="1" nodeType="afterEffect">
                                  <p:stCondLst>
                                    <p:cond delay="0"/>
                                  </p:stCondLst>
                                  <p:childTnLst>
                                    <p:animEffect transition="out" filter="fade">
                                      <p:cBhvr>
                                        <p:cTn id="93" dur="1000"/>
                                        <p:tgtEl>
                                          <p:spTgt spid="130118"/>
                                        </p:tgtEl>
                                      </p:cBhvr>
                                    </p:animEffect>
                                    <p:set>
                                      <p:cBhvr>
                                        <p:cTn id="94" dur="1" fill="hold">
                                          <p:stCondLst>
                                            <p:cond delay="999"/>
                                          </p:stCondLst>
                                        </p:cTn>
                                        <p:tgtEl>
                                          <p:spTgt spid="130118"/>
                                        </p:tgtEl>
                                        <p:attrNameLst>
                                          <p:attrName>style.visibility</p:attrName>
                                        </p:attrNameLst>
                                      </p:cBhvr>
                                      <p:to>
                                        <p:strVal val="hidden"/>
                                      </p:to>
                                    </p:set>
                                  </p:childTnLst>
                                </p:cTn>
                              </p:par>
                              <p:par>
                                <p:cTn id="95" presetID="10" presetClass="entr" presetSubtype="0" fill="hold" grpId="0" nodeType="withEffect">
                                  <p:stCondLst>
                                    <p:cond delay="0"/>
                                  </p:stCondLst>
                                  <p:childTnLst>
                                    <p:set>
                                      <p:cBhvr>
                                        <p:cTn id="96" dur="1" fill="hold">
                                          <p:stCondLst>
                                            <p:cond delay="0"/>
                                          </p:stCondLst>
                                        </p:cTn>
                                        <p:tgtEl>
                                          <p:spTgt spid="130115"/>
                                        </p:tgtEl>
                                        <p:attrNameLst>
                                          <p:attrName>style.visibility</p:attrName>
                                        </p:attrNameLst>
                                      </p:cBhvr>
                                      <p:to>
                                        <p:strVal val="visible"/>
                                      </p:to>
                                    </p:set>
                                    <p:animEffect transition="in" filter="fade">
                                      <p:cBhvr>
                                        <p:cTn id="97" dur="1000"/>
                                        <p:tgtEl>
                                          <p:spTgt spid="130115"/>
                                        </p:tgtEl>
                                      </p:cBhvr>
                                    </p:animEffect>
                                  </p:childTnLst>
                                </p:cTn>
                              </p:par>
                            </p:childTnLst>
                          </p:cTn>
                        </p:par>
                        <p:par>
                          <p:cTn id="98" fill="hold">
                            <p:stCondLst>
                              <p:cond delay="4000"/>
                            </p:stCondLst>
                            <p:childTnLst>
                              <p:par>
                                <p:cTn id="99" presetID="10" presetClass="exit" presetSubtype="0" fill="hold" grpId="1" nodeType="afterEffect">
                                  <p:stCondLst>
                                    <p:cond delay="0"/>
                                  </p:stCondLst>
                                  <p:childTnLst>
                                    <p:animEffect transition="out" filter="fade">
                                      <p:cBhvr>
                                        <p:cTn id="100" dur="1000"/>
                                        <p:tgtEl>
                                          <p:spTgt spid="130115"/>
                                        </p:tgtEl>
                                      </p:cBhvr>
                                    </p:animEffect>
                                    <p:set>
                                      <p:cBhvr>
                                        <p:cTn id="101" dur="1" fill="hold">
                                          <p:stCondLst>
                                            <p:cond delay="999"/>
                                          </p:stCondLst>
                                        </p:cTn>
                                        <p:tgtEl>
                                          <p:spTgt spid="130115"/>
                                        </p:tgtEl>
                                        <p:attrNameLst>
                                          <p:attrName>style.visibility</p:attrName>
                                        </p:attrNameLst>
                                      </p:cBhvr>
                                      <p:to>
                                        <p:strVal val="hidden"/>
                                      </p:to>
                                    </p:set>
                                  </p:childTnLst>
                                </p:cTn>
                              </p:par>
                              <p:par>
                                <p:cTn id="102" presetID="10" presetClass="entr" presetSubtype="0" fill="hold" grpId="0" nodeType="withEffect">
                                  <p:stCondLst>
                                    <p:cond delay="0"/>
                                  </p:stCondLst>
                                  <p:childTnLst>
                                    <p:set>
                                      <p:cBhvr>
                                        <p:cTn id="103" dur="1" fill="hold">
                                          <p:stCondLst>
                                            <p:cond delay="0"/>
                                          </p:stCondLst>
                                        </p:cTn>
                                        <p:tgtEl>
                                          <p:spTgt spid="130119"/>
                                        </p:tgtEl>
                                        <p:attrNameLst>
                                          <p:attrName>style.visibility</p:attrName>
                                        </p:attrNameLst>
                                      </p:cBhvr>
                                      <p:to>
                                        <p:strVal val="visible"/>
                                      </p:to>
                                    </p:set>
                                    <p:animEffect transition="in" filter="fade">
                                      <p:cBhvr>
                                        <p:cTn id="104" dur="1000"/>
                                        <p:tgtEl>
                                          <p:spTgt spid="130119"/>
                                        </p:tgtEl>
                                      </p:cBhvr>
                                    </p:animEffect>
                                  </p:childTnLst>
                                </p:cTn>
                              </p:par>
                            </p:childTnLst>
                          </p:cTn>
                        </p:par>
                        <p:par>
                          <p:cTn id="105" fill="hold">
                            <p:stCondLst>
                              <p:cond delay="5000"/>
                            </p:stCondLst>
                            <p:childTnLst>
                              <p:par>
                                <p:cTn id="106" presetID="10" presetClass="exit" presetSubtype="0" fill="hold" grpId="1" nodeType="afterEffect">
                                  <p:stCondLst>
                                    <p:cond delay="0"/>
                                  </p:stCondLst>
                                  <p:childTnLst>
                                    <p:animEffect transition="out" filter="fade">
                                      <p:cBhvr>
                                        <p:cTn id="107" dur="1000"/>
                                        <p:tgtEl>
                                          <p:spTgt spid="130119"/>
                                        </p:tgtEl>
                                      </p:cBhvr>
                                    </p:animEffect>
                                    <p:set>
                                      <p:cBhvr>
                                        <p:cTn id="108" dur="1" fill="hold">
                                          <p:stCondLst>
                                            <p:cond delay="999"/>
                                          </p:stCondLst>
                                        </p:cTn>
                                        <p:tgtEl>
                                          <p:spTgt spid="130119"/>
                                        </p:tgtEl>
                                        <p:attrNameLst>
                                          <p:attrName>style.visibility</p:attrName>
                                        </p:attrNameLst>
                                      </p:cBhvr>
                                      <p:to>
                                        <p:strVal val="hidden"/>
                                      </p:to>
                                    </p:set>
                                  </p:childTnLst>
                                </p:cTn>
                              </p:par>
                              <p:par>
                                <p:cTn id="109" presetID="10" presetClass="entr" presetSubtype="0" fill="hold" grpId="0" nodeType="withEffect">
                                  <p:stCondLst>
                                    <p:cond delay="1000"/>
                                  </p:stCondLst>
                                  <p:childTnLst>
                                    <p:set>
                                      <p:cBhvr>
                                        <p:cTn id="110" dur="1" fill="hold">
                                          <p:stCondLst>
                                            <p:cond delay="0"/>
                                          </p:stCondLst>
                                        </p:cTn>
                                        <p:tgtEl>
                                          <p:spTgt spid="130120"/>
                                        </p:tgtEl>
                                        <p:attrNameLst>
                                          <p:attrName>style.visibility</p:attrName>
                                        </p:attrNameLst>
                                      </p:cBhvr>
                                      <p:to>
                                        <p:strVal val="visible"/>
                                      </p:to>
                                    </p:set>
                                    <p:animEffect transition="in" filter="fade">
                                      <p:cBhvr>
                                        <p:cTn id="111" dur="1000"/>
                                        <p:tgtEl>
                                          <p:spTgt spid="130120"/>
                                        </p:tgtEl>
                                      </p:cBhvr>
                                    </p:animEffect>
                                  </p:childTnLst>
                                </p:cTn>
                              </p:par>
                            </p:childTnLst>
                          </p:cTn>
                        </p:par>
                        <p:par>
                          <p:cTn id="112" fill="hold">
                            <p:stCondLst>
                              <p:cond delay="7000"/>
                            </p:stCondLst>
                            <p:childTnLst>
                              <p:par>
                                <p:cTn id="113" presetID="10" presetClass="exit" presetSubtype="0" fill="hold" grpId="1" nodeType="afterEffect">
                                  <p:stCondLst>
                                    <p:cond delay="0"/>
                                  </p:stCondLst>
                                  <p:childTnLst>
                                    <p:animEffect transition="out" filter="fade">
                                      <p:cBhvr>
                                        <p:cTn id="114" dur="1000"/>
                                        <p:tgtEl>
                                          <p:spTgt spid="130120"/>
                                        </p:tgtEl>
                                      </p:cBhvr>
                                    </p:animEffect>
                                    <p:set>
                                      <p:cBhvr>
                                        <p:cTn id="115" dur="1" fill="hold">
                                          <p:stCondLst>
                                            <p:cond delay="999"/>
                                          </p:stCondLst>
                                        </p:cTn>
                                        <p:tgtEl>
                                          <p:spTgt spid="130120"/>
                                        </p:tgtEl>
                                        <p:attrNameLst>
                                          <p:attrName>style.visibility</p:attrName>
                                        </p:attrNameLst>
                                      </p:cBhvr>
                                      <p:to>
                                        <p:strVal val="hidden"/>
                                      </p:to>
                                    </p:set>
                                  </p:childTnLst>
                                </p:cTn>
                              </p:par>
                              <p:par>
                                <p:cTn id="116" presetID="10" presetClass="entr" presetSubtype="0" fill="hold" grpId="0" nodeType="withEffect">
                                  <p:stCondLst>
                                    <p:cond delay="0"/>
                                  </p:stCondLst>
                                  <p:childTnLst>
                                    <p:set>
                                      <p:cBhvr>
                                        <p:cTn id="117" dur="1" fill="hold">
                                          <p:stCondLst>
                                            <p:cond delay="0"/>
                                          </p:stCondLst>
                                        </p:cTn>
                                        <p:tgtEl>
                                          <p:spTgt spid="130130"/>
                                        </p:tgtEl>
                                        <p:attrNameLst>
                                          <p:attrName>style.visibility</p:attrName>
                                        </p:attrNameLst>
                                      </p:cBhvr>
                                      <p:to>
                                        <p:strVal val="visible"/>
                                      </p:to>
                                    </p:set>
                                    <p:animEffect transition="in" filter="fade">
                                      <p:cBhvr>
                                        <p:cTn id="118" dur="1000"/>
                                        <p:tgtEl>
                                          <p:spTgt spid="130130"/>
                                        </p:tgtEl>
                                      </p:cBhvr>
                                    </p:animEffect>
                                  </p:childTnLst>
                                </p:cTn>
                              </p:par>
                            </p:childTnLst>
                          </p:cTn>
                        </p:par>
                        <p:par>
                          <p:cTn id="119" fill="hold">
                            <p:stCondLst>
                              <p:cond delay="8000"/>
                            </p:stCondLst>
                            <p:childTnLst>
                              <p:par>
                                <p:cTn id="120" presetID="47" presetClass="entr" presetSubtype="0" fill="hold" grpId="0" nodeType="afterEffect">
                                  <p:stCondLst>
                                    <p:cond delay="0"/>
                                  </p:stCondLst>
                                  <p:iterate type="lt">
                                    <p:tmPct val="0"/>
                                  </p:iterate>
                                  <p:childTnLst>
                                    <p:set>
                                      <p:cBhvr>
                                        <p:cTn id="121" dur="1" fill="hold">
                                          <p:stCondLst>
                                            <p:cond delay="0"/>
                                          </p:stCondLst>
                                        </p:cTn>
                                        <p:tgtEl>
                                          <p:spTgt spid="130132"/>
                                        </p:tgtEl>
                                        <p:attrNameLst>
                                          <p:attrName>style.visibility</p:attrName>
                                        </p:attrNameLst>
                                      </p:cBhvr>
                                      <p:to>
                                        <p:strVal val="visible"/>
                                      </p:to>
                                    </p:set>
                                    <p:animEffect transition="in" filter="fade">
                                      <p:cBhvr>
                                        <p:cTn id="122" dur="1000"/>
                                        <p:tgtEl>
                                          <p:spTgt spid="130132"/>
                                        </p:tgtEl>
                                      </p:cBhvr>
                                    </p:animEffect>
                                    <p:anim calcmode="lin" valueType="num">
                                      <p:cBhvr>
                                        <p:cTn id="123" dur="1000" fill="hold"/>
                                        <p:tgtEl>
                                          <p:spTgt spid="130132"/>
                                        </p:tgtEl>
                                        <p:attrNameLst>
                                          <p:attrName>ppt_x</p:attrName>
                                        </p:attrNameLst>
                                      </p:cBhvr>
                                      <p:tavLst>
                                        <p:tav tm="0">
                                          <p:val>
                                            <p:strVal val="#ppt_x"/>
                                          </p:val>
                                        </p:tav>
                                        <p:tav tm="100000">
                                          <p:val>
                                            <p:strVal val="#ppt_x"/>
                                          </p:val>
                                        </p:tav>
                                      </p:tavLst>
                                    </p:anim>
                                    <p:anim calcmode="lin" valueType="num">
                                      <p:cBhvr>
                                        <p:cTn id="124" dur="1000" fill="hold"/>
                                        <p:tgtEl>
                                          <p:spTgt spid="130132"/>
                                        </p:tgtEl>
                                        <p:attrNameLst>
                                          <p:attrName>ppt_y</p:attrName>
                                        </p:attrNameLst>
                                      </p:cBhvr>
                                      <p:tavLst>
                                        <p:tav tm="0">
                                          <p:val>
                                            <p:strVal val="#ppt_y-.1"/>
                                          </p:val>
                                        </p:tav>
                                        <p:tav tm="100000">
                                          <p:val>
                                            <p:strVal val="#ppt_y"/>
                                          </p:val>
                                        </p:tav>
                                      </p:tavLst>
                                    </p:anim>
                                  </p:childTnLst>
                                </p:cTn>
                              </p:par>
                            </p:childTnLst>
                          </p:cTn>
                        </p:par>
                      </p:childTnLst>
                    </p:cTn>
                  </p:par>
                  <p:par>
                    <p:cTn id="125" fill="hold">
                      <p:stCondLst>
                        <p:cond delay="indefinite"/>
                      </p:stCondLst>
                      <p:childTnLst>
                        <p:par>
                          <p:cTn id="126" fill="hold">
                            <p:stCondLst>
                              <p:cond delay="0"/>
                            </p:stCondLst>
                            <p:childTnLst>
                              <p:par>
                                <p:cTn id="127" presetID="10" presetClass="entr" presetSubtype="0" fill="hold" grpId="0" nodeType="clickEffect">
                                  <p:stCondLst>
                                    <p:cond delay="0"/>
                                  </p:stCondLst>
                                  <p:childTnLst>
                                    <p:set>
                                      <p:cBhvr>
                                        <p:cTn id="128" dur="1" fill="hold">
                                          <p:stCondLst>
                                            <p:cond delay="0"/>
                                          </p:stCondLst>
                                        </p:cTn>
                                        <p:tgtEl>
                                          <p:spTgt spid="130133"/>
                                        </p:tgtEl>
                                        <p:attrNameLst>
                                          <p:attrName>style.visibility</p:attrName>
                                        </p:attrNameLst>
                                      </p:cBhvr>
                                      <p:to>
                                        <p:strVal val="visible"/>
                                      </p:to>
                                    </p:set>
                                    <p:animEffect transition="in" filter="fade">
                                      <p:cBhvr>
                                        <p:cTn id="129" dur="1000"/>
                                        <p:tgtEl>
                                          <p:spTgt spid="130133"/>
                                        </p:tgtEl>
                                      </p:cBhvr>
                                    </p:animEffect>
                                  </p:childTnLst>
                                </p:cTn>
                              </p:par>
                            </p:childTnLst>
                          </p:cTn>
                        </p:par>
                        <p:par>
                          <p:cTn id="130" fill="hold">
                            <p:stCondLst>
                              <p:cond delay="1000"/>
                            </p:stCondLst>
                            <p:childTnLst>
                              <p:par>
                                <p:cTn id="131" presetID="10" presetClass="exit" presetSubtype="0" fill="hold" grpId="1" nodeType="afterEffect">
                                  <p:stCondLst>
                                    <p:cond delay="0"/>
                                  </p:stCondLst>
                                  <p:childTnLst>
                                    <p:animEffect transition="out" filter="fade">
                                      <p:cBhvr>
                                        <p:cTn id="132" dur="1000"/>
                                        <p:tgtEl>
                                          <p:spTgt spid="130133"/>
                                        </p:tgtEl>
                                      </p:cBhvr>
                                    </p:animEffect>
                                    <p:set>
                                      <p:cBhvr>
                                        <p:cTn id="133" dur="1" fill="hold">
                                          <p:stCondLst>
                                            <p:cond delay="999"/>
                                          </p:stCondLst>
                                        </p:cTn>
                                        <p:tgtEl>
                                          <p:spTgt spid="130133"/>
                                        </p:tgtEl>
                                        <p:attrNameLst>
                                          <p:attrName>style.visibility</p:attrName>
                                        </p:attrNameLst>
                                      </p:cBhvr>
                                      <p:to>
                                        <p:strVal val="hidden"/>
                                      </p:to>
                                    </p:set>
                                  </p:childTnLst>
                                </p:cTn>
                              </p:par>
                              <p:par>
                                <p:cTn id="134" presetID="10" presetClass="entr" presetSubtype="0" fill="hold" grpId="0" nodeType="withEffect">
                                  <p:stCondLst>
                                    <p:cond delay="0"/>
                                  </p:stCondLst>
                                  <p:childTnLst>
                                    <p:set>
                                      <p:cBhvr>
                                        <p:cTn id="135" dur="1" fill="hold">
                                          <p:stCondLst>
                                            <p:cond delay="0"/>
                                          </p:stCondLst>
                                        </p:cTn>
                                        <p:tgtEl>
                                          <p:spTgt spid="130134"/>
                                        </p:tgtEl>
                                        <p:attrNameLst>
                                          <p:attrName>style.visibility</p:attrName>
                                        </p:attrNameLst>
                                      </p:cBhvr>
                                      <p:to>
                                        <p:strVal val="visible"/>
                                      </p:to>
                                    </p:set>
                                    <p:animEffect transition="in" filter="fade">
                                      <p:cBhvr>
                                        <p:cTn id="136" dur="1000"/>
                                        <p:tgtEl>
                                          <p:spTgt spid="130134"/>
                                        </p:tgtEl>
                                      </p:cBhvr>
                                    </p:animEffect>
                                  </p:childTnLst>
                                </p:cTn>
                              </p:par>
                            </p:childTnLst>
                          </p:cTn>
                        </p:par>
                        <p:par>
                          <p:cTn id="137" fill="hold">
                            <p:stCondLst>
                              <p:cond delay="2000"/>
                            </p:stCondLst>
                            <p:childTnLst>
                              <p:par>
                                <p:cTn id="138" presetID="10" presetClass="exit" presetSubtype="0" fill="hold" grpId="1" nodeType="afterEffect">
                                  <p:stCondLst>
                                    <p:cond delay="0"/>
                                  </p:stCondLst>
                                  <p:childTnLst>
                                    <p:animEffect transition="out" filter="fade">
                                      <p:cBhvr>
                                        <p:cTn id="139" dur="1000"/>
                                        <p:tgtEl>
                                          <p:spTgt spid="130134"/>
                                        </p:tgtEl>
                                      </p:cBhvr>
                                    </p:animEffect>
                                    <p:set>
                                      <p:cBhvr>
                                        <p:cTn id="140" dur="1" fill="hold">
                                          <p:stCondLst>
                                            <p:cond delay="999"/>
                                          </p:stCondLst>
                                        </p:cTn>
                                        <p:tgtEl>
                                          <p:spTgt spid="130134"/>
                                        </p:tgtEl>
                                        <p:attrNameLst>
                                          <p:attrName>style.visibility</p:attrName>
                                        </p:attrNameLst>
                                      </p:cBhvr>
                                      <p:to>
                                        <p:strVal val="hidden"/>
                                      </p:to>
                                    </p:set>
                                  </p:childTnLst>
                                </p:cTn>
                              </p:par>
                              <p:par>
                                <p:cTn id="141" presetID="10" presetClass="entr" presetSubtype="0" fill="hold" grpId="0" nodeType="withEffect">
                                  <p:stCondLst>
                                    <p:cond delay="0"/>
                                  </p:stCondLst>
                                  <p:childTnLst>
                                    <p:set>
                                      <p:cBhvr>
                                        <p:cTn id="142" dur="1" fill="hold">
                                          <p:stCondLst>
                                            <p:cond delay="0"/>
                                          </p:stCondLst>
                                        </p:cTn>
                                        <p:tgtEl>
                                          <p:spTgt spid="130135"/>
                                        </p:tgtEl>
                                        <p:attrNameLst>
                                          <p:attrName>style.visibility</p:attrName>
                                        </p:attrNameLst>
                                      </p:cBhvr>
                                      <p:to>
                                        <p:strVal val="visible"/>
                                      </p:to>
                                    </p:set>
                                    <p:animEffect transition="in" filter="fade">
                                      <p:cBhvr>
                                        <p:cTn id="143" dur="1000"/>
                                        <p:tgtEl>
                                          <p:spTgt spid="130135"/>
                                        </p:tgtEl>
                                      </p:cBhvr>
                                    </p:animEffect>
                                  </p:childTnLst>
                                </p:cTn>
                              </p:par>
                            </p:childTnLst>
                          </p:cTn>
                        </p:par>
                        <p:par>
                          <p:cTn id="144" fill="hold">
                            <p:stCondLst>
                              <p:cond delay="3000"/>
                            </p:stCondLst>
                            <p:childTnLst>
                              <p:par>
                                <p:cTn id="145" presetID="10" presetClass="exit" presetSubtype="0" fill="hold" grpId="1" nodeType="afterEffect">
                                  <p:stCondLst>
                                    <p:cond delay="0"/>
                                  </p:stCondLst>
                                  <p:childTnLst>
                                    <p:animEffect transition="out" filter="fade">
                                      <p:cBhvr>
                                        <p:cTn id="146" dur="1000"/>
                                        <p:tgtEl>
                                          <p:spTgt spid="130135"/>
                                        </p:tgtEl>
                                      </p:cBhvr>
                                    </p:animEffect>
                                    <p:set>
                                      <p:cBhvr>
                                        <p:cTn id="147" dur="1" fill="hold">
                                          <p:stCondLst>
                                            <p:cond delay="999"/>
                                          </p:stCondLst>
                                        </p:cTn>
                                        <p:tgtEl>
                                          <p:spTgt spid="130135"/>
                                        </p:tgtEl>
                                        <p:attrNameLst>
                                          <p:attrName>style.visibility</p:attrName>
                                        </p:attrNameLst>
                                      </p:cBhvr>
                                      <p:to>
                                        <p:strVal val="hidden"/>
                                      </p:to>
                                    </p:set>
                                  </p:childTnLst>
                                </p:cTn>
                              </p:par>
                              <p:par>
                                <p:cTn id="148" presetID="10" presetClass="entr" presetSubtype="0" fill="hold" grpId="0" nodeType="withEffect">
                                  <p:stCondLst>
                                    <p:cond delay="0"/>
                                  </p:stCondLst>
                                  <p:childTnLst>
                                    <p:set>
                                      <p:cBhvr>
                                        <p:cTn id="149" dur="1" fill="hold">
                                          <p:stCondLst>
                                            <p:cond delay="0"/>
                                          </p:stCondLst>
                                        </p:cTn>
                                        <p:tgtEl>
                                          <p:spTgt spid="130137"/>
                                        </p:tgtEl>
                                        <p:attrNameLst>
                                          <p:attrName>style.visibility</p:attrName>
                                        </p:attrNameLst>
                                      </p:cBhvr>
                                      <p:to>
                                        <p:strVal val="visible"/>
                                      </p:to>
                                    </p:set>
                                    <p:animEffect transition="in" filter="fade">
                                      <p:cBhvr>
                                        <p:cTn id="150" dur="1000"/>
                                        <p:tgtEl>
                                          <p:spTgt spid="130137"/>
                                        </p:tgtEl>
                                      </p:cBhvr>
                                    </p:animEffect>
                                  </p:childTnLst>
                                </p:cTn>
                              </p:par>
                            </p:childTnLst>
                          </p:cTn>
                        </p:par>
                        <p:par>
                          <p:cTn id="151" fill="hold">
                            <p:stCondLst>
                              <p:cond delay="4000"/>
                            </p:stCondLst>
                            <p:childTnLst>
                              <p:par>
                                <p:cTn id="152" presetID="10" presetClass="exit" presetSubtype="0" fill="hold" grpId="1" nodeType="afterEffect">
                                  <p:stCondLst>
                                    <p:cond delay="0"/>
                                  </p:stCondLst>
                                  <p:childTnLst>
                                    <p:animEffect transition="out" filter="fade">
                                      <p:cBhvr>
                                        <p:cTn id="153" dur="1000"/>
                                        <p:tgtEl>
                                          <p:spTgt spid="130137"/>
                                        </p:tgtEl>
                                      </p:cBhvr>
                                    </p:animEffect>
                                    <p:set>
                                      <p:cBhvr>
                                        <p:cTn id="154" dur="1" fill="hold">
                                          <p:stCondLst>
                                            <p:cond delay="999"/>
                                          </p:stCondLst>
                                        </p:cTn>
                                        <p:tgtEl>
                                          <p:spTgt spid="130137"/>
                                        </p:tgtEl>
                                        <p:attrNameLst>
                                          <p:attrName>style.visibility</p:attrName>
                                        </p:attrNameLst>
                                      </p:cBhvr>
                                      <p:to>
                                        <p:strVal val="hidden"/>
                                      </p:to>
                                    </p:set>
                                  </p:childTnLst>
                                </p:cTn>
                              </p:par>
                              <p:par>
                                <p:cTn id="155" presetID="10" presetClass="entr" presetSubtype="0" fill="hold" nodeType="withEffect">
                                  <p:stCondLst>
                                    <p:cond delay="0"/>
                                  </p:stCondLst>
                                  <p:childTnLst>
                                    <p:set>
                                      <p:cBhvr>
                                        <p:cTn id="156" dur="1" fill="hold">
                                          <p:stCondLst>
                                            <p:cond delay="0"/>
                                          </p:stCondLst>
                                        </p:cTn>
                                        <p:tgtEl>
                                          <p:spTgt spid="4"/>
                                        </p:tgtEl>
                                        <p:attrNameLst>
                                          <p:attrName>style.visibility</p:attrName>
                                        </p:attrNameLst>
                                      </p:cBhvr>
                                      <p:to>
                                        <p:strVal val="visible"/>
                                      </p:to>
                                    </p:set>
                                    <p:animEffect transition="in" filter="fade">
                                      <p:cBhvr>
                                        <p:cTn id="157" dur="1000"/>
                                        <p:tgtEl>
                                          <p:spTgt spid="4"/>
                                        </p:tgtEl>
                                      </p:cBhvr>
                                    </p:animEffect>
                                  </p:childTnLst>
                                </p:cTn>
                              </p:par>
                            </p:childTnLst>
                          </p:cTn>
                        </p:par>
                        <p:par>
                          <p:cTn id="158" fill="hold">
                            <p:stCondLst>
                              <p:cond delay="5000"/>
                            </p:stCondLst>
                            <p:childTnLst>
                              <p:par>
                                <p:cTn id="159" presetID="10" presetClass="exit" presetSubtype="0" fill="hold" nodeType="afterEffect">
                                  <p:stCondLst>
                                    <p:cond delay="0"/>
                                  </p:stCondLst>
                                  <p:childTnLst>
                                    <p:animEffect transition="out" filter="fade">
                                      <p:cBhvr>
                                        <p:cTn id="160" dur="1000"/>
                                        <p:tgtEl>
                                          <p:spTgt spid="4"/>
                                        </p:tgtEl>
                                      </p:cBhvr>
                                    </p:animEffect>
                                    <p:set>
                                      <p:cBhvr>
                                        <p:cTn id="161" dur="1" fill="hold">
                                          <p:stCondLst>
                                            <p:cond delay="999"/>
                                          </p:stCondLst>
                                        </p:cTn>
                                        <p:tgtEl>
                                          <p:spTgt spid="4"/>
                                        </p:tgtEl>
                                        <p:attrNameLst>
                                          <p:attrName>style.visibility</p:attrName>
                                        </p:attrNameLst>
                                      </p:cBhvr>
                                      <p:to>
                                        <p:strVal val="hidden"/>
                                      </p:to>
                                    </p:set>
                                  </p:childTnLst>
                                </p:cTn>
                              </p:par>
                              <p:par>
                                <p:cTn id="162" presetID="10" presetClass="entr" presetSubtype="0" fill="hold" nodeType="withEffect">
                                  <p:stCondLst>
                                    <p:cond delay="0"/>
                                  </p:stCondLst>
                                  <p:childTnLst>
                                    <p:set>
                                      <p:cBhvr>
                                        <p:cTn id="163" dur="1" fill="hold">
                                          <p:stCondLst>
                                            <p:cond delay="0"/>
                                          </p:stCondLst>
                                        </p:cTn>
                                        <p:tgtEl>
                                          <p:spTgt spid="5"/>
                                        </p:tgtEl>
                                        <p:attrNameLst>
                                          <p:attrName>style.visibility</p:attrName>
                                        </p:attrNameLst>
                                      </p:cBhvr>
                                      <p:to>
                                        <p:strVal val="visible"/>
                                      </p:to>
                                    </p:set>
                                    <p:animEffect transition="in" filter="fade">
                                      <p:cBhvr>
                                        <p:cTn id="164" dur="1000"/>
                                        <p:tgtEl>
                                          <p:spTgt spid="5"/>
                                        </p:tgtEl>
                                      </p:cBhvr>
                                    </p:animEffect>
                                  </p:childTnLst>
                                </p:cTn>
                              </p:par>
                            </p:childTnLst>
                          </p:cTn>
                        </p:par>
                        <p:par>
                          <p:cTn id="165" fill="hold">
                            <p:stCondLst>
                              <p:cond delay="6000"/>
                            </p:stCondLst>
                            <p:childTnLst>
                              <p:par>
                                <p:cTn id="166" presetID="47" presetClass="entr" presetSubtype="0" fill="hold" grpId="0" nodeType="afterEffect">
                                  <p:stCondLst>
                                    <p:cond delay="0"/>
                                  </p:stCondLst>
                                  <p:iterate type="lt">
                                    <p:tmPct val="0"/>
                                  </p:iterate>
                                  <p:childTnLst>
                                    <p:set>
                                      <p:cBhvr>
                                        <p:cTn id="167" dur="1" fill="hold">
                                          <p:stCondLst>
                                            <p:cond delay="0"/>
                                          </p:stCondLst>
                                        </p:cTn>
                                        <p:tgtEl>
                                          <p:spTgt spid="130136"/>
                                        </p:tgtEl>
                                        <p:attrNameLst>
                                          <p:attrName>style.visibility</p:attrName>
                                        </p:attrNameLst>
                                      </p:cBhvr>
                                      <p:to>
                                        <p:strVal val="visible"/>
                                      </p:to>
                                    </p:set>
                                    <p:animEffect transition="in" filter="fade">
                                      <p:cBhvr>
                                        <p:cTn id="168" dur="1000"/>
                                        <p:tgtEl>
                                          <p:spTgt spid="130136"/>
                                        </p:tgtEl>
                                      </p:cBhvr>
                                    </p:animEffect>
                                    <p:anim calcmode="lin" valueType="num">
                                      <p:cBhvr>
                                        <p:cTn id="169" dur="1000" fill="hold"/>
                                        <p:tgtEl>
                                          <p:spTgt spid="130136"/>
                                        </p:tgtEl>
                                        <p:attrNameLst>
                                          <p:attrName>ppt_x</p:attrName>
                                        </p:attrNameLst>
                                      </p:cBhvr>
                                      <p:tavLst>
                                        <p:tav tm="0">
                                          <p:val>
                                            <p:strVal val="#ppt_x"/>
                                          </p:val>
                                        </p:tav>
                                        <p:tav tm="100000">
                                          <p:val>
                                            <p:strVal val="#ppt_x"/>
                                          </p:val>
                                        </p:tav>
                                      </p:tavLst>
                                    </p:anim>
                                    <p:anim calcmode="lin" valueType="num">
                                      <p:cBhvr>
                                        <p:cTn id="170" dur="1000" fill="hold"/>
                                        <p:tgtEl>
                                          <p:spTgt spid="130136"/>
                                        </p:tgtEl>
                                        <p:attrNameLst>
                                          <p:attrName>ppt_y</p:attrName>
                                        </p:attrNameLst>
                                      </p:cBhvr>
                                      <p:tavLst>
                                        <p:tav tm="0">
                                          <p:val>
                                            <p:strVal val="#ppt_y-.1"/>
                                          </p:val>
                                        </p:tav>
                                        <p:tav tm="100000">
                                          <p:val>
                                            <p:strVal val="#ppt_y"/>
                                          </p:val>
                                        </p:tav>
                                      </p:tavLst>
                                    </p:anim>
                                  </p:childTnLst>
                                </p:cTn>
                              </p:par>
                            </p:childTnLst>
                          </p:cTn>
                        </p:par>
                      </p:childTnLst>
                    </p:cTn>
                  </p:par>
                </p:childTnLst>
              </p:cTn>
              <p:nextCondLst>
                <p:cond evt="onClick" delay="0">
                  <p:tgtEl>
                    <p:spTgt spid="130202"/>
                  </p:tgtEl>
                </p:cond>
              </p:nextCondLst>
            </p:seq>
            <p:seq concurrent="1" nextAc="seek">
              <p:cTn id="171" restart="whenNotActive" fill="hold" evtFilter="cancelBubble" nodeType="interactiveSeq">
                <p:stCondLst>
                  <p:cond evt="onClick" delay="0">
                    <p:tgtEl>
                      <p:spTgt spid="130208"/>
                    </p:tgtEl>
                  </p:cond>
                </p:stCondLst>
                <p:endSync evt="end" delay="0">
                  <p:rtn val="all"/>
                </p:endSync>
                <p:childTnLst>
                  <p:par>
                    <p:cTn id="172" fill="hold">
                      <p:stCondLst>
                        <p:cond delay="0"/>
                      </p:stCondLst>
                      <p:childTnLst>
                        <p:par>
                          <p:cTn id="173" fill="hold">
                            <p:stCondLst>
                              <p:cond delay="0"/>
                            </p:stCondLst>
                            <p:childTnLst>
                              <p:par>
                                <p:cTn id="174" presetID="12" presetClass="entr" presetSubtype="4" fill="hold" nodeType="afterEffect">
                                  <p:stCondLst>
                                    <p:cond delay="0"/>
                                  </p:stCondLst>
                                  <p:childTnLst>
                                    <p:set>
                                      <p:cBhvr>
                                        <p:cTn id="175" dur="1" fill="hold">
                                          <p:stCondLst>
                                            <p:cond delay="0"/>
                                          </p:stCondLst>
                                        </p:cTn>
                                        <p:tgtEl>
                                          <p:spTgt spid="130156"/>
                                        </p:tgtEl>
                                        <p:attrNameLst>
                                          <p:attrName>style.visibility</p:attrName>
                                        </p:attrNameLst>
                                      </p:cBhvr>
                                      <p:to>
                                        <p:strVal val="visible"/>
                                      </p:to>
                                    </p:set>
                                    <p:animEffect transition="in" filter="slide(fromBottom)">
                                      <p:cBhvr>
                                        <p:cTn id="176" dur="1000"/>
                                        <p:tgtEl>
                                          <p:spTgt spid="130156"/>
                                        </p:tgtEl>
                                      </p:cBhvr>
                                    </p:animEffect>
                                  </p:childTnLst>
                                </p:cTn>
                              </p:par>
                            </p:childTnLst>
                          </p:cTn>
                        </p:par>
                        <p:par>
                          <p:cTn id="177" fill="hold">
                            <p:stCondLst>
                              <p:cond delay="1000"/>
                            </p:stCondLst>
                            <p:childTnLst>
                              <p:par>
                                <p:cTn id="178" presetID="10" presetClass="entr" presetSubtype="0" fill="hold" grpId="0" nodeType="afterEffect">
                                  <p:stCondLst>
                                    <p:cond delay="0"/>
                                  </p:stCondLst>
                                  <p:childTnLst>
                                    <p:set>
                                      <p:cBhvr>
                                        <p:cTn id="179" dur="1" fill="hold">
                                          <p:stCondLst>
                                            <p:cond delay="0"/>
                                          </p:stCondLst>
                                        </p:cTn>
                                        <p:tgtEl>
                                          <p:spTgt spid="130182"/>
                                        </p:tgtEl>
                                        <p:attrNameLst>
                                          <p:attrName>style.visibility</p:attrName>
                                        </p:attrNameLst>
                                      </p:cBhvr>
                                      <p:to>
                                        <p:strVal val="visible"/>
                                      </p:to>
                                    </p:set>
                                    <p:animEffect transition="in" filter="fade">
                                      <p:cBhvr>
                                        <p:cTn id="180" dur="500"/>
                                        <p:tgtEl>
                                          <p:spTgt spid="130182"/>
                                        </p:tgtEl>
                                      </p:cBhvr>
                                    </p:animEffect>
                                  </p:childTnLst>
                                </p:cTn>
                              </p:par>
                            </p:childTnLst>
                          </p:cTn>
                        </p:par>
                        <p:par>
                          <p:cTn id="181" fill="hold">
                            <p:stCondLst>
                              <p:cond delay="1500"/>
                            </p:stCondLst>
                            <p:childTnLst>
                              <p:par>
                                <p:cTn id="182" presetID="10" presetClass="entr" presetSubtype="0" fill="hold" grpId="0" nodeType="afterEffect">
                                  <p:stCondLst>
                                    <p:cond delay="0"/>
                                  </p:stCondLst>
                                  <p:childTnLst>
                                    <p:set>
                                      <p:cBhvr>
                                        <p:cTn id="183" dur="1" fill="hold">
                                          <p:stCondLst>
                                            <p:cond delay="0"/>
                                          </p:stCondLst>
                                        </p:cTn>
                                        <p:tgtEl>
                                          <p:spTgt spid="130159"/>
                                        </p:tgtEl>
                                        <p:attrNameLst>
                                          <p:attrName>style.visibility</p:attrName>
                                        </p:attrNameLst>
                                      </p:cBhvr>
                                      <p:to>
                                        <p:strVal val="visible"/>
                                      </p:to>
                                    </p:set>
                                    <p:animEffect transition="in" filter="fade">
                                      <p:cBhvr>
                                        <p:cTn id="184" dur="500"/>
                                        <p:tgtEl>
                                          <p:spTgt spid="130159"/>
                                        </p:tgtEl>
                                      </p:cBhvr>
                                    </p:animEffect>
                                  </p:childTnLst>
                                </p:cTn>
                              </p:par>
                            </p:childTnLst>
                          </p:cTn>
                        </p:par>
                        <p:par>
                          <p:cTn id="185" fill="hold">
                            <p:stCondLst>
                              <p:cond delay="2000"/>
                            </p:stCondLst>
                            <p:childTnLst>
                              <p:par>
                                <p:cTn id="186" presetID="22" presetClass="entr" presetSubtype="2" fill="hold" grpId="0" nodeType="afterEffect">
                                  <p:stCondLst>
                                    <p:cond delay="0"/>
                                  </p:stCondLst>
                                  <p:childTnLst>
                                    <p:set>
                                      <p:cBhvr>
                                        <p:cTn id="187" dur="1" fill="hold">
                                          <p:stCondLst>
                                            <p:cond delay="0"/>
                                          </p:stCondLst>
                                        </p:cTn>
                                        <p:tgtEl>
                                          <p:spTgt spid="130161"/>
                                        </p:tgtEl>
                                        <p:attrNameLst>
                                          <p:attrName>style.visibility</p:attrName>
                                        </p:attrNameLst>
                                      </p:cBhvr>
                                      <p:to>
                                        <p:strVal val="visible"/>
                                      </p:to>
                                    </p:set>
                                    <p:animEffect transition="in" filter="wipe(right)">
                                      <p:cBhvr>
                                        <p:cTn id="188" dur="1000"/>
                                        <p:tgtEl>
                                          <p:spTgt spid="130161"/>
                                        </p:tgtEl>
                                      </p:cBhvr>
                                    </p:animEffect>
                                  </p:childTnLst>
                                </p:cTn>
                              </p:par>
                              <p:par>
                                <p:cTn id="189" presetID="22" presetClass="entr" presetSubtype="2" fill="hold" grpId="0" nodeType="withEffect">
                                  <p:stCondLst>
                                    <p:cond delay="0"/>
                                  </p:stCondLst>
                                  <p:childTnLst>
                                    <p:set>
                                      <p:cBhvr>
                                        <p:cTn id="190" dur="1" fill="hold">
                                          <p:stCondLst>
                                            <p:cond delay="0"/>
                                          </p:stCondLst>
                                        </p:cTn>
                                        <p:tgtEl>
                                          <p:spTgt spid="130162"/>
                                        </p:tgtEl>
                                        <p:attrNameLst>
                                          <p:attrName>style.visibility</p:attrName>
                                        </p:attrNameLst>
                                      </p:cBhvr>
                                      <p:to>
                                        <p:strVal val="visible"/>
                                      </p:to>
                                    </p:set>
                                    <p:animEffect transition="in" filter="wipe(right)">
                                      <p:cBhvr>
                                        <p:cTn id="191" dur="1000"/>
                                        <p:tgtEl>
                                          <p:spTgt spid="130162"/>
                                        </p:tgtEl>
                                      </p:cBhvr>
                                    </p:animEffect>
                                  </p:childTnLst>
                                </p:cTn>
                              </p:par>
                              <p:par>
                                <p:cTn id="192" presetID="22" presetClass="entr" presetSubtype="2" fill="hold" grpId="0" nodeType="withEffect">
                                  <p:stCondLst>
                                    <p:cond delay="0"/>
                                  </p:stCondLst>
                                  <p:childTnLst>
                                    <p:set>
                                      <p:cBhvr>
                                        <p:cTn id="193" dur="1" fill="hold">
                                          <p:stCondLst>
                                            <p:cond delay="0"/>
                                          </p:stCondLst>
                                        </p:cTn>
                                        <p:tgtEl>
                                          <p:spTgt spid="130163"/>
                                        </p:tgtEl>
                                        <p:attrNameLst>
                                          <p:attrName>style.visibility</p:attrName>
                                        </p:attrNameLst>
                                      </p:cBhvr>
                                      <p:to>
                                        <p:strVal val="visible"/>
                                      </p:to>
                                    </p:set>
                                    <p:animEffect transition="in" filter="wipe(right)">
                                      <p:cBhvr>
                                        <p:cTn id="194" dur="1000"/>
                                        <p:tgtEl>
                                          <p:spTgt spid="130163"/>
                                        </p:tgtEl>
                                      </p:cBhvr>
                                    </p:animEffect>
                                  </p:childTnLst>
                                </p:cTn>
                              </p:par>
                              <p:par>
                                <p:cTn id="195" presetID="22" presetClass="entr" presetSubtype="2" fill="hold" grpId="0" nodeType="withEffect">
                                  <p:stCondLst>
                                    <p:cond delay="0"/>
                                  </p:stCondLst>
                                  <p:childTnLst>
                                    <p:set>
                                      <p:cBhvr>
                                        <p:cTn id="196" dur="1" fill="hold">
                                          <p:stCondLst>
                                            <p:cond delay="0"/>
                                          </p:stCondLst>
                                        </p:cTn>
                                        <p:tgtEl>
                                          <p:spTgt spid="130164"/>
                                        </p:tgtEl>
                                        <p:attrNameLst>
                                          <p:attrName>style.visibility</p:attrName>
                                        </p:attrNameLst>
                                      </p:cBhvr>
                                      <p:to>
                                        <p:strVal val="visible"/>
                                      </p:to>
                                    </p:set>
                                    <p:animEffect transition="in" filter="wipe(right)">
                                      <p:cBhvr>
                                        <p:cTn id="197" dur="1000"/>
                                        <p:tgtEl>
                                          <p:spTgt spid="130164"/>
                                        </p:tgtEl>
                                      </p:cBhvr>
                                    </p:animEffect>
                                  </p:childTnLst>
                                </p:cTn>
                              </p:par>
                            </p:childTnLst>
                          </p:cTn>
                        </p:par>
                        <p:par>
                          <p:cTn id="198" fill="hold">
                            <p:stCondLst>
                              <p:cond delay="3000"/>
                            </p:stCondLst>
                            <p:childTnLst>
                              <p:par>
                                <p:cTn id="199" presetID="10" presetClass="entr" presetSubtype="0" fill="hold" grpId="0" nodeType="afterEffect">
                                  <p:stCondLst>
                                    <p:cond delay="0"/>
                                  </p:stCondLst>
                                  <p:childTnLst>
                                    <p:set>
                                      <p:cBhvr>
                                        <p:cTn id="200" dur="1" fill="hold">
                                          <p:stCondLst>
                                            <p:cond delay="0"/>
                                          </p:stCondLst>
                                        </p:cTn>
                                        <p:tgtEl>
                                          <p:spTgt spid="130195"/>
                                        </p:tgtEl>
                                        <p:attrNameLst>
                                          <p:attrName>style.visibility</p:attrName>
                                        </p:attrNameLst>
                                      </p:cBhvr>
                                      <p:to>
                                        <p:strVal val="visible"/>
                                      </p:to>
                                    </p:set>
                                    <p:animEffect transition="in" filter="fade">
                                      <p:cBhvr>
                                        <p:cTn id="201" dur="500"/>
                                        <p:tgtEl>
                                          <p:spTgt spid="130195"/>
                                        </p:tgtEl>
                                      </p:cBhvr>
                                    </p:animEffect>
                                  </p:childTnLst>
                                </p:cTn>
                              </p:par>
                              <p:par>
                                <p:cTn id="202" presetID="22" presetClass="exit" presetSubtype="2" fill="hold" grpId="1" nodeType="withEffect">
                                  <p:stCondLst>
                                    <p:cond delay="0"/>
                                  </p:stCondLst>
                                  <p:childTnLst>
                                    <p:animEffect transition="out" filter="wipe(right)">
                                      <p:cBhvr>
                                        <p:cTn id="203" dur="1000"/>
                                        <p:tgtEl>
                                          <p:spTgt spid="130161"/>
                                        </p:tgtEl>
                                      </p:cBhvr>
                                    </p:animEffect>
                                    <p:set>
                                      <p:cBhvr>
                                        <p:cTn id="204" dur="1" fill="hold">
                                          <p:stCondLst>
                                            <p:cond delay="999"/>
                                          </p:stCondLst>
                                        </p:cTn>
                                        <p:tgtEl>
                                          <p:spTgt spid="130161"/>
                                        </p:tgtEl>
                                        <p:attrNameLst>
                                          <p:attrName>style.visibility</p:attrName>
                                        </p:attrNameLst>
                                      </p:cBhvr>
                                      <p:to>
                                        <p:strVal val="hidden"/>
                                      </p:to>
                                    </p:set>
                                  </p:childTnLst>
                                </p:cTn>
                              </p:par>
                              <p:par>
                                <p:cTn id="205" presetID="22" presetClass="exit" presetSubtype="2" fill="hold" grpId="1" nodeType="withEffect">
                                  <p:stCondLst>
                                    <p:cond delay="0"/>
                                  </p:stCondLst>
                                  <p:childTnLst>
                                    <p:animEffect transition="out" filter="wipe(right)">
                                      <p:cBhvr>
                                        <p:cTn id="206" dur="1000"/>
                                        <p:tgtEl>
                                          <p:spTgt spid="130163"/>
                                        </p:tgtEl>
                                      </p:cBhvr>
                                    </p:animEffect>
                                    <p:set>
                                      <p:cBhvr>
                                        <p:cTn id="207" dur="1" fill="hold">
                                          <p:stCondLst>
                                            <p:cond delay="999"/>
                                          </p:stCondLst>
                                        </p:cTn>
                                        <p:tgtEl>
                                          <p:spTgt spid="130163"/>
                                        </p:tgtEl>
                                        <p:attrNameLst>
                                          <p:attrName>style.visibility</p:attrName>
                                        </p:attrNameLst>
                                      </p:cBhvr>
                                      <p:to>
                                        <p:strVal val="hidden"/>
                                      </p:to>
                                    </p:set>
                                  </p:childTnLst>
                                </p:cTn>
                              </p:par>
                              <p:par>
                                <p:cTn id="208" presetID="22" presetClass="exit" presetSubtype="2" fill="hold" grpId="1" nodeType="withEffect">
                                  <p:stCondLst>
                                    <p:cond delay="0"/>
                                  </p:stCondLst>
                                  <p:childTnLst>
                                    <p:animEffect transition="out" filter="wipe(right)">
                                      <p:cBhvr>
                                        <p:cTn id="209" dur="1000"/>
                                        <p:tgtEl>
                                          <p:spTgt spid="130162"/>
                                        </p:tgtEl>
                                      </p:cBhvr>
                                    </p:animEffect>
                                    <p:set>
                                      <p:cBhvr>
                                        <p:cTn id="210" dur="1" fill="hold">
                                          <p:stCondLst>
                                            <p:cond delay="999"/>
                                          </p:stCondLst>
                                        </p:cTn>
                                        <p:tgtEl>
                                          <p:spTgt spid="130162"/>
                                        </p:tgtEl>
                                        <p:attrNameLst>
                                          <p:attrName>style.visibility</p:attrName>
                                        </p:attrNameLst>
                                      </p:cBhvr>
                                      <p:to>
                                        <p:strVal val="hidden"/>
                                      </p:to>
                                    </p:set>
                                  </p:childTnLst>
                                </p:cTn>
                              </p:par>
                              <p:par>
                                <p:cTn id="211" presetID="22" presetClass="exit" presetSubtype="2" fill="hold" grpId="1" nodeType="withEffect">
                                  <p:stCondLst>
                                    <p:cond delay="0"/>
                                  </p:stCondLst>
                                  <p:childTnLst>
                                    <p:animEffect transition="out" filter="wipe(right)">
                                      <p:cBhvr>
                                        <p:cTn id="212" dur="1000"/>
                                        <p:tgtEl>
                                          <p:spTgt spid="130164"/>
                                        </p:tgtEl>
                                      </p:cBhvr>
                                    </p:animEffect>
                                    <p:set>
                                      <p:cBhvr>
                                        <p:cTn id="213" dur="1" fill="hold">
                                          <p:stCondLst>
                                            <p:cond delay="999"/>
                                          </p:stCondLst>
                                        </p:cTn>
                                        <p:tgtEl>
                                          <p:spTgt spid="130164"/>
                                        </p:tgtEl>
                                        <p:attrNameLst>
                                          <p:attrName>style.visibility</p:attrName>
                                        </p:attrNameLst>
                                      </p:cBhvr>
                                      <p:to>
                                        <p:strVal val="hidden"/>
                                      </p:to>
                                    </p:set>
                                  </p:childTnLst>
                                </p:cTn>
                              </p:par>
                              <p:par>
                                <p:cTn id="214" presetID="10" presetClass="exit" presetSubtype="0" fill="hold" grpId="1" nodeType="withEffect">
                                  <p:stCondLst>
                                    <p:cond delay="0"/>
                                  </p:stCondLst>
                                  <p:childTnLst>
                                    <p:animEffect transition="out" filter="fade">
                                      <p:cBhvr>
                                        <p:cTn id="215" dur="500"/>
                                        <p:tgtEl>
                                          <p:spTgt spid="130159"/>
                                        </p:tgtEl>
                                      </p:cBhvr>
                                    </p:animEffect>
                                    <p:set>
                                      <p:cBhvr>
                                        <p:cTn id="216" dur="1" fill="hold">
                                          <p:stCondLst>
                                            <p:cond delay="499"/>
                                          </p:stCondLst>
                                        </p:cTn>
                                        <p:tgtEl>
                                          <p:spTgt spid="130159"/>
                                        </p:tgtEl>
                                        <p:attrNameLst>
                                          <p:attrName>style.visibility</p:attrName>
                                        </p:attrNameLst>
                                      </p:cBhvr>
                                      <p:to>
                                        <p:strVal val="hidden"/>
                                      </p:to>
                                    </p:set>
                                  </p:childTnLst>
                                </p:cTn>
                              </p:par>
                            </p:childTnLst>
                          </p:cTn>
                        </p:par>
                        <p:par>
                          <p:cTn id="217" fill="hold">
                            <p:stCondLst>
                              <p:cond delay="4000"/>
                            </p:stCondLst>
                            <p:childTnLst>
                              <p:par>
                                <p:cTn id="218" presetID="10" presetClass="entr" presetSubtype="0" fill="hold" grpId="0" nodeType="afterEffect">
                                  <p:stCondLst>
                                    <p:cond delay="0"/>
                                  </p:stCondLst>
                                  <p:childTnLst>
                                    <p:set>
                                      <p:cBhvr>
                                        <p:cTn id="219" dur="1" fill="hold">
                                          <p:stCondLst>
                                            <p:cond delay="0"/>
                                          </p:stCondLst>
                                        </p:cTn>
                                        <p:tgtEl>
                                          <p:spTgt spid="130160"/>
                                        </p:tgtEl>
                                        <p:attrNameLst>
                                          <p:attrName>style.visibility</p:attrName>
                                        </p:attrNameLst>
                                      </p:cBhvr>
                                      <p:to>
                                        <p:strVal val="visible"/>
                                      </p:to>
                                    </p:set>
                                    <p:animEffect transition="in" filter="fade">
                                      <p:cBhvr>
                                        <p:cTn id="220" dur="500"/>
                                        <p:tgtEl>
                                          <p:spTgt spid="130160"/>
                                        </p:tgtEl>
                                      </p:cBhvr>
                                    </p:animEffect>
                                  </p:childTnLst>
                                </p:cTn>
                              </p:par>
                            </p:childTnLst>
                          </p:cTn>
                        </p:par>
                        <p:par>
                          <p:cTn id="221" fill="hold">
                            <p:stCondLst>
                              <p:cond delay="4500"/>
                            </p:stCondLst>
                            <p:childTnLst>
                              <p:par>
                                <p:cTn id="222" presetID="22" presetClass="entr" presetSubtype="2" fill="hold" grpId="0" nodeType="afterEffect">
                                  <p:stCondLst>
                                    <p:cond delay="0"/>
                                  </p:stCondLst>
                                  <p:childTnLst>
                                    <p:set>
                                      <p:cBhvr>
                                        <p:cTn id="223" dur="1" fill="hold">
                                          <p:stCondLst>
                                            <p:cond delay="0"/>
                                          </p:stCondLst>
                                        </p:cTn>
                                        <p:tgtEl>
                                          <p:spTgt spid="130167"/>
                                        </p:tgtEl>
                                        <p:attrNameLst>
                                          <p:attrName>style.visibility</p:attrName>
                                        </p:attrNameLst>
                                      </p:cBhvr>
                                      <p:to>
                                        <p:strVal val="visible"/>
                                      </p:to>
                                    </p:set>
                                    <p:animEffect transition="in" filter="wipe(right)">
                                      <p:cBhvr>
                                        <p:cTn id="224" dur="1000"/>
                                        <p:tgtEl>
                                          <p:spTgt spid="130167"/>
                                        </p:tgtEl>
                                      </p:cBhvr>
                                    </p:animEffect>
                                  </p:childTnLst>
                                </p:cTn>
                              </p:par>
                              <p:par>
                                <p:cTn id="225" presetID="22" presetClass="entr" presetSubtype="2" fill="hold" grpId="0" nodeType="withEffect">
                                  <p:stCondLst>
                                    <p:cond delay="0"/>
                                  </p:stCondLst>
                                  <p:childTnLst>
                                    <p:set>
                                      <p:cBhvr>
                                        <p:cTn id="226" dur="1" fill="hold">
                                          <p:stCondLst>
                                            <p:cond delay="0"/>
                                          </p:stCondLst>
                                        </p:cTn>
                                        <p:tgtEl>
                                          <p:spTgt spid="130165"/>
                                        </p:tgtEl>
                                        <p:attrNameLst>
                                          <p:attrName>style.visibility</p:attrName>
                                        </p:attrNameLst>
                                      </p:cBhvr>
                                      <p:to>
                                        <p:strVal val="visible"/>
                                      </p:to>
                                    </p:set>
                                    <p:animEffect transition="in" filter="wipe(right)">
                                      <p:cBhvr>
                                        <p:cTn id="227" dur="1000"/>
                                        <p:tgtEl>
                                          <p:spTgt spid="130165"/>
                                        </p:tgtEl>
                                      </p:cBhvr>
                                    </p:animEffect>
                                  </p:childTnLst>
                                </p:cTn>
                              </p:par>
                              <p:par>
                                <p:cTn id="228" presetID="22" presetClass="entr" presetSubtype="2" fill="hold" grpId="0" nodeType="withEffect">
                                  <p:stCondLst>
                                    <p:cond delay="0"/>
                                  </p:stCondLst>
                                  <p:childTnLst>
                                    <p:set>
                                      <p:cBhvr>
                                        <p:cTn id="229" dur="1" fill="hold">
                                          <p:stCondLst>
                                            <p:cond delay="0"/>
                                          </p:stCondLst>
                                        </p:cTn>
                                        <p:tgtEl>
                                          <p:spTgt spid="130168"/>
                                        </p:tgtEl>
                                        <p:attrNameLst>
                                          <p:attrName>style.visibility</p:attrName>
                                        </p:attrNameLst>
                                      </p:cBhvr>
                                      <p:to>
                                        <p:strVal val="visible"/>
                                      </p:to>
                                    </p:set>
                                    <p:animEffect transition="in" filter="wipe(right)">
                                      <p:cBhvr>
                                        <p:cTn id="230" dur="1000"/>
                                        <p:tgtEl>
                                          <p:spTgt spid="130168"/>
                                        </p:tgtEl>
                                      </p:cBhvr>
                                    </p:animEffect>
                                  </p:childTnLst>
                                </p:cTn>
                              </p:par>
                              <p:par>
                                <p:cTn id="231" presetID="22" presetClass="entr" presetSubtype="2" fill="hold" grpId="0" nodeType="withEffect">
                                  <p:stCondLst>
                                    <p:cond delay="0"/>
                                  </p:stCondLst>
                                  <p:childTnLst>
                                    <p:set>
                                      <p:cBhvr>
                                        <p:cTn id="232" dur="1" fill="hold">
                                          <p:stCondLst>
                                            <p:cond delay="0"/>
                                          </p:stCondLst>
                                        </p:cTn>
                                        <p:tgtEl>
                                          <p:spTgt spid="130166"/>
                                        </p:tgtEl>
                                        <p:attrNameLst>
                                          <p:attrName>style.visibility</p:attrName>
                                        </p:attrNameLst>
                                      </p:cBhvr>
                                      <p:to>
                                        <p:strVal val="visible"/>
                                      </p:to>
                                    </p:set>
                                    <p:animEffect transition="in" filter="wipe(right)">
                                      <p:cBhvr>
                                        <p:cTn id="233" dur="1000"/>
                                        <p:tgtEl>
                                          <p:spTgt spid="130166"/>
                                        </p:tgtEl>
                                      </p:cBhvr>
                                    </p:animEffect>
                                  </p:childTnLst>
                                </p:cTn>
                              </p:par>
                            </p:childTnLst>
                          </p:cTn>
                        </p:par>
                        <p:par>
                          <p:cTn id="234" fill="hold">
                            <p:stCondLst>
                              <p:cond delay="5500"/>
                            </p:stCondLst>
                            <p:childTnLst>
                              <p:par>
                                <p:cTn id="235" presetID="10" presetClass="entr" presetSubtype="0" fill="hold" grpId="0" nodeType="afterEffect">
                                  <p:stCondLst>
                                    <p:cond delay="0"/>
                                  </p:stCondLst>
                                  <p:childTnLst>
                                    <p:set>
                                      <p:cBhvr>
                                        <p:cTn id="236" dur="1" fill="hold">
                                          <p:stCondLst>
                                            <p:cond delay="0"/>
                                          </p:stCondLst>
                                        </p:cTn>
                                        <p:tgtEl>
                                          <p:spTgt spid="130196"/>
                                        </p:tgtEl>
                                        <p:attrNameLst>
                                          <p:attrName>style.visibility</p:attrName>
                                        </p:attrNameLst>
                                      </p:cBhvr>
                                      <p:to>
                                        <p:strVal val="visible"/>
                                      </p:to>
                                    </p:set>
                                    <p:animEffect transition="in" filter="fade">
                                      <p:cBhvr>
                                        <p:cTn id="237" dur="500"/>
                                        <p:tgtEl>
                                          <p:spTgt spid="130196"/>
                                        </p:tgtEl>
                                      </p:cBhvr>
                                    </p:animEffect>
                                  </p:childTnLst>
                                </p:cTn>
                              </p:par>
                              <p:par>
                                <p:cTn id="238" presetID="22" presetClass="exit" presetSubtype="2" fill="hold" grpId="1" nodeType="withEffect">
                                  <p:stCondLst>
                                    <p:cond delay="0"/>
                                  </p:stCondLst>
                                  <p:childTnLst>
                                    <p:animEffect transition="out" filter="wipe(right)">
                                      <p:cBhvr>
                                        <p:cTn id="239" dur="1000"/>
                                        <p:tgtEl>
                                          <p:spTgt spid="130168"/>
                                        </p:tgtEl>
                                      </p:cBhvr>
                                    </p:animEffect>
                                    <p:set>
                                      <p:cBhvr>
                                        <p:cTn id="240" dur="1" fill="hold">
                                          <p:stCondLst>
                                            <p:cond delay="999"/>
                                          </p:stCondLst>
                                        </p:cTn>
                                        <p:tgtEl>
                                          <p:spTgt spid="130168"/>
                                        </p:tgtEl>
                                        <p:attrNameLst>
                                          <p:attrName>style.visibility</p:attrName>
                                        </p:attrNameLst>
                                      </p:cBhvr>
                                      <p:to>
                                        <p:strVal val="hidden"/>
                                      </p:to>
                                    </p:set>
                                  </p:childTnLst>
                                </p:cTn>
                              </p:par>
                              <p:par>
                                <p:cTn id="241" presetID="22" presetClass="exit" presetSubtype="2" fill="hold" grpId="1" nodeType="withEffect">
                                  <p:stCondLst>
                                    <p:cond delay="0"/>
                                  </p:stCondLst>
                                  <p:childTnLst>
                                    <p:animEffect transition="out" filter="wipe(right)">
                                      <p:cBhvr>
                                        <p:cTn id="242" dur="1000"/>
                                        <p:tgtEl>
                                          <p:spTgt spid="130167"/>
                                        </p:tgtEl>
                                      </p:cBhvr>
                                    </p:animEffect>
                                    <p:set>
                                      <p:cBhvr>
                                        <p:cTn id="243" dur="1" fill="hold">
                                          <p:stCondLst>
                                            <p:cond delay="999"/>
                                          </p:stCondLst>
                                        </p:cTn>
                                        <p:tgtEl>
                                          <p:spTgt spid="130167"/>
                                        </p:tgtEl>
                                        <p:attrNameLst>
                                          <p:attrName>style.visibility</p:attrName>
                                        </p:attrNameLst>
                                      </p:cBhvr>
                                      <p:to>
                                        <p:strVal val="hidden"/>
                                      </p:to>
                                    </p:set>
                                  </p:childTnLst>
                                </p:cTn>
                              </p:par>
                              <p:par>
                                <p:cTn id="244" presetID="22" presetClass="exit" presetSubtype="2" fill="hold" grpId="1" nodeType="withEffect">
                                  <p:stCondLst>
                                    <p:cond delay="0"/>
                                  </p:stCondLst>
                                  <p:childTnLst>
                                    <p:animEffect transition="out" filter="wipe(right)">
                                      <p:cBhvr>
                                        <p:cTn id="245" dur="1000"/>
                                        <p:tgtEl>
                                          <p:spTgt spid="130165"/>
                                        </p:tgtEl>
                                      </p:cBhvr>
                                    </p:animEffect>
                                    <p:set>
                                      <p:cBhvr>
                                        <p:cTn id="246" dur="1" fill="hold">
                                          <p:stCondLst>
                                            <p:cond delay="999"/>
                                          </p:stCondLst>
                                        </p:cTn>
                                        <p:tgtEl>
                                          <p:spTgt spid="130165"/>
                                        </p:tgtEl>
                                        <p:attrNameLst>
                                          <p:attrName>style.visibility</p:attrName>
                                        </p:attrNameLst>
                                      </p:cBhvr>
                                      <p:to>
                                        <p:strVal val="hidden"/>
                                      </p:to>
                                    </p:set>
                                  </p:childTnLst>
                                </p:cTn>
                              </p:par>
                              <p:par>
                                <p:cTn id="247" presetID="22" presetClass="exit" presetSubtype="2" fill="hold" grpId="1" nodeType="withEffect">
                                  <p:stCondLst>
                                    <p:cond delay="0"/>
                                  </p:stCondLst>
                                  <p:childTnLst>
                                    <p:animEffect transition="out" filter="wipe(right)">
                                      <p:cBhvr>
                                        <p:cTn id="248" dur="1000"/>
                                        <p:tgtEl>
                                          <p:spTgt spid="130166"/>
                                        </p:tgtEl>
                                      </p:cBhvr>
                                    </p:animEffect>
                                    <p:set>
                                      <p:cBhvr>
                                        <p:cTn id="249" dur="1" fill="hold">
                                          <p:stCondLst>
                                            <p:cond delay="999"/>
                                          </p:stCondLst>
                                        </p:cTn>
                                        <p:tgtEl>
                                          <p:spTgt spid="130166"/>
                                        </p:tgtEl>
                                        <p:attrNameLst>
                                          <p:attrName>style.visibility</p:attrName>
                                        </p:attrNameLst>
                                      </p:cBhvr>
                                      <p:to>
                                        <p:strVal val="hidden"/>
                                      </p:to>
                                    </p:set>
                                  </p:childTnLst>
                                </p:cTn>
                              </p:par>
                              <p:par>
                                <p:cTn id="250" presetID="10" presetClass="exit" presetSubtype="0" fill="hold" grpId="1" nodeType="withEffect">
                                  <p:stCondLst>
                                    <p:cond delay="0"/>
                                  </p:stCondLst>
                                  <p:childTnLst>
                                    <p:animEffect transition="out" filter="fade">
                                      <p:cBhvr>
                                        <p:cTn id="251" dur="1000"/>
                                        <p:tgtEl>
                                          <p:spTgt spid="130160"/>
                                        </p:tgtEl>
                                      </p:cBhvr>
                                    </p:animEffect>
                                    <p:set>
                                      <p:cBhvr>
                                        <p:cTn id="252" dur="1" fill="hold">
                                          <p:stCondLst>
                                            <p:cond delay="999"/>
                                          </p:stCondLst>
                                        </p:cTn>
                                        <p:tgtEl>
                                          <p:spTgt spid="130160"/>
                                        </p:tgtEl>
                                        <p:attrNameLst>
                                          <p:attrName>style.visibility</p:attrName>
                                        </p:attrNameLst>
                                      </p:cBhvr>
                                      <p:to>
                                        <p:strVal val="hidden"/>
                                      </p:to>
                                    </p:set>
                                  </p:childTnLst>
                                </p:cTn>
                              </p:par>
                            </p:childTnLst>
                          </p:cTn>
                        </p:par>
                        <p:par>
                          <p:cTn id="253" fill="hold">
                            <p:stCondLst>
                              <p:cond delay="6500"/>
                            </p:stCondLst>
                            <p:childTnLst>
                              <p:par>
                                <p:cTn id="254" presetID="10" presetClass="entr" presetSubtype="0" fill="hold" grpId="0" nodeType="afterEffect">
                                  <p:stCondLst>
                                    <p:cond delay="0"/>
                                  </p:stCondLst>
                                  <p:childTnLst>
                                    <p:set>
                                      <p:cBhvr>
                                        <p:cTn id="255" dur="1" fill="hold">
                                          <p:stCondLst>
                                            <p:cond delay="0"/>
                                          </p:stCondLst>
                                        </p:cTn>
                                        <p:tgtEl>
                                          <p:spTgt spid="130169"/>
                                        </p:tgtEl>
                                        <p:attrNameLst>
                                          <p:attrName>style.visibility</p:attrName>
                                        </p:attrNameLst>
                                      </p:cBhvr>
                                      <p:to>
                                        <p:strVal val="visible"/>
                                      </p:to>
                                    </p:set>
                                    <p:animEffect transition="in" filter="fade">
                                      <p:cBhvr>
                                        <p:cTn id="256" dur="500"/>
                                        <p:tgtEl>
                                          <p:spTgt spid="130169"/>
                                        </p:tgtEl>
                                      </p:cBhvr>
                                    </p:animEffect>
                                  </p:childTnLst>
                                </p:cTn>
                              </p:par>
                            </p:childTnLst>
                          </p:cTn>
                        </p:par>
                      </p:childTnLst>
                    </p:cTn>
                  </p:par>
                  <p:par>
                    <p:cTn id="257" fill="hold">
                      <p:stCondLst>
                        <p:cond delay="indefinite"/>
                      </p:stCondLst>
                      <p:childTnLst>
                        <p:par>
                          <p:cTn id="258" fill="hold">
                            <p:stCondLst>
                              <p:cond delay="0"/>
                            </p:stCondLst>
                            <p:childTnLst>
                              <p:par>
                                <p:cTn id="259" presetID="0" presetClass="path" presetSubtype="0" fill="hold" nodeType="clickEffect">
                                  <p:stCondLst>
                                    <p:cond delay="0"/>
                                  </p:stCondLst>
                                  <p:childTnLst>
                                    <p:animMotion origin="layout" path="M 3.33333E-6 0.00093 L 0.19583 0.10463 L 0.35 0.025 " pathEditMode="relative" ptsTypes="AAA">
                                      <p:cBhvr>
                                        <p:cTn id="260" dur="2000" fill="hold"/>
                                        <p:tgtEl>
                                          <p:spTgt spid="130156"/>
                                        </p:tgtEl>
                                        <p:attrNameLst>
                                          <p:attrName>ppt_x</p:attrName>
                                          <p:attrName>ppt_y</p:attrName>
                                        </p:attrNameLst>
                                      </p:cBhvr>
                                    </p:animMotion>
                                  </p:childTnLst>
                                </p:cTn>
                              </p:par>
                            </p:childTnLst>
                          </p:cTn>
                        </p:par>
                        <p:par>
                          <p:cTn id="261" fill="hold">
                            <p:stCondLst>
                              <p:cond delay="2000"/>
                            </p:stCondLst>
                            <p:childTnLst>
                              <p:par>
                                <p:cTn id="262" presetID="10" presetClass="entr" presetSubtype="0" fill="hold" nodeType="afterEffect">
                                  <p:stCondLst>
                                    <p:cond delay="0"/>
                                  </p:stCondLst>
                                  <p:childTnLst>
                                    <p:set>
                                      <p:cBhvr>
                                        <p:cTn id="263" dur="1" fill="hold">
                                          <p:stCondLst>
                                            <p:cond delay="0"/>
                                          </p:stCondLst>
                                        </p:cTn>
                                        <p:tgtEl>
                                          <p:spTgt spid="130198"/>
                                        </p:tgtEl>
                                        <p:attrNameLst>
                                          <p:attrName>style.visibility</p:attrName>
                                        </p:attrNameLst>
                                      </p:cBhvr>
                                      <p:to>
                                        <p:strVal val="visible"/>
                                      </p:to>
                                    </p:set>
                                    <p:animEffect transition="in" filter="fade">
                                      <p:cBhvr>
                                        <p:cTn id="264" dur="500"/>
                                        <p:tgtEl>
                                          <p:spTgt spid="130198"/>
                                        </p:tgtEl>
                                      </p:cBhvr>
                                    </p:animEffect>
                                  </p:childTnLst>
                                </p:cTn>
                              </p:par>
                              <p:par>
                                <p:cTn id="265" presetID="10" presetClass="exit" presetSubtype="0" fill="hold" nodeType="withEffect">
                                  <p:stCondLst>
                                    <p:cond delay="0"/>
                                  </p:stCondLst>
                                  <p:childTnLst>
                                    <p:animEffect transition="out" filter="fade">
                                      <p:cBhvr>
                                        <p:cTn id="266" dur="500"/>
                                        <p:tgtEl>
                                          <p:spTgt spid="130156"/>
                                        </p:tgtEl>
                                      </p:cBhvr>
                                    </p:animEffect>
                                    <p:set>
                                      <p:cBhvr>
                                        <p:cTn id="267" dur="1" fill="hold">
                                          <p:stCondLst>
                                            <p:cond delay="499"/>
                                          </p:stCondLst>
                                        </p:cTn>
                                        <p:tgtEl>
                                          <p:spTgt spid="130156"/>
                                        </p:tgtEl>
                                        <p:attrNameLst>
                                          <p:attrName>style.visibility</p:attrName>
                                        </p:attrNameLst>
                                      </p:cBhvr>
                                      <p:to>
                                        <p:strVal val="hidden"/>
                                      </p:to>
                                    </p:set>
                                  </p:childTnLst>
                                </p:cTn>
                              </p:par>
                            </p:childTnLst>
                          </p:cTn>
                        </p:par>
                        <p:par>
                          <p:cTn id="268" fill="hold">
                            <p:stCondLst>
                              <p:cond delay="2500"/>
                            </p:stCondLst>
                            <p:childTnLst>
                              <p:par>
                                <p:cTn id="269" presetID="10" presetClass="entr" presetSubtype="0" fill="hold" grpId="0" nodeType="afterEffect">
                                  <p:stCondLst>
                                    <p:cond delay="0"/>
                                  </p:stCondLst>
                                  <p:childTnLst>
                                    <p:set>
                                      <p:cBhvr>
                                        <p:cTn id="270" dur="1" fill="hold">
                                          <p:stCondLst>
                                            <p:cond delay="0"/>
                                          </p:stCondLst>
                                        </p:cTn>
                                        <p:tgtEl>
                                          <p:spTgt spid="130188"/>
                                        </p:tgtEl>
                                        <p:attrNameLst>
                                          <p:attrName>style.visibility</p:attrName>
                                        </p:attrNameLst>
                                      </p:cBhvr>
                                      <p:to>
                                        <p:strVal val="visible"/>
                                      </p:to>
                                    </p:set>
                                    <p:animEffect transition="in" filter="fade">
                                      <p:cBhvr>
                                        <p:cTn id="271" dur="500"/>
                                        <p:tgtEl>
                                          <p:spTgt spid="130188"/>
                                        </p:tgtEl>
                                      </p:cBhvr>
                                    </p:animEffect>
                                  </p:childTnLst>
                                </p:cTn>
                              </p:par>
                            </p:childTnLst>
                          </p:cTn>
                        </p:par>
                        <p:par>
                          <p:cTn id="272" fill="hold">
                            <p:stCondLst>
                              <p:cond delay="3000"/>
                            </p:stCondLst>
                            <p:childTnLst>
                              <p:par>
                                <p:cTn id="273" presetID="10" presetClass="entr" presetSubtype="0" fill="hold" grpId="0" nodeType="afterEffect">
                                  <p:stCondLst>
                                    <p:cond delay="0"/>
                                  </p:stCondLst>
                                  <p:childTnLst>
                                    <p:set>
                                      <p:cBhvr>
                                        <p:cTn id="274" dur="1" fill="hold">
                                          <p:stCondLst>
                                            <p:cond delay="0"/>
                                          </p:stCondLst>
                                        </p:cTn>
                                        <p:tgtEl>
                                          <p:spTgt spid="130170"/>
                                        </p:tgtEl>
                                        <p:attrNameLst>
                                          <p:attrName>style.visibility</p:attrName>
                                        </p:attrNameLst>
                                      </p:cBhvr>
                                      <p:to>
                                        <p:strVal val="visible"/>
                                      </p:to>
                                    </p:set>
                                    <p:animEffect transition="in" filter="fade">
                                      <p:cBhvr>
                                        <p:cTn id="275" dur="500"/>
                                        <p:tgtEl>
                                          <p:spTgt spid="130170"/>
                                        </p:tgtEl>
                                      </p:cBhvr>
                                    </p:animEffect>
                                  </p:childTnLst>
                                </p:cTn>
                              </p:par>
                            </p:childTnLst>
                          </p:cTn>
                        </p:par>
                        <p:par>
                          <p:cTn id="276" fill="hold">
                            <p:stCondLst>
                              <p:cond delay="3500"/>
                            </p:stCondLst>
                            <p:childTnLst>
                              <p:par>
                                <p:cTn id="277" presetID="22" presetClass="entr" presetSubtype="8" fill="hold" grpId="0" nodeType="afterEffect">
                                  <p:stCondLst>
                                    <p:cond delay="0"/>
                                  </p:stCondLst>
                                  <p:childTnLst>
                                    <p:set>
                                      <p:cBhvr>
                                        <p:cTn id="278" dur="1" fill="hold">
                                          <p:stCondLst>
                                            <p:cond delay="0"/>
                                          </p:stCondLst>
                                        </p:cTn>
                                        <p:tgtEl>
                                          <p:spTgt spid="130185"/>
                                        </p:tgtEl>
                                        <p:attrNameLst>
                                          <p:attrName>style.visibility</p:attrName>
                                        </p:attrNameLst>
                                      </p:cBhvr>
                                      <p:to>
                                        <p:strVal val="visible"/>
                                      </p:to>
                                    </p:set>
                                    <p:animEffect transition="in" filter="wipe(left)">
                                      <p:cBhvr>
                                        <p:cTn id="279" dur="1000"/>
                                        <p:tgtEl>
                                          <p:spTgt spid="130185"/>
                                        </p:tgtEl>
                                      </p:cBhvr>
                                    </p:animEffect>
                                  </p:childTnLst>
                                </p:cTn>
                              </p:par>
                              <p:par>
                                <p:cTn id="280" presetID="22" presetClass="entr" presetSubtype="8" fill="hold" grpId="0" nodeType="withEffect">
                                  <p:stCondLst>
                                    <p:cond delay="0"/>
                                  </p:stCondLst>
                                  <p:childTnLst>
                                    <p:set>
                                      <p:cBhvr>
                                        <p:cTn id="281" dur="1" fill="hold">
                                          <p:stCondLst>
                                            <p:cond delay="0"/>
                                          </p:stCondLst>
                                        </p:cTn>
                                        <p:tgtEl>
                                          <p:spTgt spid="130187"/>
                                        </p:tgtEl>
                                        <p:attrNameLst>
                                          <p:attrName>style.visibility</p:attrName>
                                        </p:attrNameLst>
                                      </p:cBhvr>
                                      <p:to>
                                        <p:strVal val="visible"/>
                                      </p:to>
                                    </p:set>
                                    <p:animEffect transition="in" filter="wipe(left)">
                                      <p:cBhvr>
                                        <p:cTn id="282" dur="1000"/>
                                        <p:tgtEl>
                                          <p:spTgt spid="130187"/>
                                        </p:tgtEl>
                                      </p:cBhvr>
                                    </p:animEffect>
                                  </p:childTnLst>
                                </p:cTn>
                              </p:par>
                              <p:par>
                                <p:cTn id="283" presetID="22" presetClass="entr" presetSubtype="8" fill="hold" grpId="0" nodeType="withEffect">
                                  <p:stCondLst>
                                    <p:cond delay="0"/>
                                  </p:stCondLst>
                                  <p:childTnLst>
                                    <p:set>
                                      <p:cBhvr>
                                        <p:cTn id="284" dur="1" fill="hold">
                                          <p:stCondLst>
                                            <p:cond delay="0"/>
                                          </p:stCondLst>
                                        </p:cTn>
                                        <p:tgtEl>
                                          <p:spTgt spid="130184"/>
                                        </p:tgtEl>
                                        <p:attrNameLst>
                                          <p:attrName>style.visibility</p:attrName>
                                        </p:attrNameLst>
                                      </p:cBhvr>
                                      <p:to>
                                        <p:strVal val="visible"/>
                                      </p:to>
                                    </p:set>
                                    <p:animEffect transition="in" filter="wipe(left)">
                                      <p:cBhvr>
                                        <p:cTn id="285" dur="1000"/>
                                        <p:tgtEl>
                                          <p:spTgt spid="130184"/>
                                        </p:tgtEl>
                                      </p:cBhvr>
                                    </p:animEffect>
                                  </p:childTnLst>
                                </p:cTn>
                              </p:par>
                              <p:par>
                                <p:cTn id="286" presetID="22" presetClass="entr" presetSubtype="8" fill="hold" grpId="0" nodeType="withEffect">
                                  <p:stCondLst>
                                    <p:cond delay="0"/>
                                  </p:stCondLst>
                                  <p:childTnLst>
                                    <p:set>
                                      <p:cBhvr>
                                        <p:cTn id="287" dur="1" fill="hold">
                                          <p:stCondLst>
                                            <p:cond delay="0"/>
                                          </p:stCondLst>
                                        </p:cTn>
                                        <p:tgtEl>
                                          <p:spTgt spid="130183"/>
                                        </p:tgtEl>
                                        <p:attrNameLst>
                                          <p:attrName>style.visibility</p:attrName>
                                        </p:attrNameLst>
                                      </p:cBhvr>
                                      <p:to>
                                        <p:strVal val="visible"/>
                                      </p:to>
                                    </p:set>
                                    <p:animEffect transition="in" filter="wipe(left)">
                                      <p:cBhvr>
                                        <p:cTn id="288" dur="1000"/>
                                        <p:tgtEl>
                                          <p:spTgt spid="130183"/>
                                        </p:tgtEl>
                                      </p:cBhvr>
                                    </p:animEffect>
                                  </p:childTnLst>
                                </p:cTn>
                              </p:par>
                              <p:par>
                                <p:cTn id="289" presetID="22" presetClass="entr" presetSubtype="8" fill="hold" grpId="0" nodeType="withEffect">
                                  <p:stCondLst>
                                    <p:cond delay="0"/>
                                  </p:stCondLst>
                                  <p:childTnLst>
                                    <p:set>
                                      <p:cBhvr>
                                        <p:cTn id="290" dur="1" fill="hold">
                                          <p:stCondLst>
                                            <p:cond delay="0"/>
                                          </p:stCondLst>
                                        </p:cTn>
                                        <p:tgtEl>
                                          <p:spTgt spid="130171"/>
                                        </p:tgtEl>
                                        <p:attrNameLst>
                                          <p:attrName>style.visibility</p:attrName>
                                        </p:attrNameLst>
                                      </p:cBhvr>
                                      <p:to>
                                        <p:strVal val="visible"/>
                                      </p:to>
                                    </p:set>
                                    <p:animEffect transition="in" filter="wipe(left)">
                                      <p:cBhvr>
                                        <p:cTn id="291" dur="1000"/>
                                        <p:tgtEl>
                                          <p:spTgt spid="130171"/>
                                        </p:tgtEl>
                                      </p:cBhvr>
                                    </p:animEffect>
                                  </p:childTnLst>
                                </p:cTn>
                              </p:par>
                              <p:par>
                                <p:cTn id="292" presetID="22" presetClass="entr" presetSubtype="8" fill="hold" grpId="0" nodeType="withEffect">
                                  <p:stCondLst>
                                    <p:cond delay="0"/>
                                  </p:stCondLst>
                                  <p:childTnLst>
                                    <p:set>
                                      <p:cBhvr>
                                        <p:cTn id="293" dur="1" fill="hold">
                                          <p:stCondLst>
                                            <p:cond delay="0"/>
                                          </p:stCondLst>
                                        </p:cTn>
                                        <p:tgtEl>
                                          <p:spTgt spid="130172"/>
                                        </p:tgtEl>
                                        <p:attrNameLst>
                                          <p:attrName>style.visibility</p:attrName>
                                        </p:attrNameLst>
                                      </p:cBhvr>
                                      <p:to>
                                        <p:strVal val="visible"/>
                                      </p:to>
                                    </p:set>
                                    <p:animEffect transition="in" filter="wipe(left)">
                                      <p:cBhvr>
                                        <p:cTn id="294" dur="1000"/>
                                        <p:tgtEl>
                                          <p:spTgt spid="130172"/>
                                        </p:tgtEl>
                                      </p:cBhvr>
                                    </p:animEffect>
                                  </p:childTnLst>
                                </p:cTn>
                              </p:par>
                            </p:childTnLst>
                          </p:cTn>
                        </p:par>
                        <p:par>
                          <p:cTn id="295" fill="hold">
                            <p:stCondLst>
                              <p:cond delay="4500"/>
                            </p:stCondLst>
                            <p:childTnLst>
                              <p:par>
                                <p:cTn id="296" presetID="10" presetClass="entr" presetSubtype="0" fill="hold" grpId="0" nodeType="afterEffect">
                                  <p:stCondLst>
                                    <p:cond delay="0"/>
                                  </p:stCondLst>
                                  <p:childTnLst>
                                    <p:set>
                                      <p:cBhvr>
                                        <p:cTn id="297" dur="1" fill="hold">
                                          <p:stCondLst>
                                            <p:cond delay="0"/>
                                          </p:stCondLst>
                                        </p:cTn>
                                        <p:tgtEl>
                                          <p:spTgt spid="130194"/>
                                        </p:tgtEl>
                                        <p:attrNameLst>
                                          <p:attrName>style.visibility</p:attrName>
                                        </p:attrNameLst>
                                      </p:cBhvr>
                                      <p:to>
                                        <p:strVal val="visible"/>
                                      </p:to>
                                    </p:set>
                                    <p:animEffect transition="in" filter="fade">
                                      <p:cBhvr>
                                        <p:cTn id="298" dur="500"/>
                                        <p:tgtEl>
                                          <p:spTgt spid="130194"/>
                                        </p:tgtEl>
                                      </p:cBhvr>
                                    </p:animEffect>
                                  </p:childTnLst>
                                </p:cTn>
                              </p:par>
                            </p:childTnLst>
                          </p:cTn>
                        </p:par>
                        <p:par>
                          <p:cTn id="299" fill="hold">
                            <p:stCondLst>
                              <p:cond delay="5000"/>
                            </p:stCondLst>
                            <p:childTnLst>
                              <p:par>
                                <p:cTn id="300" presetID="22" presetClass="exit" presetSubtype="8" fill="hold" grpId="1" nodeType="afterEffect">
                                  <p:stCondLst>
                                    <p:cond delay="0"/>
                                  </p:stCondLst>
                                  <p:childTnLst>
                                    <p:animEffect transition="out" filter="wipe(left)">
                                      <p:cBhvr>
                                        <p:cTn id="301" dur="1000"/>
                                        <p:tgtEl>
                                          <p:spTgt spid="130187"/>
                                        </p:tgtEl>
                                      </p:cBhvr>
                                    </p:animEffect>
                                    <p:set>
                                      <p:cBhvr>
                                        <p:cTn id="302" dur="1" fill="hold">
                                          <p:stCondLst>
                                            <p:cond delay="999"/>
                                          </p:stCondLst>
                                        </p:cTn>
                                        <p:tgtEl>
                                          <p:spTgt spid="130187"/>
                                        </p:tgtEl>
                                        <p:attrNameLst>
                                          <p:attrName>style.visibility</p:attrName>
                                        </p:attrNameLst>
                                      </p:cBhvr>
                                      <p:to>
                                        <p:strVal val="hidden"/>
                                      </p:to>
                                    </p:set>
                                  </p:childTnLst>
                                </p:cTn>
                              </p:par>
                              <p:par>
                                <p:cTn id="303" presetID="22" presetClass="exit" presetSubtype="8" fill="hold" grpId="1" nodeType="withEffect">
                                  <p:stCondLst>
                                    <p:cond delay="0"/>
                                  </p:stCondLst>
                                  <p:childTnLst>
                                    <p:animEffect transition="out" filter="wipe(left)">
                                      <p:cBhvr>
                                        <p:cTn id="304" dur="1000"/>
                                        <p:tgtEl>
                                          <p:spTgt spid="130185"/>
                                        </p:tgtEl>
                                      </p:cBhvr>
                                    </p:animEffect>
                                    <p:set>
                                      <p:cBhvr>
                                        <p:cTn id="305" dur="1" fill="hold">
                                          <p:stCondLst>
                                            <p:cond delay="999"/>
                                          </p:stCondLst>
                                        </p:cTn>
                                        <p:tgtEl>
                                          <p:spTgt spid="130185"/>
                                        </p:tgtEl>
                                        <p:attrNameLst>
                                          <p:attrName>style.visibility</p:attrName>
                                        </p:attrNameLst>
                                      </p:cBhvr>
                                      <p:to>
                                        <p:strVal val="hidden"/>
                                      </p:to>
                                    </p:set>
                                  </p:childTnLst>
                                </p:cTn>
                              </p:par>
                              <p:par>
                                <p:cTn id="306" presetID="22" presetClass="exit" presetSubtype="8" fill="hold" grpId="1" nodeType="withEffect">
                                  <p:stCondLst>
                                    <p:cond delay="0"/>
                                  </p:stCondLst>
                                  <p:childTnLst>
                                    <p:animEffect transition="out" filter="wipe(left)">
                                      <p:cBhvr>
                                        <p:cTn id="307" dur="1000"/>
                                        <p:tgtEl>
                                          <p:spTgt spid="130184"/>
                                        </p:tgtEl>
                                      </p:cBhvr>
                                    </p:animEffect>
                                    <p:set>
                                      <p:cBhvr>
                                        <p:cTn id="308" dur="1" fill="hold">
                                          <p:stCondLst>
                                            <p:cond delay="999"/>
                                          </p:stCondLst>
                                        </p:cTn>
                                        <p:tgtEl>
                                          <p:spTgt spid="130184"/>
                                        </p:tgtEl>
                                        <p:attrNameLst>
                                          <p:attrName>style.visibility</p:attrName>
                                        </p:attrNameLst>
                                      </p:cBhvr>
                                      <p:to>
                                        <p:strVal val="hidden"/>
                                      </p:to>
                                    </p:set>
                                  </p:childTnLst>
                                </p:cTn>
                              </p:par>
                              <p:par>
                                <p:cTn id="309" presetID="22" presetClass="exit" presetSubtype="8" fill="hold" grpId="1" nodeType="withEffect">
                                  <p:stCondLst>
                                    <p:cond delay="0"/>
                                  </p:stCondLst>
                                  <p:childTnLst>
                                    <p:animEffect transition="out" filter="wipe(left)">
                                      <p:cBhvr>
                                        <p:cTn id="310" dur="1000"/>
                                        <p:tgtEl>
                                          <p:spTgt spid="130183"/>
                                        </p:tgtEl>
                                      </p:cBhvr>
                                    </p:animEffect>
                                    <p:set>
                                      <p:cBhvr>
                                        <p:cTn id="311" dur="1" fill="hold">
                                          <p:stCondLst>
                                            <p:cond delay="999"/>
                                          </p:stCondLst>
                                        </p:cTn>
                                        <p:tgtEl>
                                          <p:spTgt spid="130183"/>
                                        </p:tgtEl>
                                        <p:attrNameLst>
                                          <p:attrName>style.visibility</p:attrName>
                                        </p:attrNameLst>
                                      </p:cBhvr>
                                      <p:to>
                                        <p:strVal val="hidden"/>
                                      </p:to>
                                    </p:set>
                                  </p:childTnLst>
                                </p:cTn>
                              </p:par>
                              <p:par>
                                <p:cTn id="312" presetID="22" presetClass="exit" presetSubtype="8" fill="hold" grpId="1" nodeType="withEffect">
                                  <p:stCondLst>
                                    <p:cond delay="0"/>
                                  </p:stCondLst>
                                  <p:childTnLst>
                                    <p:animEffect transition="out" filter="wipe(left)">
                                      <p:cBhvr>
                                        <p:cTn id="313" dur="1000"/>
                                        <p:tgtEl>
                                          <p:spTgt spid="130171"/>
                                        </p:tgtEl>
                                      </p:cBhvr>
                                    </p:animEffect>
                                    <p:set>
                                      <p:cBhvr>
                                        <p:cTn id="314" dur="1" fill="hold">
                                          <p:stCondLst>
                                            <p:cond delay="999"/>
                                          </p:stCondLst>
                                        </p:cTn>
                                        <p:tgtEl>
                                          <p:spTgt spid="130171"/>
                                        </p:tgtEl>
                                        <p:attrNameLst>
                                          <p:attrName>style.visibility</p:attrName>
                                        </p:attrNameLst>
                                      </p:cBhvr>
                                      <p:to>
                                        <p:strVal val="hidden"/>
                                      </p:to>
                                    </p:set>
                                  </p:childTnLst>
                                </p:cTn>
                              </p:par>
                              <p:par>
                                <p:cTn id="315" presetID="22" presetClass="exit" presetSubtype="8" fill="hold" grpId="1" nodeType="withEffect">
                                  <p:stCondLst>
                                    <p:cond delay="0"/>
                                  </p:stCondLst>
                                  <p:childTnLst>
                                    <p:animEffect transition="out" filter="wipe(left)">
                                      <p:cBhvr>
                                        <p:cTn id="316" dur="1000"/>
                                        <p:tgtEl>
                                          <p:spTgt spid="130172"/>
                                        </p:tgtEl>
                                      </p:cBhvr>
                                    </p:animEffect>
                                    <p:set>
                                      <p:cBhvr>
                                        <p:cTn id="317" dur="1" fill="hold">
                                          <p:stCondLst>
                                            <p:cond delay="999"/>
                                          </p:stCondLst>
                                        </p:cTn>
                                        <p:tgtEl>
                                          <p:spTgt spid="130172"/>
                                        </p:tgtEl>
                                        <p:attrNameLst>
                                          <p:attrName>style.visibility</p:attrName>
                                        </p:attrNameLst>
                                      </p:cBhvr>
                                      <p:to>
                                        <p:strVal val="hidden"/>
                                      </p:to>
                                    </p:set>
                                  </p:childTnLst>
                                </p:cTn>
                              </p:par>
                              <p:par>
                                <p:cTn id="318" presetID="10" presetClass="exit" presetSubtype="0" fill="hold" grpId="1" nodeType="withEffect">
                                  <p:stCondLst>
                                    <p:cond delay="0"/>
                                  </p:stCondLst>
                                  <p:childTnLst>
                                    <p:animEffect transition="out" filter="fade">
                                      <p:cBhvr>
                                        <p:cTn id="319" dur="500"/>
                                        <p:tgtEl>
                                          <p:spTgt spid="130170"/>
                                        </p:tgtEl>
                                      </p:cBhvr>
                                    </p:animEffect>
                                    <p:set>
                                      <p:cBhvr>
                                        <p:cTn id="320" dur="1" fill="hold">
                                          <p:stCondLst>
                                            <p:cond delay="499"/>
                                          </p:stCondLst>
                                        </p:cTn>
                                        <p:tgtEl>
                                          <p:spTgt spid="130170"/>
                                        </p:tgtEl>
                                        <p:attrNameLst>
                                          <p:attrName>style.visibility</p:attrName>
                                        </p:attrNameLst>
                                      </p:cBhvr>
                                      <p:to>
                                        <p:strVal val="hidden"/>
                                      </p:to>
                                    </p:set>
                                  </p:childTnLst>
                                </p:cTn>
                              </p:par>
                            </p:childTnLst>
                          </p:cTn>
                        </p:par>
                        <p:par>
                          <p:cTn id="321" fill="hold">
                            <p:stCondLst>
                              <p:cond delay="6000"/>
                            </p:stCondLst>
                            <p:childTnLst>
                              <p:par>
                                <p:cTn id="322" presetID="47" presetClass="entr" presetSubtype="0" fill="hold" grpId="0" nodeType="afterEffect">
                                  <p:stCondLst>
                                    <p:cond delay="0"/>
                                  </p:stCondLst>
                                  <p:iterate type="lt">
                                    <p:tmPct val="0"/>
                                  </p:iterate>
                                  <p:childTnLst>
                                    <p:set>
                                      <p:cBhvr>
                                        <p:cTn id="323" dur="1" fill="hold">
                                          <p:stCondLst>
                                            <p:cond delay="0"/>
                                          </p:stCondLst>
                                        </p:cTn>
                                        <p:tgtEl>
                                          <p:spTgt spid="130173"/>
                                        </p:tgtEl>
                                        <p:attrNameLst>
                                          <p:attrName>style.visibility</p:attrName>
                                        </p:attrNameLst>
                                      </p:cBhvr>
                                      <p:to>
                                        <p:strVal val="visible"/>
                                      </p:to>
                                    </p:set>
                                    <p:animEffect transition="in" filter="fade">
                                      <p:cBhvr>
                                        <p:cTn id="324" dur="1000"/>
                                        <p:tgtEl>
                                          <p:spTgt spid="130173"/>
                                        </p:tgtEl>
                                      </p:cBhvr>
                                    </p:animEffect>
                                    <p:anim calcmode="lin" valueType="num">
                                      <p:cBhvr>
                                        <p:cTn id="325" dur="1000" fill="hold"/>
                                        <p:tgtEl>
                                          <p:spTgt spid="130173"/>
                                        </p:tgtEl>
                                        <p:attrNameLst>
                                          <p:attrName>ppt_x</p:attrName>
                                        </p:attrNameLst>
                                      </p:cBhvr>
                                      <p:tavLst>
                                        <p:tav tm="0">
                                          <p:val>
                                            <p:strVal val="#ppt_x"/>
                                          </p:val>
                                        </p:tav>
                                        <p:tav tm="100000">
                                          <p:val>
                                            <p:strVal val="#ppt_x"/>
                                          </p:val>
                                        </p:tav>
                                      </p:tavLst>
                                    </p:anim>
                                    <p:anim calcmode="lin" valueType="num">
                                      <p:cBhvr>
                                        <p:cTn id="326" dur="1000" fill="hold"/>
                                        <p:tgtEl>
                                          <p:spTgt spid="130173"/>
                                        </p:tgtEl>
                                        <p:attrNameLst>
                                          <p:attrName>ppt_y</p:attrName>
                                        </p:attrNameLst>
                                      </p:cBhvr>
                                      <p:tavLst>
                                        <p:tav tm="0">
                                          <p:val>
                                            <p:strVal val="#ppt_y-.1"/>
                                          </p:val>
                                        </p:tav>
                                        <p:tav tm="100000">
                                          <p:val>
                                            <p:strVal val="#ppt_y"/>
                                          </p:val>
                                        </p:tav>
                                      </p:tavLst>
                                    </p:anim>
                                  </p:childTnLst>
                                </p:cTn>
                              </p:par>
                              <p:par>
                                <p:cTn id="327" presetID="10" presetClass="exit" presetSubtype="0" fill="hold" nodeType="withEffect">
                                  <p:stCondLst>
                                    <p:cond delay="0"/>
                                  </p:stCondLst>
                                  <p:childTnLst>
                                    <p:animEffect transition="out" filter="fade">
                                      <p:cBhvr>
                                        <p:cTn id="328" dur="500"/>
                                        <p:tgtEl>
                                          <p:spTgt spid="130198"/>
                                        </p:tgtEl>
                                      </p:cBhvr>
                                    </p:animEffect>
                                    <p:set>
                                      <p:cBhvr>
                                        <p:cTn id="329" dur="1" fill="hold">
                                          <p:stCondLst>
                                            <p:cond delay="499"/>
                                          </p:stCondLst>
                                        </p:cTn>
                                        <p:tgtEl>
                                          <p:spTgt spid="130198"/>
                                        </p:tgtEl>
                                        <p:attrNameLst>
                                          <p:attrName>style.visibility</p:attrName>
                                        </p:attrNameLst>
                                      </p:cBhvr>
                                      <p:to>
                                        <p:strVal val="hidden"/>
                                      </p:to>
                                    </p:set>
                                  </p:childTnLst>
                                </p:cTn>
                              </p:par>
                            </p:childTnLst>
                          </p:cTn>
                        </p:par>
                        <p:par>
                          <p:cTn id="330" fill="hold">
                            <p:stCondLst>
                              <p:cond delay="7000"/>
                            </p:stCondLst>
                            <p:childTnLst>
                              <p:par>
                                <p:cTn id="331" presetID="10" presetClass="entr" presetSubtype="0" fill="hold" nodeType="afterEffect">
                                  <p:stCondLst>
                                    <p:cond delay="0"/>
                                  </p:stCondLst>
                                  <p:childTnLst>
                                    <p:set>
                                      <p:cBhvr>
                                        <p:cTn id="332" dur="1" fill="hold">
                                          <p:stCondLst>
                                            <p:cond delay="0"/>
                                          </p:stCondLst>
                                        </p:cTn>
                                        <p:tgtEl>
                                          <p:spTgt spid="130156"/>
                                        </p:tgtEl>
                                        <p:attrNameLst>
                                          <p:attrName>style.visibility</p:attrName>
                                        </p:attrNameLst>
                                      </p:cBhvr>
                                      <p:to>
                                        <p:strVal val="visible"/>
                                      </p:to>
                                    </p:set>
                                    <p:animEffect transition="in" filter="fade">
                                      <p:cBhvr>
                                        <p:cTn id="333" dur="500"/>
                                        <p:tgtEl>
                                          <p:spTgt spid="130156"/>
                                        </p:tgtEl>
                                      </p:cBhvr>
                                    </p:animEffect>
                                  </p:childTnLst>
                                </p:cTn>
                              </p:par>
                            </p:childTnLst>
                          </p:cTn>
                        </p:par>
                      </p:childTnLst>
                    </p:cTn>
                  </p:par>
                  <p:par>
                    <p:cTn id="334" fill="hold">
                      <p:stCondLst>
                        <p:cond delay="indefinite"/>
                      </p:stCondLst>
                      <p:childTnLst>
                        <p:par>
                          <p:cTn id="335" fill="hold">
                            <p:stCondLst>
                              <p:cond delay="0"/>
                            </p:stCondLst>
                            <p:childTnLst>
                              <p:par>
                                <p:cTn id="336" presetID="0" presetClass="path" presetSubtype="0" fill="hold" nodeType="clickEffect">
                                  <p:stCondLst>
                                    <p:cond delay="0"/>
                                  </p:stCondLst>
                                  <p:childTnLst>
                                    <p:animMotion origin="layout" path="M 0.34861 0.025 L 0.00139 0.00463 L -0.02084 -0.39074 L 0.02777 -0.42037 " pathEditMode="relative" rAng="0" ptsTypes="AAAA">
                                      <p:cBhvr>
                                        <p:cTn id="337" dur="3000" fill="hold"/>
                                        <p:tgtEl>
                                          <p:spTgt spid="130156"/>
                                        </p:tgtEl>
                                        <p:attrNameLst>
                                          <p:attrName>ppt_x</p:attrName>
                                          <p:attrName>ppt_y</p:attrName>
                                        </p:attrNameLst>
                                      </p:cBhvr>
                                      <p:rCtr x="-18500" y="-22300"/>
                                    </p:animMotion>
                                  </p:childTnLst>
                                </p:cTn>
                              </p:par>
                            </p:childTnLst>
                          </p:cTn>
                        </p:par>
                        <p:par>
                          <p:cTn id="338" fill="hold">
                            <p:stCondLst>
                              <p:cond delay="3000"/>
                            </p:stCondLst>
                            <p:childTnLst>
                              <p:par>
                                <p:cTn id="339" presetID="8" presetClass="emph" presetSubtype="0" fill="hold" nodeType="afterEffect">
                                  <p:stCondLst>
                                    <p:cond delay="0"/>
                                  </p:stCondLst>
                                  <p:childTnLst>
                                    <p:animRot by="4500000">
                                      <p:cBhvr>
                                        <p:cTn id="340" dur="1000" fill="hold"/>
                                        <p:tgtEl>
                                          <p:spTgt spid="130156"/>
                                        </p:tgtEl>
                                        <p:attrNameLst>
                                          <p:attrName>r</p:attrName>
                                        </p:attrNameLst>
                                      </p:cBhvr>
                                    </p:animRot>
                                  </p:childTnLst>
                                </p:cTn>
                              </p:par>
                            </p:childTnLst>
                          </p:cTn>
                        </p:par>
                        <p:par>
                          <p:cTn id="341" fill="hold">
                            <p:stCondLst>
                              <p:cond delay="4000"/>
                            </p:stCondLst>
                            <p:childTnLst>
                              <p:par>
                                <p:cTn id="342" presetID="10" presetClass="entr" presetSubtype="0" fill="hold" grpId="0" nodeType="afterEffect">
                                  <p:stCondLst>
                                    <p:cond delay="0"/>
                                  </p:stCondLst>
                                  <p:childTnLst>
                                    <p:set>
                                      <p:cBhvr>
                                        <p:cTn id="343" dur="1" fill="hold">
                                          <p:stCondLst>
                                            <p:cond delay="0"/>
                                          </p:stCondLst>
                                        </p:cTn>
                                        <p:tgtEl>
                                          <p:spTgt spid="130191"/>
                                        </p:tgtEl>
                                        <p:attrNameLst>
                                          <p:attrName>style.visibility</p:attrName>
                                        </p:attrNameLst>
                                      </p:cBhvr>
                                      <p:to>
                                        <p:strVal val="visible"/>
                                      </p:to>
                                    </p:set>
                                    <p:animEffect transition="in" filter="fade">
                                      <p:cBhvr>
                                        <p:cTn id="344" dur="500"/>
                                        <p:tgtEl>
                                          <p:spTgt spid="130191"/>
                                        </p:tgtEl>
                                      </p:cBhvr>
                                    </p:animEffect>
                                  </p:childTnLst>
                                </p:cTn>
                              </p:par>
                            </p:childTnLst>
                          </p:cTn>
                        </p:par>
                        <p:par>
                          <p:cTn id="345" fill="hold">
                            <p:stCondLst>
                              <p:cond delay="4500"/>
                            </p:stCondLst>
                            <p:childTnLst>
                              <p:par>
                                <p:cTn id="346" presetID="10" presetClass="entr" presetSubtype="0" fill="hold" grpId="0" nodeType="afterEffect">
                                  <p:stCondLst>
                                    <p:cond delay="0"/>
                                  </p:stCondLst>
                                  <p:childTnLst>
                                    <p:set>
                                      <p:cBhvr>
                                        <p:cTn id="347" dur="1" fill="hold">
                                          <p:stCondLst>
                                            <p:cond delay="0"/>
                                          </p:stCondLst>
                                        </p:cTn>
                                        <p:tgtEl>
                                          <p:spTgt spid="130174"/>
                                        </p:tgtEl>
                                        <p:attrNameLst>
                                          <p:attrName>style.visibility</p:attrName>
                                        </p:attrNameLst>
                                      </p:cBhvr>
                                      <p:to>
                                        <p:strVal val="visible"/>
                                      </p:to>
                                    </p:set>
                                    <p:animEffect transition="in" filter="fade">
                                      <p:cBhvr>
                                        <p:cTn id="348" dur="500"/>
                                        <p:tgtEl>
                                          <p:spTgt spid="130174"/>
                                        </p:tgtEl>
                                      </p:cBhvr>
                                    </p:animEffect>
                                  </p:childTnLst>
                                </p:cTn>
                              </p:par>
                            </p:childTnLst>
                          </p:cTn>
                        </p:par>
                        <p:par>
                          <p:cTn id="349" fill="hold">
                            <p:stCondLst>
                              <p:cond delay="5000"/>
                            </p:stCondLst>
                            <p:childTnLst>
                              <p:par>
                                <p:cTn id="350" presetID="22" presetClass="entr" presetSubtype="4" fill="hold" grpId="0" nodeType="afterEffect">
                                  <p:stCondLst>
                                    <p:cond delay="0"/>
                                  </p:stCondLst>
                                  <p:childTnLst>
                                    <p:set>
                                      <p:cBhvr>
                                        <p:cTn id="351" dur="1" fill="hold">
                                          <p:stCondLst>
                                            <p:cond delay="0"/>
                                          </p:stCondLst>
                                        </p:cTn>
                                        <p:tgtEl>
                                          <p:spTgt spid="130176"/>
                                        </p:tgtEl>
                                        <p:attrNameLst>
                                          <p:attrName>style.visibility</p:attrName>
                                        </p:attrNameLst>
                                      </p:cBhvr>
                                      <p:to>
                                        <p:strVal val="visible"/>
                                      </p:to>
                                    </p:set>
                                    <p:animEffect transition="in" filter="wipe(down)">
                                      <p:cBhvr>
                                        <p:cTn id="352" dur="1000"/>
                                        <p:tgtEl>
                                          <p:spTgt spid="130176"/>
                                        </p:tgtEl>
                                      </p:cBhvr>
                                    </p:animEffect>
                                  </p:childTnLst>
                                </p:cTn>
                              </p:par>
                              <p:par>
                                <p:cTn id="353" presetID="22" presetClass="entr" presetSubtype="4" fill="hold" grpId="0" nodeType="withEffect">
                                  <p:stCondLst>
                                    <p:cond delay="0"/>
                                  </p:stCondLst>
                                  <p:childTnLst>
                                    <p:set>
                                      <p:cBhvr>
                                        <p:cTn id="354" dur="1" fill="hold">
                                          <p:stCondLst>
                                            <p:cond delay="0"/>
                                          </p:stCondLst>
                                        </p:cTn>
                                        <p:tgtEl>
                                          <p:spTgt spid="130175"/>
                                        </p:tgtEl>
                                        <p:attrNameLst>
                                          <p:attrName>style.visibility</p:attrName>
                                        </p:attrNameLst>
                                      </p:cBhvr>
                                      <p:to>
                                        <p:strVal val="visible"/>
                                      </p:to>
                                    </p:set>
                                    <p:animEffect transition="in" filter="wipe(down)">
                                      <p:cBhvr>
                                        <p:cTn id="355" dur="1000"/>
                                        <p:tgtEl>
                                          <p:spTgt spid="130175"/>
                                        </p:tgtEl>
                                      </p:cBhvr>
                                    </p:animEffect>
                                  </p:childTnLst>
                                </p:cTn>
                              </p:par>
                              <p:par>
                                <p:cTn id="356" presetID="22" presetClass="entr" presetSubtype="4" fill="hold" grpId="0" nodeType="withEffect">
                                  <p:stCondLst>
                                    <p:cond delay="0"/>
                                  </p:stCondLst>
                                  <p:childTnLst>
                                    <p:set>
                                      <p:cBhvr>
                                        <p:cTn id="357" dur="1" fill="hold">
                                          <p:stCondLst>
                                            <p:cond delay="0"/>
                                          </p:stCondLst>
                                        </p:cTn>
                                        <p:tgtEl>
                                          <p:spTgt spid="130177"/>
                                        </p:tgtEl>
                                        <p:attrNameLst>
                                          <p:attrName>style.visibility</p:attrName>
                                        </p:attrNameLst>
                                      </p:cBhvr>
                                      <p:to>
                                        <p:strVal val="visible"/>
                                      </p:to>
                                    </p:set>
                                    <p:animEffect transition="in" filter="wipe(down)">
                                      <p:cBhvr>
                                        <p:cTn id="358" dur="1000"/>
                                        <p:tgtEl>
                                          <p:spTgt spid="130177"/>
                                        </p:tgtEl>
                                      </p:cBhvr>
                                    </p:animEffect>
                                  </p:childTnLst>
                                </p:cTn>
                              </p:par>
                              <p:par>
                                <p:cTn id="359" presetID="22" presetClass="entr" presetSubtype="4" fill="hold" grpId="0" nodeType="withEffect">
                                  <p:stCondLst>
                                    <p:cond delay="0"/>
                                  </p:stCondLst>
                                  <p:childTnLst>
                                    <p:set>
                                      <p:cBhvr>
                                        <p:cTn id="360" dur="1" fill="hold">
                                          <p:stCondLst>
                                            <p:cond delay="0"/>
                                          </p:stCondLst>
                                        </p:cTn>
                                        <p:tgtEl>
                                          <p:spTgt spid="130186"/>
                                        </p:tgtEl>
                                        <p:attrNameLst>
                                          <p:attrName>style.visibility</p:attrName>
                                        </p:attrNameLst>
                                      </p:cBhvr>
                                      <p:to>
                                        <p:strVal val="visible"/>
                                      </p:to>
                                    </p:set>
                                    <p:animEffect transition="in" filter="wipe(down)">
                                      <p:cBhvr>
                                        <p:cTn id="361" dur="1000"/>
                                        <p:tgtEl>
                                          <p:spTgt spid="130186"/>
                                        </p:tgtEl>
                                      </p:cBhvr>
                                    </p:animEffect>
                                  </p:childTnLst>
                                </p:cTn>
                              </p:par>
                            </p:childTnLst>
                          </p:cTn>
                        </p:par>
                        <p:par>
                          <p:cTn id="362" fill="hold">
                            <p:stCondLst>
                              <p:cond delay="6000"/>
                            </p:stCondLst>
                            <p:childTnLst>
                              <p:par>
                                <p:cTn id="363" presetID="10" presetClass="entr" presetSubtype="0" fill="hold" grpId="0" nodeType="afterEffect">
                                  <p:stCondLst>
                                    <p:cond delay="0"/>
                                  </p:stCondLst>
                                  <p:childTnLst>
                                    <p:set>
                                      <p:cBhvr>
                                        <p:cTn id="364" dur="1" fill="hold">
                                          <p:stCondLst>
                                            <p:cond delay="0"/>
                                          </p:stCondLst>
                                        </p:cTn>
                                        <p:tgtEl>
                                          <p:spTgt spid="130192"/>
                                        </p:tgtEl>
                                        <p:attrNameLst>
                                          <p:attrName>style.visibility</p:attrName>
                                        </p:attrNameLst>
                                      </p:cBhvr>
                                      <p:to>
                                        <p:strVal val="visible"/>
                                      </p:to>
                                    </p:set>
                                    <p:animEffect transition="in" filter="fade">
                                      <p:cBhvr>
                                        <p:cTn id="365" dur="500"/>
                                        <p:tgtEl>
                                          <p:spTgt spid="130192"/>
                                        </p:tgtEl>
                                      </p:cBhvr>
                                    </p:animEffect>
                                  </p:childTnLst>
                                </p:cTn>
                              </p:par>
                            </p:childTnLst>
                          </p:cTn>
                        </p:par>
                        <p:par>
                          <p:cTn id="366" fill="hold">
                            <p:stCondLst>
                              <p:cond delay="6500"/>
                            </p:stCondLst>
                            <p:childTnLst>
                              <p:par>
                                <p:cTn id="367" presetID="22" presetClass="exit" presetSubtype="4" fill="hold" grpId="1" nodeType="afterEffect">
                                  <p:stCondLst>
                                    <p:cond delay="0"/>
                                  </p:stCondLst>
                                  <p:childTnLst>
                                    <p:animEffect transition="out" filter="wipe(down)">
                                      <p:cBhvr>
                                        <p:cTn id="368" dur="1000"/>
                                        <p:tgtEl>
                                          <p:spTgt spid="130176"/>
                                        </p:tgtEl>
                                      </p:cBhvr>
                                    </p:animEffect>
                                    <p:set>
                                      <p:cBhvr>
                                        <p:cTn id="369" dur="1" fill="hold">
                                          <p:stCondLst>
                                            <p:cond delay="999"/>
                                          </p:stCondLst>
                                        </p:cTn>
                                        <p:tgtEl>
                                          <p:spTgt spid="130176"/>
                                        </p:tgtEl>
                                        <p:attrNameLst>
                                          <p:attrName>style.visibility</p:attrName>
                                        </p:attrNameLst>
                                      </p:cBhvr>
                                      <p:to>
                                        <p:strVal val="hidden"/>
                                      </p:to>
                                    </p:set>
                                  </p:childTnLst>
                                </p:cTn>
                              </p:par>
                              <p:par>
                                <p:cTn id="370" presetID="22" presetClass="exit" presetSubtype="4" fill="hold" grpId="1" nodeType="withEffect">
                                  <p:stCondLst>
                                    <p:cond delay="0"/>
                                  </p:stCondLst>
                                  <p:childTnLst>
                                    <p:animEffect transition="out" filter="wipe(down)">
                                      <p:cBhvr>
                                        <p:cTn id="371" dur="1000"/>
                                        <p:tgtEl>
                                          <p:spTgt spid="130175"/>
                                        </p:tgtEl>
                                      </p:cBhvr>
                                    </p:animEffect>
                                    <p:set>
                                      <p:cBhvr>
                                        <p:cTn id="372" dur="1" fill="hold">
                                          <p:stCondLst>
                                            <p:cond delay="999"/>
                                          </p:stCondLst>
                                        </p:cTn>
                                        <p:tgtEl>
                                          <p:spTgt spid="130175"/>
                                        </p:tgtEl>
                                        <p:attrNameLst>
                                          <p:attrName>style.visibility</p:attrName>
                                        </p:attrNameLst>
                                      </p:cBhvr>
                                      <p:to>
                                        <p:strVal val="hidden"/>
                                      </p:to>
                                    </p:set>
                                  </p:childTnLst>
                                </p:cTn>
                              </p:par>
                              <p:par>
                                <p:cTn id="373" presetID="22" presetClass="exit" presetSubtype="4" fill="hold" grpId="1" nodeType="withEffect">
                                  <p:stCondLst>
                                    <p:cond delay="0"/>
                                  </p:stCondLst>
                                  <p:childTnLst>
                                    <p:animEffect transition="out" filter="wipe(down)">
                                      <p:cBhvr>
                                        <p:cTn id="374" dur="1000"/>
                                        <p:tgtEl>
                                          <p:spTgt spid="130177"/>
                                        </p:tgtEl>
                                      </p:cBhvr>
                                    </p:animEffect>
                                    <p:set>
                                      <p:cBhvr>
                                        <p:cTn id="375" dur="1" fill="hold">
                                          <p:stCondLst>
                                            <p:cond delay="999"/>
                                          </p:stCondLst>
                                        </p:cTn>
                                        <p:tgtEl>
                                          <p:spTgt spid="130177"/>
                                        </p:tgtEl>
                                        <p:attrNameLst>
                                          <p:attrName>style.visibility</p:attrName>
                                        </p:attrNameLst>
                                      </p:cBhvr>
                                      <p:to>
                                        <p:strVal val="hidden"/>
                                      </p:to>
                                    </p:set>
                                  </p:childTnLst>
                                </p:cTn>
                              </p:par>
                              <p:par>
                                <p:cTn id="376" presetID="22" presetClass="exit" presetSubtype="4" fill="hold" grpId="1" nodeType="withEffect">
                                  <p:stCondLst>
                                    <p:cond delay="0"/>
                                  </p:stCondLst>
                                  <p:childTnLst>
                                    <p:animEffect transition="out" filter="wipe(down)">
                                      <p:cBhvr>
                                        <p:cTn id="377" dur="1000"/>
                                        <p:tgtEl>
                                          <p:spTgt spid="130186"/>
                                        </p:tgtEl>
                                      </p:cBhvr>
                                    </p:animEffect>
                                    <p:set>
                                      <p:cBhvr>
                                        <p:cTn id="378" dur="1" fill="hold">
                                          <p:stCondLst>
                                            <p:cond delay="999"/>
                                          </p:stCondLst>
                                        </p:cTn>
                                        <p:tgtEl>
                                          <p:spTgt spid="130186"/>
                                        </p:tgtEl>
                                        <p:attrNameLst>
                                          <p:attrName>style.visibility</p:attrName>
                                        </p:attrNameLst>
                                      </p:cBhvr>
                                      <p:to>
                                        <p:strVal val="hidden"/>
                                      </p:to>
                                    </p:set>
                                  </p:childTnLst>
                                </p:cTn>
                              </p:par>
                            </p:childTnLst>
                          </p:cTn>
                        </p:par>
                        <p:par>
                          <p:cTn id="379" fill="hold">
                            <p:stCondLst>
                              <p:cond delay="7500"/>
                            </p:stCondLst>
                            <p:childTnLst>
                              <p:par>
                                <p:cTn id="380" presetID="10" presetClass="exit" presetSubtype="0" fill="hold" grpId="1" nodeType="afterEffect">
                                  <p:stCondLst>
                                    <p:cond delay="0"/>
                                  </p:stCondLst>
                                  <p:childTnLst>
                                    <p:animEffect transition="out" filter="fade">
                                      <p:cBhvr>
                                        <p:cTn id="381" dur="500"/>
                                        <p:tgtEl>
                                          <p:spTgt spid="130174"/>
                                        </p:tgtEl>
                                      </p:cBhvr>
                                    </p:animEffect>
                                    <p:set>
                                      <p:cBhvr>
                                        <p:cTn id="382" dur="1" fill="hold">
                                          <p:stCondLst>
                                            <p:cond delay="499"/>
                                          </p:stCondLst>
                                        </p:cTn>
                                        <p:tgtEl>
                                          <p:spTgt spid="130174"/>
                                        </p:tgtEl>
                                        <p:attrNameLst>
                                          <p:attrName>style.visibility</p:attrName>
                                        </p:attrNameLst>
                                      </p:cBhvr>
                                      <p:to>
                                        <p:strVal val="hidden"/>
                                      </p:to>
                                    </p:set>
                                  </p:childTnLst>
                                </p:cTn>
                              </p:par>
                            </p:childTnLst>
                          </p:cTn>
                        </p:par>
                        <p:par>
                          <p:cTn id="383" fill="hold">
                            <p:stCondLst>
                              <p:cond delay="8000"/>
                            </p:stCondLst>
                            <p:childTnLst>
                              <p:par>
                                <p:cTn id="384" presetID="10" presetClass="entr" presetSubtype="0" fill="hold" grpId="0" nodeType="afterEffect">
                                  <p:stCondLst>
                                    <p:cond delay="0"/>
                                  </p:stCondLst>
                                  <p:childTnLst>
                                    <p:set>
                                      <p:cBhvr>
                                        <p:cTn id="385" dur="1" fill="hold">
                                          <p:stCondLst>
                                            <p:cond delay="0"/>
                                          </p:stCondLst>
                                        </p:cTn>
                                        <p:tgtEl>
                                          <p:spTgt spid="130189"/>
                                        </p:tgtEl>
                                        <p:attrNameLst>
                                          <p:attrName>style.visibility</p:attrName>
                                        </p:attrNameLst>
                                      </p:cBhvr>
                                      <p:to>
                                        <p:strVal val="visible"/>
                                      </p:to>
                                    </p:set>
                                    <p:animEffect transition="in" filter="fade">
                                      <p:cBhvr>
                                        <p:cTn id="386" dur="500"/>
                                        <p:tgtEl>
                                          <p:spTgt spid="130189"/>
                                        </p:tgtEl>
                                      </p:cBhvr>
                                    </p:animEffect>
                                  </p:childTnLst>
                                </p:cTn>
                              </p:par>
                            </p:childTnLst>
                          </p:cTn>
                        </p:par>
                        <p:par>
                          <p:cTn id="387" fill="hold">
                            <p:stCondLst>
                              <p:cond delay="8500"/>
                            </p:stCondLst>
                            <p:childTnLst>
                              <p:par>
                                <p:cTn id="388" presetID="22" presetClass="entr" presetSubtype="4" fill="hold" grpId="0" nodeType="afterEffect">
                                  <p:stCondLst>
                                    <p:cond delay="0"/>
                                  </p:stCondLst>
                                  <p:childTnLst>
                                    <p:set>
                                      <p:cBhvr>
                                        <p:cTn id="389" dur="1" fill="hold">
                                          <p:stCondLst>
                                            <p:cond delay="0"/>
                                          </p:stCondLst>
                                        </p:cTn>
                                        <p:tgtEl>
                                          <p:spTgt spid="130178"/>
                                        </p:tgtEl>
                                        <p:attrNameLst>
                                          <p:attrName>style.visibility</p:attrName>
                                        </p:attrNameLst>
                                      </p:cBhvr>
                                      <p:to>
                                        <p:strVal val="visible"/>
                                      </p:to>
                                    </p:set>
                                    <p:animEffect transition="in" filter="wipe(down)">
                                      <p:cBhvr>
                                        <p:cTn id="390" dur="1000"/>
                                        <p:tgtEl>
                                          <p:spTgt spid="130178"/>
                                        </p:tgtEl>
                                      </p:cBhvr>
                                    </p:animEffect>
                                  </p:childTnLst>
                                </p:cTn>
                              </p:par>
                              <p:par>
                                <p:cTn id="391" presetID="22" presetClass="entr" presetSubtype="4" fill="hold" grpId="0" nodeType="withEffect">
                                  <p:stCondLst>
                                    <p:cond delay="0"/>
                                  </p:stCondLst>
                                  <p:childTnLst>
                                    <p:set>
                                      <p:cBhvr>
                                        <p:cTn id="392" dur="1" fill="hold">
                                          <p:stCondLst>
                                            <p:cond delay="0"/>
                                          </p:stCondLst>
                                        </p:cTn>
                                        <p:tgtEl>
                                          <p:spTgt spid="130179"/>
                                        </p:tgtEl>
                                        <p:attrNameLst>
                                          <p:attrName>style.visibility</p:attrName>
                                        </p:attrNameLst>
                                      </p:cBhvr>
                                      <p:to>
                                        <p:strVal val="visible"/>
                                      </p:to>
                                    </p:set>
                                    <p:animEffect transition="in" filter="wipe(down)">
                                      <p:cBhvr>
                                        <p:cTn id="393" dur="1000"/>
                                        <p:tgtEl>
                                          <p:spTgt spid="130179"/>
                                        </p:tgtEl>
                                      </p:cBhvr>
                                    </p:animEffect>
                                  </p:childTnLst>
                                </p:cTn>
                              </p:par>
                              <p:par>
                                <p:cTn id="394" presetID="22" presetClass="entr" presetSubtype="4" fill="hold" grpId="0" nodeType="withEffect">
                                  <p:stCondLst>
                                    <p:cond delay="0"/>
                                  </p:stCondLst>
                                  <p:childTnLst>
                                    <p:set>
                                      <p:cBhvr>
                                        <p:cTn id="395" dur="1" fill="hold">
                                          <p:stCondLst>
                                            <p:cond delay="0"/>
                                          </p:stCondLst>
                                        </p:cTn>
                                        <p:tgtEl>
                                          <p:spTgt spid="130190"/>
                                        </p:tgtEl>
                                        <p:attrNameLst>
                                          <p:attrName>style.visibility</p:attrName>
                                        </p:attrNameLst>
                                      </p:cBhvr>
                                      <p:to>
                                        <p:strVal val="visible"/>
                                      </p:to>
                                    </p:set>
                                    <p:animEffect transition="in" filter="wipe(down)">
                                      <p:cBhvr>
                                        <p:cTn id="396" dur="1000"/>
                                        <p:tgtEl>
                                          <p:spTgt spid="130190"/>
                                        </p:tgtEl>
                                      </p:cBhvr>
                                    </p:animEffect>
                                  </p:childTnLst>
                                </p:cTn>
                              </p:par>
                              <p:par>
                                <p:cTn id="397" presetID="22" presetClass="entr" presetSubtype="4" fill="hold" grpId="0" nodeType="withEffect">
                                  <p:stCondLst>
                                    <p:cond delay="0"/>
                                  </p:stCondLst>
                                  <p:childTnLst>
                                    <p:set>
                                      <p:cBhvr>
                                        <p:cTn id="398" dur="1" fill="hold">
                                          <p:stCondLst>
                                            <p:cond delay="0"/>
                                          </p:stCondLst>
                                        </p:cTn>
                                        <p:tgtEl>
                                          <p:spTgt spid="130180"/>
                                        </p:tgtEl>
                                        <p:attrNameLst>
                                          <p:attrName>style.visibility</p:attrName>
                                        </p:attrNameLst>
                                      </p:cBhvr>
                                      <p:to>
                                        <p:strVal val="visible"/>
                                      </p:to>
                                    </p:set>
                                    <p:animEffect transition="in" filter="wipe(down)">
                                      <p:cBhvr>
                                        <p:cTn id="399" dur="1000"/>
                                        <p:tgtEl>
                                          <p:spTgt spid="130180"/>
                                        </p:tgtEl>
                                      </p:cBhvr>
                                    </p:animEffect>
                                  </p:childTnLst>
                                </p:cTn>
                              </p:par>
                            </p:childTnLst>
                          </p:cTn>
                        </p:par>
                        <p:par>
                          <p:cTn id="400" fill="hold">
                            <p:stCondLst>
                              <p:cond delay="9500"/>
                            </p:stCondLst>
                            <p:childTnLst>
                              <p:par>
                                <p:cTn id="401" presetID="10" presetClass="entr" presetSubtype="0" fill="hold" grpId="0" nodeType="afterEffect">
                                  <p:stCondLst>
                                    <p:cond delay="0"/>
                                  </p:stCondLst>
                                  <p:childTnLst>
                                    <p:set>
                                      <p:cBhvr>
                                        <p:cTn id="402" dur="1" fill="hold">
                                          <p:stCondLst>
                                            <p:cond delay="0"/>
                                          </p:stCondLst>
                                        </p:cTn>
                                        <p:tgtEl>
                                          <p:spTgt spid="130193"/>
                                        </p:tgtEl>
                                        <p:attrNameLst>
                                          <p:attrName>style.visibility</p:attrName>
                                        </p:attrNameLst>
                                      </p:cBhvr>
                                      <p:to>
                                        <p:strVal val="visible"/>
                                      </p:to>
                                    </p:set>
                                    <p:animEffect transition="in" filter="fade">
                                      <p:cBhvr>
                                        <p:cTn id="403" dur="500"/>
                                        <p:tgtEl>
                                          <p:spTgt spid="130193"/>
                                        </p:tgtEl>
                                      </p:cBhvr>
                                    </p:animEffect>
                                  </p:childTnLst>
                                </p:cTn>
                              </p:par>
                            </p:childTnLst>
                          </p:cTn>
                        </p:par>
                        <p:par>
                          <p:cTn id="404" fill="hold">
                            <p:stCondLst>
                              <p:cond delay="10000"/>
                            </p:stCondLst>
                            <p:childTnLst>
                              <p:par>
                                <p:cTn id="405" presetID="22" presetClass="exit" presetSubtype="4" fill="hold" grpId="1" nodeType="afterEffect">
                                  <p:stCondLst>
                                    <p:cond delay="0"/>
                                  </p:stCondLst>
                                  <p:childTnLst>
                                    <p:animEffect transition="out" filter="wipe(down)">
                                      <p:cBhvr>
                                        <p:cTn id="406" dur="1000"/>
                                        <p:tgtEl>
                                          <p:spTgt spid="130178"/>
                                        </p:tgtEl>
                                      </p:cBhvr>
                                    </p:animEffect>
                                    <p:set>
                                      <p:cBhvr>
                                        <p:cTn id="407" dur="1" fill="hold">
                                          <p:stCondLst>
                                            <p:cond delay="999"/>
                                          </p:stCondLst>
                                        </p:cTn>
                                        <p:tgtEl>
                                          <p:spTgt spid="130178"/>
                                        </p:tgtEl>
                                        <p:attrNameLst>
                                          <p:attrName>style.visibility</p:attrName>
                                        </p:attrNameLst>
                                      </p:cBhvr>
                                      <p:to>
                                        <p:strVal val="hidden"/>
                                      </p:to>
                                    </p:set>
                                  </p:childTnLst>
                                </p:cTn>
                              </p:par>
                              <p:par>
                                <p:cTn id="408" presetID="22" presetClass="exit" presetSubtype="4" fill="hold" grpId="1" nodeType="withEffect">
                                  <p:stCondLst>
                                    <p:cond delay="0"/>
                                  </p:stCondLst>
                                  <p:childTnLst>
                                    <p:animEffect transition="out" filter="wipe(down)">
                                      <p:cBhvr>
                                        <p:cTn id="409" dur="1000"/>
                                        <p:tgtEl>
                                          <p:spTgt spid="130179"/>
                                        </p:tgtEl>
                                      </p:cBhvr>
                                    </p:animEffect>
                                    <p:set>
                                      <p:cBhvr>
                                        <p:cTn id="410" dur="1" fill="hold">
                                          <p:stCondLst>
                                            <p:cond delay="999"/>
                                          </p:stCondLst>
                                        </p:cTn>
                                        <p:tgtEl>
                                          <p:spTgt spid="130179"/>
                                        </p:tgtEl>
                                        <p:attrNameLst>
                                          <p:attrName>style.visibility</p:attrName>
                                        </p:attrNameLst>
                                      </p:cBhvr>
                                      <p:to>
                                        <p:strVal val="hidden"/>
                                      </p:to>
                                    </p:set>
                                  </p:childTnLst>
                                </p:cTn>
                              </p:par>
                              <p:par>
                                <p:cTn id="411" presetID="22" presetClass="exit" presetSubtype="4" fill="hold" grpId="1" nodeType="withEffect">
                                  <p:stCondLst>
                                    <p:cond delay="0"/>
                                  </p:stCondLst>
                                  <p:childTnLst>
                                    <p:animEffect transition="out" filter="wipe(down)">
                                      <p:cBhvr>
                                        <p:cTn id="412" dur="1000"/>
                                        <p:tgtEl>
                                          <p:spTgt spid="130190"/>
                                        </p:tgtEl>
                                      </p:cBhvr>
                                    </p:animEffect>
                                    <p:set>
                                      <p:cBhvr>
                                        <p:cTn id="413" dur="1" fill="hold">
                                          <p:stCondLst>
                                            <p:cond delay="999"/>
                                          </p:stCondLst>
                                        </p:cTn>
                                        <p:tgtEl>
                                          <p:spTgt spid="130190"/>
                                        </p:tgtEl>
                                        <p:attrNameLst>
                                          <p:attrName>style.visibility</p:attrName>
                                        </p:attrNameLst>
                                      </p:cBhvr>
                                      <p:to>
                                        <p:strVal val="hidden"/>
                                      </p:to>
                                    </p:set>
                                  </p:childTnLst>
                                </p:cTn>
                              </p:par>
                              <p:par>
                                <p:cTn id="414" presetID="22" presetClass="exit" presetSubtype="4" fill="hold" grpId="1" nodeType="withEffect">
                                  <p:stCondLst>
                                    <p:cond delay="0"/>
                                  </p:stCondLst>
                                  <p:childTnLst>
                                    <p:animEffect transition="out" filter="wipe(down)">
                                      <p:cBhvr>
                                        <p:cTn id="415" dur="1000"/>
                                        <p:tgtEl>
                                          <p:spTgt spid="130180"/>
                                        </p:tgtEl>
                                      </p:cBhvr>
                                    </p:animEffect>
                                    <p:set>
                                      <p:cBhvr>
                                        <p:cTn id="416" dur="1" fill="hold">
                                          <p:stCondLst>
                                            <p:cond delay="999"/>
                                          </p:stCondLst>
                                        </p:cTn>
                                        <p:tgtEl>
                                          <p:spTgt spid="130180"/>
                                        </p:tgtEl>
                                        <p:attrNameLst>
                                          <p:attrName>style.visibility</p:attrName>
                                        </p:attrNameLst>
                                      </p:cBhvr>
                                      <p:to>
                                        <p:strVal val="hidden"/>
                                      </p:to>
                                    </p:set>
                                  </p:childTnLst>
                                </p:cTn>
                              </p:par>
                            </p:childTnLst>
                          </p:cTn>
                        </p:par>
                        <p:par>
                          <p:cTn id="417" fill="hold">
                            <p:stCondLst>
                              <p:cond delay="11000"/>
                            </p:stCondLst>
                            <p:childTnLst>
                              <p:par>
                                <p:cTn id="418" presetID="10" presetClass="exit" presetSubtype="0" fill="hold" grpId="1" nodeType="afterEffect">
                                  <p:stCondLst>
                                    <p:cond delay="0"/>
                                  </p:stCondLst>
                                  <p:childTnLst>
                                    <p:animEffect transition="out" filter="fade">
                                      <p:cBhvr>
                                        <p:cTn id="419" dur="500"/>
                                        <p:tgtEl>
                                          <p:spTgt spid="130189"/>
                                        </p:tgtEl>
                                      </p:cBhvr>
                                    </p:animEffect>
                                    <p:set>
                                      <p:cBhvr>
                                        <p:cTn id="420" dur="1" fill="hold">
                                          <p:stCondLst>
                                            <p:cond delay="499"/>
                                          </p:stCondLst>
                                        </p:cTn>
                                        <p:tgtEl>
                                          <p:spTgt spid="130189"/>
                                        </p:tgtEl>
                                        <p:attrNameLst>
                                          <p:attrName>style.visibility</p:attrName>
                                        </p:attrNameLst>
                                      </p:cBhvr>
                                      <p:to>
                                        <p:strVal val="hidden"/>
                                      </p:to>
                                    </p:set>
                                  </p:childTnLst>
                                </p:cTn>
                              </p:par>
                            </p:childTnLst>
                          </p:cTn>
                        </p:par>
                        <p:par>
                          <p:cTn id="421" fill="hold">
                            <p:stCondLst>
                              <p:cond delay="11500"/>
                            </p:stCondLst>
                            <p:childTnLst>
                              <p:par>
                                <p:cTn id="422" presetID="47" presetClass="entr" presetSubtype="0" fill="hold" grpId="0" nodeType="afterEffect">
                                  <p:stCondLst>
                                    <p:cond delay="0"/>
                                  </p:stCondLst>
                                  <p:iterate type="lt">
                                    <p:tmPct val="0"/>
                                  </p:iterate>
                                  <p:childTnLst>
                                    <p:set>
                                      <p:cBhvr>
                                        <p:cTn id="423" dur="1" fill="hold">
                                          <p:stCondLst>
                                            <p:cond delay="0"/>
                                          </p:stCondLst>
                                        </p:cTn>
                                        <p:tgtEl>
                                          <p:spTgt spid="130181"/>
                                        </p:tgtEl>
                                        <p:attrNameLst>
                                          <p:attrName>style.visibility</p:attrName>
                                        </p:attrNameLst>
                                      </p:cBhvr>
                                      <p:to>
                                        <p:strVal val="visible"/>
                                      </p:to>
                                    </p:set>
                                    <p:animEffect transition="in" filter="fade">
                                      <p:cBhvr>
                                        <p:cTn id="424" dur="1000"/>
                                        <p:tgtEl>
                                          <p:spTgt spid="130181"/>
                                        </p:tgtEl>
                                      </p:cBhvr>
                                    </p:animEffect>
                                    <p:anim calcmode="lin" valueType="num">
                                      <p:cBhvr>
                                        <p:cTn id="425" dur="1000" fill="hold"/>
                                        <p:tgtEl>
                                          <p:spTgt spid="130181"/>
                                        </p:tgtEl>
                                        <p:attrNameLst>
                                          <p:attrName>ppt_x</p:attrName>
                                        </p:attrNameLst>
                                      </p:cBhvr>
                                      <p:tavLst>
                                        <p:tav tm="0">
                                          <p:val>
                                            <p:strVal val="#ppt_x"/>
                                          </p:val>
                                        </p:tav>
                                        <p:tav tm="100000">
                                          <p:val>
                                            <p:strVal val="#ppt_x"/>
                                          </p:val>
                                        </p:tav>
                                      </p:tavLst>
                                    </p:anim>
                                    <p:anim calcmode="lin" valueType="num">
                                      <p:cBhvr>
                                        <p:cTn id="426" dur="1000" fill="hold"/>
                                        <p:tgtEl>
                                          <p:spTgt spid="130181"/>
                                        </p:tgtEl>
                                        <p:attrNameLst>
                                          <p:attrName>ppt_y</p:attrName>
                                        </p:attrNameLst>
                                      </p:cBhvr>
                                      <p:tavLst>
                                        <p:tav tm="0">
                                          <p:val>
                                            <p:strVal val="#ppt_y-.1"/>
                                          </p:val>
                                        </p:tav>
                                        <p:tav tm="100000">
                                          <p:val>
                                            <p:strVal val="#ppt_y"/>
                                          </p:val>
                                        </p:tav>
                                      </p:tavLst>
                                    </p:anim>
                                  </p:childTnLst>
                                </p:cTn>
                              </p:par>
                            </p:childTnLst>
                          </p:cTn>
                        </p:par>
                        <p:par>
                          <p:cTn id="427" fill="hold">
                            <p:stCondLst>
                              <p:cond delay="12500"/>
                            </p:stCondLst>
                            <p:childTnLst>
                              <p:par>
                                <p:cTn id="428" presetID="10" presetClass="entr" presetSubtype="0" fill="hold" grpId="0" nodeType="afterEffect">
                                  <p:stCondLst>
                                    <p:cond delay="0"/>
                                  </p:stCondLst>
                                  <p:childTnLst>
                                    <p:set>
                                      <p:cBhvr>
                                        <p:cTn id="429" dur="1" fill="hold">
                                          <p:stCondLst>
                                            <p:cond delay="0"/>
                                          </p:stCondLst>
                                        </p:cTn>
                                        <p:tgtEl>
                                          <p:spTgt spid="130210"/>
                                        </p:tgtEl>
                                        <p:attrNameLst>
                                          <p:attrName>style.visibility</p:attrName>
                                        </p:attrNameLst>
                                      </p:cBhvr>
                                      <p:to>
                                        <p:strVal val="visible"/>
                                      </p:to>
                                    </p:set>
                                    <p:animEffect transition="in" filter="fade">
                                      <p:cBhvr>
                                        <p:cTn id="430" dur="500"/>
                                        <p:tgtEl>
                                          <p:spTgt spid="130210"/>
                                        </p:tgtEl>
                                      </p:cBhvr>
                                    </p:animEffect>
                                  </p:childTnLst>
                                </p:cTn>
                              </p:par>
                            </p:childTnLst>
                          </p:cTn>
                        </p:par>
                        <p:par>
                          <p:cTn id="431" fill="hold">
                            <p:stCondLst>
                              <p:cond delay="13000"/>
                            </p:stCondLst>
                            <p:childTnLst>
                              <p:par>
                                <p:cTn id="432" presetID="35" presetClass="emph" presetSubtype="0" repeatCount="indefinite" fill="hold" grpId="1" nodeType="afterEffect">
                                  <p:stCondLst>
                                    <p:cond delay="0"/>
                                  </p:stCondLst>
                                  <p:endCondLst>
                                    <p:cond evt="onNext" delay="0">
                                      <p:tgtEl>
                                        <p:sldTgt/>
                                      </p:tgtEl>
                                    </p:cond>
                                  </p:endCondLst>
                                  <p:childTnLst>
                                    <p:anim calcmode="discrete" valueType="str">
                                      <p:cBhvr>
                                        <p:cTn id="433" dur="1000" fill="hold"/>
                                        <p:tgtEl>
                                          <p:spTgt spid="130210"/>
                                        </p:tgtEl>
                                        <p:attrNameLst>
                                          <p:attrName>style.visibility</p:attrName>
                                        </p:attrNameLst>
                                      </p:cBhvr>
                                      <p:tavLst>
                                        <p:tav tm="0">
                                          <p:val>
                                            <p:strVal val="hidden"/>
                                          </p:val>
                                        </p:tav>
                                        <p:tav tm="50000">
                                          <p:val>
                                            <p:strVal val="visible"/>
                                          </p:val>
                                        </p:tav>
                                      </p:tavLst>
                                    </p:anim>
                                  </p:childTnLst>
                                </p:cTn>
                              </p:par>
                            </p:childTnLst>
                          </p:cTn>
                        </p:par>
                      </p:childTnLst>
                    </p:cTn>
                  </p:par>
                </p:childTnLst>
              </p:cTn>
              <p:nextCondLst>
                <p:cond evt="onClick" delay="0">
                  <p:tgtEl>
                    <p:spTgt spid="130208"/>
                  </p:tgtEl>
                </p:cond>
              </p:nextCondLst>
            </p:seq>
          </p:childTnLst>
        </p:cTn>
      </p:par>
    </p:tnLst>
    <p:bldLst>
      <p:bldP spid="130203" grpId="0" animBg="1"/>
      <p:bldP spid="130201" grpId="0" animBg="1"/>
      <p:bldP spid="130059" grpId="0"/>
      <p:bldP spid="130082" grpId="0"/>
      <p:bldP spid="130115" grpId="0" animBg="1"/>
      <p:bldP spid="130115" grpId="1" animBg="1"/>
      <p:bldP spid="130116" grpId="0" animBg="1"/>
      <p:bldP spid="130116" grpId="1" animBg="1"/>
      <p:bldP spid="130117" grpId="0" animBg="1"/>
      <p:bldP spid="130117" grpId="1" animBg="1"/>
      <p:bldP spid="130118" grpId="0" animBg="1"/>
      <p:bldP spid="130118" grpId="1" animBg="1"/>
      <p:bldP spid="130119" grpId="0" animBg="1"/>
      <p:bldP spid="130119" grpId="1" animBg="1"/>
      <p:bldP spid="130120" grpId="0" animBg="1"/>
      <p:bldP spid="130120" grpId="1" animBg="1"/>
      <p:bldP spid="130121" grpId="0" animBg="1"/>
      <p:bldP spid="130121" grpId="1" animBg="1"/>
      <p:bldP spid="130122" grpId="0" animBg="1"/>
      <p:bldP spid="130122" grpId="1" animBg="1"/>
      <p:bldP spid="130123" grpId="0" animBg="1"/>
      <p:bldP spid="130123" grpId="1" animBg="1"/>
      <p:bldP spid="130130" grpId="0" animBg="1"/>
      <p:bldP spid="130131" grpId="0"/>
      <p:bldP spid="130132" grpId="0"/>
      <p:bldP spid="130133" grpId="0" animBg="1"/>
      <p:bldP spid="130133" grpId="1" animBg="1"/>
      <p:bldP spid="130134" grpId="0" animBg="1"/>
      <p:bldP spid="130134" grpId="1" animBg="1"/>
      <p:bldP spid="130135" grpId="0" animBg="1"/>
      <p:bldP spid="130135" grpId="1" animBg="1"/>
      <p:bldP spid="130136" grpId="0"/>
      <p:bldP spid="130137" grpId="0" animBg="1"/>
      <p:bldP spid="130137" grpId="1" animBg="1"/>
      <p:bldP spid="130159" grpId="0" animBg="1"/>
      <p:bldP spid="130159" grpId="1" animBg="1"/>
      <p:bldP spid="130161" grpId="0" animBg="1"/>
      <p:bldP spid="130161" grpId="1" animBg="1"/>
      <p:bldP spid="130167" grpId="0" animBg="1"/>
      <p:bldP spid="130167" grpId="1" animBg="1"/>
      <p:bldP spid="130168" grpId="0" animBg="1"/>
      <p:bldP spid="130168" grpId="1" animBg="1"/>
      <p:bldP spid="130170" grpId="0" animBg="1"/>
      <p:bldP spid="130170" grpId="1" animBg="1"/>
      <p:bldP spid="130173" grpId="0"/>
      <p:bldP spid="130174" grpId="0" animBg="1"/>
      <p:bldP spid="130174" grpId="1" animBg="1"/>
      <p:bldP spid="130175" grpId="0" animBg="1"/>
      <p:bldP spid="130175" grpId="1" animBg="1"/>
      <p:bldP spid="130176" grpId="0" animBg="1"/>
      <p:bldP spid="130176" grpId="1" animBg="1"/>
      <p:bldP spid="130177" grpId="0" animBg="1"/>
      <p:bldP spid="130177" grpId="1" animBg="1"/>
      <p:bldP spid="130178" grpId="0" animBg="1"/>
      <p:bldP spid="130178" grpId="1" animBg="1"/>
      <p:bldP spid="130179" grpId="0" animBg="1"/>
      <p:bldP spid="130179" grpId="1" animBg="1"/>
      <p:bldP spid="130180" grpId="0" animBg="1"/>
      <p:bldP spid="130180" grpId="1" animBg="1"/>
      <p:bldP spid="130181" grpId="0"/>
      <p:bldP spid="130183" grpId="0" animBg="1"/>
      <p:bldP spid="130183" grpId="1" animBg="1"/>
      <p:bldP spid="130184" grpId="0" animBg="1"/>
      <p:bldP spid="130184" grpId="1" animBg="1"/>
      <p:bldP spid="130185" grpId="0" animBg="1"/>
      <p:bldP spid="130185" grpId="1" animBg="1"/>
      <p:bldP spid="130186" grpId="0" animBg="1"/>
      <p:bldP spid="130186" grpId="1" animBg="1"/>
      <p:bldP spid="130187" grpId="0" animBg="1"/>
      <p:bldP spid="130187" grpId="1" animBg="1"/>
      <p:bldP spid="130189" grpId="0" animBg="1"/>
      <p:bldP spid="130189" grpId="1" animBg="1"/>
      <p:bldP spid="130162" grpId="0" animBg="1"/>
      <p:bldP spid="130162" grpId="1" animBg="1"/>
      <p:bldP spid="130190" grpId="0" animBg="1"/>
      <p:bldP spid="130190" grpId="1" animBg="1"/>
      <p:bldP spid="130160" grpId="0" animBg="1"/>
      <p:bldP spid="130160" grpId="1" animBg="1"/>
      <p:bldP spid="130164" grpId="0" animBg="1"/>
      <p:bldP spid="130164" grpId="1" animBg="1"/>
      <p:bldP spid="130165" grpId="0" animBg="1"/>
      <p:bldP spid="130165" grpId="1" animBg="1"/>
      <p:bldP spid="130166" grpId="0" animBg="1"/>
      <p:bldP spid="130166" grpId="1" animBg="1"/>
      <p:bldP spid="130171" grpId="0" animBg="1"/>
      <p:bldP spid="130171" grpId="1" animBg="1"/>
      <p:bldP spid="130172" grpId="0" animBg="1"/>
      <p:bldP spid="130172" grpId="1" animBg="1"/>
      <p:bldP spid="130163" grpId="0" animBg="1"/>
      <p:bldP spid="130163" grpId="1" animBg="1"/>
      <p:bldP spid="130191" grpId="0" animBg="1"/>
      <p:bldP spid="130192" grpId="0" animBg="1"/>
      <p:bldP spid="130193" grpId="0" animBg="1"/>
      <p:bldP spid="130182" grpId="0" animBg="1"/>
      <p:bldP spid="130195" grpId="0" animBg="1"/>
      <p:bldP spid="130196" grpId="0" animBg="1"/>
      <p:bldP spid="130188" grpId="0" animBg="1"/>
      <p:bldP spid="130194" grpId="0" animBg="1"/>
      <p:bldP spid="130200" grpId="0" animBg="1"/>
      <p:bldP spid="130202" grpId="0" animBg="1"/>
      <p:bldP spid="130208" grpId="0" animBg="1"/>
      <p:bldP spid="130169" grpId="0"/>
      <p:bldP spid="130210" grpId="0"/>
      <p:bldP spid="130210" grpId="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25"/>
          <p:cNvGrpSpPr>
            <a:grpSpLocks/>
          </p:cNvGrpSpPr>
          <p:nvPr/>
        </p:nvGrpSpPr>
        <p:grpSpPr bwMode="auto">
          <a:xfrm>
            <a:off x="5857876" y="1666875"/>
            <a:ext cx="3222625" cy="2806700"/>
            <a:chOff x="1290" y="930"/>
            <a:chExt cx="2030" cy="1768"/>
          </a:xfrm>
        </p:grpSpPr>
        <p:sp>
          <p:nvSpPr>
            <p:cNvPr id="15522" name="Freeform 326"/>
            <p:cNvSpPr>
              <a:spLocks/>
            </p:cNvSpPr>
            <p:nvPr/>
          </p:nvSpPr>
          <p:spPr bwMode="auto">
            <a:xfrm>
              <a:off x="1290" y="931"/>
              <a:ext cx="957" cy="1701"/>
            </a:xfrm>
            <a:custGeom>
              <a:avLst/>
              <a:gdLst>
                <a:gd name="T0" fmla="*/ 0 w 1360"/>
                <a:gd name="T1" fmla="*/ 558 h 2416"/>
                <a:gd name="T2" fmla="*/ 0 w 1360"/>
                <a:gd name="T3" fmla="*/ 1701 h 2416"/>
                <a:gd name="T4" fmla="*/ 957 w 1360"/>
                <a:gd name="T5" fmla="*/ 1143 h 2416"/>
                <a:gd name="T6" fmla="*/ 957 w 1360"/>
                <a:gd name="T7" fmla="*/ 0 h 2416"/>
                <a:gd name="T8" fmla="*/ 0 w 1360"/>
                <a:gd name="T9" fmla="*/ 558 h 2416"/>
                <a:gd name="T10" fmla="*/ 0 60000 65536"/>
                <a:gd name="T11" fmla="*/ 0 60000 65536"/>
                <a:gd name="T12" fmla="*/ 0 60000 65536"/>
                <a:gd name="T13" fmla="*/ 0 60000 65536"/>
                <a:gd name="T14" fmla="*/ 0 60000 65536"/>
                <a:gd name="T15" fmla="*/ 0 w 1360"/>
                <a:gd name="T16" fmla="*/ 0 h 2416"/>
                <a:gd name="T17" fmla="*/ 1360 w 1360"/>
                <a:gd name="T18" fmla="*/ 2416 h 2416"/>
              </a:gdLst>
              <a:ahLst/>
              <a:cxnLst>
                <a:cxn ang="T10">
                  <a:pos x="T0" y="T1"/>
                </a:cxn>
                <a:cxn ang="T11">
                  <a:pos x="T2" y="T3"/>
                </a:cxn>
                <a:cxn ang="T12">
                  <a:pos x="T4" y="T5"/>
                </a:cxn>
                <a:cxn ang="T13">
                  <a:pos x="T6" y="T7"/>
                </a:cxn>
                <a:cxn ang="T14">
                  <a:pos x="T8" y="T9"/>
                </a:cxn>
              </a:cxnLst>
              <a:rect l="T15" t="T16" r="T17" b="T18"/>
              <a:pathLst>
                <a:path w="1360" h="2416">
                  <a:moveTo>
                    <a:pt x="0" y="792"/>
                  </a:moveTo>
                  <a:lnTo>
                    <a:pt x="0" y="2416"/>
                  </a:lnTo>
                  <a:lnTo>
                    <a:pt x="1360" y="1624"/>
                  </a:lnTo>
                  <a:lnTo>
                    <a:pt x="1360" y="0"/>
                  </a:lnTo>
                  <a:lnTo>
                    <a:pt x="0" y="792"/>
                  </a:lnTo>
                  <a:close/>
                </a:path>
              </a:pathLst>
            </a:custGeom>
            <a:solidFill>
              <a:srgbClr val="CC0099">
                <a:alpha val="20000"/>
              </a:srgbClr>
            </a:solidFill>
            <a:ln w="9525">
              <a:noFill/>
              <a:round/>
              <a:headEnd/>
              <a:tailEnd/>
            </a:ln>
          </p:spPr>
          <p:txBody>
            <a:bodyPr/>
            <a:lstStyle/>
            <a:p>
              <a:endParaRPr lang="en-US"/>
            </a:p>
          </p:txBody>
        </p:sp>
        <p:sp>
          <p:nvSpPr>
            <p:cNvPr id="15523" name="Freeform 327"/>
            <p:cNvSpPr>
              <a:spLocks/>
            </p:cNvSpPr>
            <p:nvPr/>
          </p:nvSpPr>
          <p:spPr bwMode="auto">
            <a:xfrm>
              <a:off x="2247" y="930"/>
              <a:ext cx="1073" cy="1768"/>
            </a:xfrm>
            <a:custGeom>
              <a:avLst/>
              <a:gdLst>
                <a:gd name="T0" fmla="*/ 0 w 1525"/>
                <a:gd name="T1" fmla="*/ 0 h 2512"/>
                <a:gd name="T2" fmla="*/ 0 w 1525"/>
                <a:gd name="T3" fmla="*/ 1149 h 2512"/>
                <a:gd name="T4" fmla="*/ 1073 w 1525"/>
                <a:gd name="T5" fmla="*/ 1768 h 2512"/>
                <a:gd name="T6" fmla="*/ 1073 w 1525"/>
                <a:gd name="T7" fmla="*/ 619 h 2512"/>
                <a:gd name="T8" fmla="*/ 0 w 1525"/>
                <a:gd name="T9" fmla="*/ 0 h 2512"/>
                <a:gd name="T10" fmla="*/ 0 60000 65536"/>
                <a:gd name="T11" fmla="*/ 0 60000 65536"/>
                <a:gd name="T12" fmla="*/ 0 60000 65536"/>
                <a:gd name="T13" fmla="*/ 0 60000 65536"/>
                <a:gd name="T14" fmla="*/ 0 60000 65536"/>
                <a:gd name="T15" fmla="*/ 0 w 1525"/>
                <a:gd name="T16" fmla="*/ 0 h 2512"/>
                <a:gd name="T17" fmla="*/ 1525 w 1525"/>
                <a:gd name="T18" fmla="*/ 2512 h 2512"/>
              </a:gdLst>
              <a:ahLst/>
              <a:cxnLst>
                <a:cxn ang="T10">
                  <a:pos x="T0" y="T1"/>
                </a:cxn>
                <a:cxn ang="T11">
                  <a:pos x="T2" y="T3"/>
                </a:cxn>
                <a:cxn ang="T12">
                  <a:pos x="T4" y="T5"/>
                </a:cxn>
                <a:cxn ang="T13">
                  <a:pos x="T6" y="T7"/>
                </a:cxn>
                <a:cxn ang="T14">
                  <a:pos x="T8" y="T9"/>
                </a:cxn>
              </a:cxnLst>
              <a:rect l="T15" t="T16" r="T17" b="T18"/>
              <a:pathLst>
                <a:path w="1525" h="2512">
                  <a:moveTo>
                    <a:pt x="0" y="0"/>
                  </a:moveTo>
                  <a:lnTo>
                    <a:pt x="0" y="1632"/>
                  </a:lnTo>
                  <a:lnTo>
                    <a:pt x="1525" y="2512"/>
                  </a:lnTo>
                  <a:lnTo>
                    <a:pt x="1525" y="880"/>
                  </a:lnTo>
                  <a:lnTo>
                    <a:pt x="0" y="0"/>
                  </a:lnTo>
                  <a:close/>
                </a:path>
              </a:pathLst>
            </a:custGeom>
            <a:solidFill>
              <a:srgbClr val="00CC99">
                <a:alpha val="20000"/>
              </a:srgbClr>
            </a:solidFill>
            <a:ln w="9525">
              <a:noFill/>
              <a:round/>
              <a:headEnd/>
              <a:tailEnd/>
            </a:ln>
          </p:spPr>
          <p:txBody>
            <a:bodyPr/>
            <a:lstStyle/>
            <a:p>
              <a:endParaRPr lang="en-US"/>
            </a:p>
          </p:txBody>
        </p:sp>
      </p:grpSp>
      <p:sp>
        <p:nvSpPr>
          <p:cNvPr id="128320" name="Freeform 320"/>
          <p:cNvSpPr>
            <a:spLocks/>
          </p:cNvSpPr>
          <p:nvPr/>
        </p:nvSpPr>
        <p:spPr bwMode="auto">
          <a:xfrm>
            <a:off x="4362451" y="825500"/>
            <a:ext cx="1165225" cy="2713038"/>
          </a:xfrm>
          <a:custGeom>
            <a:avLst/>
            <a:gdLst>
              <a:gd name="T0" fmla="*/ 0 w 1360"/>
              <a:gd name="T1" fmla="*/ 889373 h 2416"/>
              <a:gd name="T2" fmla="*/ 0 w 1360"/>
              <a:gd name="T3" fmla="*/ 2713038 h 2416"/>
              <a:gd name="T4" fmla="*/ 1165225 w 1360"/>
              <a:gd name="T5" fmla="*/ 1823664 h 2416"/>
              <a:gd name="T6" fmla="*/ 1165225 w 1360"/>
              <a:gd name="T7" fmla="*/ 0 h 2416"/>
              <a:gd name="T8" fmla="*/ 0 w 1360"/>
              <a:gd name="T9" fmla="*/ 889373 h 2416"/>
              <a:gd name="T10" fmla="*/ 0 60000 65536"/>
              <a:gd name="T11" fmla="*/ 0 60000 65536"/>
              <a:gd name="T12" fmla="*/ 0 60000 65536"/>
              <a:gd name="T13" fmla="*/ 0 60000 65536"/>
              <a:gd name="T14" fmla="*/ 0 60000 65536"/>
              <a:gd name="T15" fmla="*/ 0 w 1360"/>
              <a:gd name="T16" fmla="*/ 0 h 2416"/>
              <a:gd name="T17" fmla="*/ 1360 w 1360"/>
              <a:gd name="T18" fmla="*/ 2416 h 2416"/>
            </a:gdLst>
            <a:ahLst/>
            <a:cxnLst>
              <a:cxn ang="T10">
                <a:pos x="T0" y="T1"/>
              </a:cxn>
              <a:cxn ang="T11">
                <a:pos x="T2" y="T3"/>
              </a:cxn>
              <a:cxn ang="T12">
                <a:pos x="T4" y="T5"/>
              </a:cxn>
              <a:cxn ang="T13">
                <a:pos x="T6" y="T7"/>
              </a:cxn>
              <a:cxn ang="T14">
                <a:pos x="T8" y="T9"/>
              </a:cxn>
            </a:cxnLst>
            <a:rect l="T15" t="T16" r="T17" b="T18"/>
            <a:pathLst>
              <a:path w="1360" h="2416">
                <a:moveTo>
                  <a:pt x="0" y="792"/>
                </a:moveTo>
                <a:lnTo>
                  <a:pt x="0" y="2416"/>
                </a:lnTo>
                <a:lnTo>
                  <a:pt x="1360" y="1624"/>
                </a:lnTo>
                <a:lnTo>
                  <a:pt x="1360" y="0"/>
                </a:lnTo>
                <a:lnTo>
                  <a:pt x="0" y="792"/>
                </a:lnTo>
                <a:close/>
              </a:path>
            </a:pathLst>
          </a:custGeom>
          <a:solidFill>
            <a:srgbClr val="66FFCC">
              <a:alpha val="39999"/>
            </a:srgbClr>
          </a:solidFill>
          <a:ln w="9525">
            <a:noFill/>
            <a:round/>
            <a:headEnd/>
            <a:tailEnd/>
          </a:ln>
        </p:spPr>
        <p:txBody>
          <a:bodyPr/>
          <a:lstStyle/>
          <a:p>
            <a:endParaRPr lang="en-US"/>
          </a:p>
        </p:txBody>
      </p:sp>
      <p:grpSp>
        <p:nvGrpSpPr>
          <p:cNvPr id="3" name="Group 289"/>
          <p:cNvGrpSpPr>
            <a:grpSpLocks/>
          </p:cNvGrpSpPr>
          <p:nvPr/>
        </p:nvGrpSpPr>
        <p:grpSpPr bwMode="auto">
          <a:xfrm>
            <a:off x="7553325" y="2659064"/>
            <a:ext cx="1519238" cy="2700337"/>
            <a:chOff x="3798" y="1675"/>
            <a:chExt cx="957" cy="1701"/>
          </a:xfrm>
        </p:grpSpPr>
        <p:sp>
          <p:nvSpPr>
            <p:cNvPr id="15520" name="Freeform 58"/>
            <p:cNvSpPr>
              <a:spLocks/>
            </p:cNvSpPr>
            <p:nvPr/>
          </p:nvSpPr>
          <p:spPr bwMode="auto">
            <a:xfrm>
              <a:off x="3798" y="1675"/>
              <a:ext cx="957" cy="1701"/>
            </a:xfrm>
            <a:custGeom>
              <a:avLst/>
              <a:gdLst>
                <a:gd name="T0" fmla="*/ 0 w 1360"/>
                <a:gd name="T1" fmla="*/ 558 h 2416"/>
                <a:gd name="T2" fmla="*/ 0 w 1360"/>
                <a:gd name="T3" fmla="*/ 1701 h 2416"/>
                <a:gd name="T4" fmla="*/ 957 w 1360"/>
                <a:gd name="T5" fmla="*/ 1143 h 2416"/>
                <a:gd name="T6" fmla="*/ 957 w 1360"/>
                <a:gd name="T7" fmla="*/ 0 h 2416"/>
                <a:gd name="T8" fmla="*/ 0 w 1360"/>
                <a:gd name="T9" fmla="*/ 558 h 2416"/>
                <a:gd name="T10" fmla="*/ 0 60000 65536"/>
                <a:gd name="T11" fmla="*/ 0 60000 65536"/>
                <a:gd name="T12" fmla="*/ 0 60000 65536"/>
                <a:gd name="T13" fmla="*/ 0 60000 65536"/>
                <a:gd name="T14" fmla="*/ 0 60000 65536"/>
                <a:gd name="T15" fmla="*/ 0 w 1360"/>
                <a:gd name="T16" fmla="*/ 0 h 2416"/>
                <a:gd name="T17" fmla="*/ 1360 w 1360"/>
                <a:gd name="T18" fmla="*/ 2416 h 2416"/>
              </a:gdLst>
              <a:ahLst/>
              <a:cxnLst>
                <a:cxn ang="T10">
                  <a:pos x="T0" y="T1"/>
                </a:cxn>
                <a:cxn ang="T11">
                  <a:pos x="T2" y="T3"/>
                </a:cxn>
                <a:cxn ang="T12">
                  <a:pos x="T4" y="T5"/>
                </a:cxn>
                <a:cxn ang="T13">
                  <a:pos x="T6" y="T7"/>
                </a:cxn>
                <a:cxn ang="T14">
                  <a:pos x="T8" y="T9"/>
                </a:cxn>
              </a:cxnLst>
              <a:rect l="T15" t="T16" r="T17" b="T18"/>
              <a:pathLst>
                <a:path w="1360" h="2416">
                  <a:moveTo>
                    <a:pt x="0" y="792"/>
                  </a:moveTo>
                  <a:lnTo>
                    <a:pt x="0" y="2416"/>
                  </a:lnTo>
                  <a:lnTo>
                    <a:pt x="1360" y="1624"/>
                  </a:lnTo>
                  <a:lnTo>
                    <a:pt x="1360" y="0"/>
                  </a:lnTo>
                  <a:lnTo>
                    <a:pt x="0" y="792"/>
                  </a:lnTo>
                  <a:close/>
                </a:path>
              </a:pathLst>
            </a:custGeom>
            <a:solidFill>
              <a:srgbClr val="993300">
                <a:alpha val="59999"/>
              </a:srgbClr>
            </a:solidFill>
            <a:ln w="9525">
              <a:noFill/>
              <a:round/>
              <a:headEnd/>
              <a:tailEnd/>
            </a:ln>
          </p:spPr>
          <p:txBody>
            <a:bodyPr/>
            <a:lstStyle/>
            <a:p>
              <a:endParaRPr lang="en-US"/>
            </a:p>
          </p:txBody>
        </p:sp>
        <p:sp>
          <p:nvSpPr>
            <p:cNvPr id="15521" name="Freeform 64"/>
            <p:cNvSpPr>
              <a:spLocks/>
            </p:cNvSpPr>
            <p:nvPr/>
          </p:nvSpPr>
          <p:spPr bwMode="auto">
            <a:xfrm>
              <a:off x="4036" y="1903"/>
              <a:ext cx="519" cy="972"/>
            </a:xfrm>
            <a:custGeom>
              <a:avLst/>
              <a:gdLst>
                <a:gd name="T0" fmla="*/ 0 w 738"/>
                <a:gd name="T1" fmla="*/ 972 h 1380"/>
                <a:gd name="T2" fmla="*/ 0 w 738"/>
                <a:gd name="T3" fmla="*/ 799 h 1380"/>
                <a:gd name="T4" fmla="*/ 387 w 738"/>
                <a:gd name="T5" fmla="*/ 575 h 1380"/>
                <a:gd name="T6" fmla="*/ 387 w 738"/>
                <a:gd name="T7" fmla="*/ 76 h 1380"/>
                <a:gd name="T8" fmla="*/ 519 w 738"/>
                <a:gd name="T9" fmla="*/ 0 h 1380"/>
                <a:gd name="T10" fmla="*/ 519 w 738"/>
                <a:gd name="T11" fmla="*/ 672 h 1380"/>
                <a:gd name="T12" fmla="*/ 0 w 738"/>
                <a:gd name="T13" fmla="*/ 972 h 1380"/>
                <a:gd name="T14" fmla="*/ 0 60000 65536"/>
                <a:gd name="T15" fmla="*/ 0 60000 65536"/>
                <a:gd name="T16" fmla="*/ 0 60000 65536"/>
                <a:gd name="T17" fmla="*/ 0 60000 65536"/>
                <a:gd name="T18" fmla="*/ 0 60000 65536"/>
                <a:gd name="T19" fmla="*/ 0 60000 65536"/>
                <a:gd name="T20" fmla="*/ 0 60000 65536"/>
                <a:gd name="T21" fmla="*/ 0 w 738"/>
                <a:gd name="T22" fmla="*/ 0 h 1380"/>
                <a:gd name="T23" fmla="*/ 738 w 738"/>
                <a:gd name="T24" fmla="*/ 1380 h 138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38" h="1380">
                  <a:moveTo>
                    <a:pt x="0" y="1380"/>
                  </a:moveTo>
                  <a:lnTo>
                    <a:pt x="0" y="1134"/>
                  </a:lnTo>
                  <a:lnTo>
                    <a:pt x="550" y="816"/>
                  </a:lnTo>
                  <a:lnTo>
                    <a:pt x="550" y="108"/>
                  </a:lnTo>
                  <a:lnTo>
                    <a:pt x="738" y="0"/>
                  </a:lnTo>
                  <a:lnTo>
                    <a:pt x="738" y="954"/>
                  </a:lnTo>
                  <a:lnTo>
                    <a:pt x="0" y="1380"/>
                  </a:lnTo>
                  <a:close/>
                </a:path>
              </a:pathLst>
            </a:custGeom>
            <a:solidFill>
              <a:srgbClr val="993300"/>
            </a:solidFill>
            <a:ln w="38100">
              <a:solidFill>
                <a:schemeClr val="bg1"/>
              </a:solidFill>
              <a:round/>
              <a:headEnd/>
              <a:tailEnd/>
            </a:ln>
          </p:spPr>
          <p:txBody>
            <a:bodyPr/>
            <a:lstStyle/>
            <a:p>
              <a:endParaRPr lang="en-US"/>
            </a:p>
          </p:txBody>
        </p:sp>
      </p:grpSp>
      <p:grpSp>
        <p:nvGrpSpPr>
          <p:cNvPr id="4" name="Group 290"/>
          <p:cNvGrpSpPr>
            <a:grpSpLocks/>
          </p:cNvGrpSpPr>
          <p:nvPr/>
        </p:nvGrpSpPr>
        <p:grpSpPr bwMode="auto">
          <a:xfrm>
            <a:off x="5854700" y="2552700"/>
            <a:ext cx="1703388" cy="2806700"/>
            <a:chOff x="2728" y="1608"/>
            <a:chExt cx="1073" cy="1768"/>
          </a:xfrm>
        </p:grpSpPr>
        <p:sp>
          <p:nvSpPr>
            <p:cNvPr id="15517" name="Freeform 52"/>
            <p:cNvSpPr>
              <a:spLocks/>
            </p:cNvSpPr>
            <p:nvPr/>
          </p:nvSpPr>
          <p:spPr bwMode="auto">
            <a:xfrm>
              <a:off x="2728" y="1608"/>
              <a:ext cx="1073" cy="1768"/>
            </a:xfrm>
            <a:custGeom>
              <a:avLst/>
              <a:gdLst>
                <a:gd name="T0" fmla="*/ 0 w 1525"/>
                <a:gd name="T1" fmla="*/ 0 h 2512"/>
                <a:gd name="T2" fmla="*/ 0 w 1525"/>
                <a:gd name="T3" fmla="*/ 1149 h 2512"/>
                <a:gd name="T4" fmla="*/ 1073 w 1525"/>
                <a:gd name="T5" fmla="*/ 1768 h 2512"/>
                <a:gd name="T6" fmla="*/ 1073 w 1525"/>
                <a:gd name="T7" fmla="*/ 619 h 2512"/>
                <a:gd name="T8" fmla="*/ 0 w 1525"/>
                <a:gd name="T9" fmla="*/ 0 h 2512"/>
                <a:gd name="T10" fmla="*/ 0 60000 65536"/>
                <a:gd name="T11" fmla="*/ 0 60000 65536"/>
                <a:gd name="T12" fmla="*/ 0 60000 65536"/>
                <a:gd name="T13" fmla="*/ 0 60000 65536"/>
                <a:gd name="T14" fmla="*/ 0 60000 65536"/>
                <a:gd name="T15" fmla="*/ 0 w 1525"/>
                <a:gd name="T16" fmla="*/ 0 h 2512"/>
                <a:gd name="T17" fmla="*/ 1525 w 1525"/>
                <a:gd name="T18" fmla="*/ 2512 h 2512"/>
              </a:gdLst>
              <a:ahLst/>
              <a:cxnLst>
                <a:cxn ang="T10">
                  <a:pos x="T0" y="T1"/>
                </a:cxn>
                <a:cxn ang="T11">
                  <a:pos x="T2" y="T3"/>
                </a:cxn>
                <a:cxn ang="T12">
                  <a:pos x="T4" y="T5"/>
                </a:cxn>
                <a:cxn ang="T13">
                  <a:pos x="T6" y="T7"/>
                </a:cxn>
                <a:cxn ang="T14">
                  <a:pos x="T8" y="T9"/>
                </a:cxn>
              </a:cxnLst>
              <a:rect l="T15" t="T16" r="T17" b="T18"/>
              <a:pathLst>
                <a:path w="1525" h="2512">
                  <a:moveTo>
                    <a:pt x="0" y="0"/>
                  </a:moveTo>
                  <a:lnTo>
                    <a:pt x="0" y="1632"/>
                  </a:lnTo>
                  <a:lnTo>
                    <a:pt x="1525" y="2512"/>
                  </a:lnTo>
                  <a:lnTo>
                    <a:pt x="1525" y="880"/>
                  </a:lnTo>
                  <a:lnTo>
                    <a:pt x="0" y="0"/>
                  </a:lnTo>
                  <a:close/>
                </a:path>
              </a:pathLst>
            </a:custGeom>
            <a:solidFill>
              <a:srgbClr val="00CC99">
                <a:alpha val="59999"/>
              </a:srgbClr>
            </a:solidFill>
            <a:ln w="9525">
              <a:noFill/>
              <a:round/>
              <a:headEnd/>
              <a:tailEnd/>
            </a:ln>
          </p:spPr>
          <p:txBody>
            <a:bodyPr/>
            <a:lstStyle/>
            <a:p>
              <a:endParaRPr lang="en-US"/>
            </a:p>
          </p:txBody>
        </p:sp>
        <p:sp>
          <p:nvSpPr>
            <p:cNvPr id="15518" name="Freeform 65"/>
            <p:cNvSpPr>
              <a:spLocks/>
            </p:cNvSpPr>
            <p:nvPr/>
          </p:nvSpPr>
          <p:spPr bwMode="auto">
            <a:xfrm>
              <a:off x="2931" y="1923"/>
              <a:ext cx="433" cy="752"/>
            </a:xfrm>
            <a:custGeom>
              <a:avLst/>
              <a:gdLst>
                <a:gd name="T0" fmla="*/ 0 w 616"/>
                <a:gd name="T1" fmla="*/ 0 h 1068"/>
                <a:gd name="T2" fmla="*/ 0 w 616"/>
                <a:gd name="T3" fmla="*/ 501 h 1068"/>
                <a:gd name="T4" fmla="*/ 433 w 616"/>
                <a:gd name="T5" fmla="*/ 752 h 1068"/>
                <a:gd name="T6" fmla="*/ 433 w 616"/>
                <a:gd name="T7" fmla="*/ 253 h 1068"/>
                <a:gd name="T8" fmla="*/ 0 w 616"/>
                <a:gd name="T9" fmla="*/ 0 h 1068"/>
                <a:gd name="T10" fmla="*/ 0 60000 65536"/>
                <a:gd name="T11" fmla="*/ 0 60000 65536"/>
                <a:gd name="T12" fmla="*/ 0 60000 65536"/>
                <a:gd name="T13" fmla="*/ 0 60000 65536"/>
                <a:gd name="T14" fmla="*/ 0 60000 65536"/>
                <a:gd name="T15" fmla="*/ 0 w 616"/>
                <a:gd name="T16" fmla="*/ 0 h 1068"/>
                <a:gd name="T17" fmla="*/ 616 w 616"/>
                <a:gd name="T18" fmla="*/ 1068 h 1068"/>
              </a:gdLst>
              <a:ahLst/>
              <a:cxnLst>
                <a:cxn ang="T10">
                  <a:pos x="T0" y="T1"/>
                </a:cxn>
                <a:cxn ang="T11">
                  <a:pos x="T2" y="T3"/>
                </a:cxn>
                <a:cxn ang="T12">
                  <a:pos x="T4" y="T5"/>
                </a:cxn>
                <a:cxn ang="T13">
                  <a:pos x="T6" y="T7"/>
                </a:cxn>
                <a:cxn ang="T14">
                  <a:pos x="T8" y="T9"/>
                </a:cxn>
              </a:cxnLst>
              <a:rect l="T15" t="T16" r="T17" b="T18"/>
              <a:pathLst>
                <a:path w="616" h="1068">
                  <a:moveTo>
                    <a:pt x="0" y="0"/>
                  </a:moveTo>
                  <a:lnTo>
                    <a:pt x="0" y="712"/>
                  </a:lnTo>
                  <a:lnTo>
                    <a:pt x="616" y="1068"/>
                  </a:lnTo>
                  <a:lnTo>
                    <a:pt x="616" y="360"/>
                  </a:lnTo>
                  <a:lnTo>
                    <a:pt x="0" y="0"/>
                  </a:lnTo>
                  <a:close/>
                </a:path>
              </a:pathLst>
            </a:custGeom>
            <a:noFill/>
            <a:ln w="38100">
              <a:solidFill>
                <a:schemeClr val="bg1"/>
              </a:solidFill>
              <a:round/>
              <a:headEnd/>
              <a:tailEnd/>
            </a:ln>
          </p:spPr>
          <p:txBody>
            <a:bodyPr/>
            <a:lstStyle/>
            <a:p>
              <a:endParaRPr lang="en-US"/>
            </a:p>
          </p:txBody>
        </p:sp>
        <p:sp>
          <p:nvSpPr>
            <p:cNvPr id="15519" name="Freeform 66"/>
            <p:cNvSpPr>
              <a:spLocks/>
            </p:cNvSpPr>
            <p:nvPr/>
          </p:nvSpPr>
          <p:spPr bwMode="auto">
            <a:xfrm>
              <a:off x="2929" y="2423"/>
              <a:ext cx="435" cy="424"/>
            </a:xfrm>
            <a:custGeom>
              <a:avLst/>
              <a:gdLst>
                <a:gd name="T0" fmla="*/ 0 w 618"/>
                <a:gd name="T1" fmla="*/ 0 h 602"/>
                <a:gd name="T2" fmla="*/ 0 w 618"/>
                <a:gd name="T3" fmla="*/ 173 h 602"/>
                <a:gd name="T4" fmla="*/ 435 w 618"/>
                <a:gd name="T5" fmla="*/ 424 h 602"/>
                <a:gd name="T6" fmla="*/ 435 w 618"/>
                <a:gd name="T7" fmla="*/ 249 h 602"/>
                <a:gd name="T8" fmla="*/ 0 w 618"/>
                <a:gd name="T9" fmla="*/ 0 h 602"/>
                <a:gd name="T10" fmla="*/ 0 60000 65536"/>
                <a:gd name="T11" fmla="*/ 0 60000 65536"/>
                <a:gd name="T12" fmla="*/ 0 60000 65536"/>
                <a:gd name="T13" fmla="*/ 0 60000 65536"/>
                <a:gd name="T14" fmla="*/ 0 60000 65536"/>
                <a:gd name="T15" fmla="*/ 0 w 618"/>
                <a:gd name="T16" fmla="*/ 0 h 602"/>
                <a:gd name="T17" fmla="*/ 618 w 618"/>
                <a:gd name="T18" fmla="*/ 602 h 602"/>
              </a:gdLst>
              <a:ahLst/>
              <a:cxnLst>
                <a:cxn ang="T10">
                  <a:pos x="T0" y="T1"/>
                </a:cxn>
                <a:cxn ang="T11">
                  <a:pos x="T2" y="T3"/>
                </a:cxn>
                <a:cxn ang="T12">
                  <a:pos x="T4" y="T5"/>
                </a:cxn>
                <a:cxn ang="T13">
                  <a:pos x="T6" y="T7"/>
                </a:cxn>
                <a:cxn ang="T14">
                  <a:pos x="T8" y="T9"/>
                </a:cxn>
              </a:cxnLst>
              <a:rect l="T15" t="T16" r="T17" b="T18"/>
              <a:pathLst>
                <a:path w="618" h="602">
                  <a:moveTo>
                    <a:pt x="0" y="0"/>
                  </a:moveTo>
                  <a:lnTo>
                    <a:pt x="0" y="246"/>
                  </a:lnTo>
                  <a:lnTo>
                    <a:pt x="618" y="602"/>
                  </a:lnTo>
                  <a:lnTo>
                    <a:pt x="618" y="354"/>
                  </a:lnTo>
                  <a:lnTo>
                    <a:pt x="0" y="0"/>
                  </a:lnTo>
                  <a:close/>
                </a:path>
              </a:pathLst>
            </a:custGeom>
            <a:noFill/>
            <a:ln w="38100">
              <a:solidFill>
                <a:schemeClr val="bg1"/>
              </a:solidFill>
              <a:round/>
              <a:headEnd/>
              <a:tailEnd/>
            </a:ln>
          </p:spPr>
          <p:txBody>
            <a:bodyPr/>
            <a:lstStyle/>
            <a:p>
              <a:endParaRPr lang="en-US"/>
            </a:p>
          </p:txBody>
        </p:sp>
      </p:grpSp>
      <p:grpSp>
        <p:nvGrpSpPr>
          <p:cNvPr id="5" name="Group 291"/>
          <p:cNvGrpSpPr>
            <a:grpSpLocks/>
          </p:cNvGrpSpPr>
          <p:nvPr/>
        </p:nvGrpSpPr>
        <p:grpSpPr bwMode="auto">
          <a:xfrm>
            <a:off x="5864226" y="1676401"/>
            <a:ext cx="3217863" cy="1858963"/>
            <a:chOff x="2734" y="1056"/>
            <a:chExt cx="2027" cy="1171"/>
          </a:xfrm>
        </p:grpSpPr>
        <p:sp>
          <p:nvSpPr>
            <p:cNvPr id="15514" name="Freeform 61"/>
            <p:cNvSpPr>
              <a:spLocks/>
            </p:cNvSpPr>
            <p:nvPr/>
          </p:nvSpPr>
          <p:spPr bwMode="auto">
            <a:xfrm>
              <a:off x="2734" y="1056"/>
              <a:ext cx="2027" cy="1171"/>
            </a:xfrm>
            <a:custGeom>
              <a:avLst/>
              <a:gdLst>
                <a:gd name="T0" fmla="*/ 2027 w 2880"/>
                <a:gd name="T1" fmla="*/ 619 h 1664"/>
                <a:gd name="T2" fmla="*/ 1071 w 2880"/>
                <a:gd name="T3" fmla="*/ 1171 h 1664"/>
                <a:gd name="T4" fmla="*/ 0 w 2880"/>
                <a:gd name="T5" fmla="*/ 552 h 1664"/>
                <a:gd name="T6" fmla="*/ 957 w 2880"/>
                <a:gd name="T7" fmla="*/ 0 h 1664"/>
                <a:gd name="T8" fmla="*/ 2027 w 2880"/>
                <a:gd name="T9" fmla="*/ 619 h 1664"/>
                <a:gd name="T10" fmla="*/ 0 60000 65536"/>
                <a:gd name="T11" fmla="*/ 0 60000 65536"/>
                <a:gd name="T12" fmla="*/ 0 60000 65536"/>
                <a:gd name="T13" fmla="*/ 0 60000 65536"/>
                <a:gd name="T14" fmla="*/ 0 60000 65536"/>
                <a:gd name="T15" fmla="*/ 0 w 2880"/>
                <a:gd name="T16" fmla="*/ 0 h 1664"/>
                <a:gd name="T17" fmla="*/ 2880 w 2880"/>
                <a:gd name="T18" fmla="*/ 1664 h 1664"/>
              </a:gdLst>
              <a:ahLst/>
              <a:cxnLst>
                <a:cxn ang="T10">
                  <a:pos x="T0" y="T1"/>
                </a:cxn>
                <a:cxn ang="T11">
                  <a:pos x="T2" y="T3"/>
                </a:cxn>
                <a:cxn ang="T12">
                  <a:pos x="T4" y="T5"/>
                </a:cxn>
                <a:cxn ang="T13">
                  <a:pos x="T6" y="T7"/>
                </a:cxn>
                <a:cxn ang="T14">
                  <a:pos x="T8" y="T9"/>
                </a:cxn>
              </a:cxnLst>
              <a:rect l="T15" t="T16" r="T17" b="T18"/>
              <a:pathLst>
                <a:path w="2880" h="1664">
                  <a:moveTo>
                    <a:pt x="2880" y="880"/>
                  </a:moveTo>
                  <a:lnTo>
                    <a:pt x="1522" y="1664"/>
                  </a:lnTo>
                  <a:lnTo>
                    <a:pt x="0" y="785"/>
                  </a:lnTo>
                  <a:lnTo>
                    <a:pt x="1360" y="0"/>
                  </a:lnTo>
                  <a:lnTo>
                    <a:pt x="2880" y="880"/>
                  </a:lnTo>
                  <a:close/>
                </a:path>
              </a:pathLst>
            </a:custGeom>
            <a:solidFill>
              <a:srgbClr val="3333CC">
                <a:alpha val="59999"/>
              </a:srgbClr>
            </a:solidFill>
            <a:ln w="9525">
              <a:noFill/>
              <a:round/>
              <a:headEnd/>
              <a:tailEnd/>
            </a:ln>
          </p:spPr>
          <p:txBody>
            <a:bodyPr/>
            <a:lstStyle/>
            <a:p>
              <a:endParaRPr lang="en-US"/>
            </a:p>
          </p:txBody>
        </p:sp>
        <p:sp>
          <p:nvSpPr>
            <p:cNvPr id="15515" name="Freeform 62"/>
            <p:cNvSpPr>
              <a:spLocks/>
            </p:cNvSpPr>
            <p:nvPr/>
          </p:nvSpPr>
          <p:spPr bwMode="auto">
            <a:xfrm>
              <a:off x="3242" y="1371"/>
              <a:ext cx="812" cy="467"/>
            </a:xfrm>
            <a:custGeom>
              <a:avLst/>
              <a:gdLst>
                <a:gd name="T0" fmla="*/ 0 w 1154"/>
                <a:gd name="T1" fmla="*/ 216 h 663"/>
                <a:gd name="T2" fmla="*/ 435 w 1154"/>
                <a:gd name="T3" fmla="*/ 467 h 663"/>
                <a:gd name="T4" fmla="*/ 812 w 1154"/>
                <a:gd name="T5" fmla="*/ 249 h 663"/>
                <a:gd name="T6" fmla="*/ 380 w 1154"/>
                <a:gd name="T7" fmla="*/ 0 h 663"/>
                <a:gd name="T8" fmla="*/ 0 w 1154"/>
                <a:gd name="T9" fmla="*/ 216 h 663"/>
                <a:gd name="T10" fmla="*/ 0 60000 65536"/>
                <a:gd name="T11" fmla="*/ 0 60000 65536"/>
                <a:gd name="T12" fmla="*/ 0 60000 65536"/>
                <a:gd name="T13" fmla="*/ 0 60000 65536"/>
                <a:gd name="T14" fmla="*/ 0 60000 65536"/>
                <a:gd name="T15" fmla="*/ 0 w 1154"/>
                <a:gd name="T16" fmla="*/ 0 h 663"/>
                <a:gd name="T17" fmla="*/ 1154 w 1154"/>
                <a:gd name="T18" fmla="*/ 663 h 663"/>
              </a:gdLst>
              <a:ahLst/>
              <a:cxnLst>
                <a:cxn ang="T10">
                  <a:pos x="T0" y="T1"/>
                </a:cxn>
                <a:cxn ang="T11">
                  <a:pos x="T2" y="T3"/>
                </a:cxn>
                <a:cxn ang="T12">
                  <a:pos x="T4" y="T5"/>
                </a:cxn>
                <a:cxn ang="T13">
                  <a:pos x="T6" y="T7"/>
                </a:cxn>
                <a:cxn ang="T14">
                  <a:pos x="T8" y="T9"/>
                </a:cxn>
              </a:cxnLst>
              <a:rect l="T15" t="T16" r="T17" b="T18"/>
              <a:pathLst>
                <a:path w="1154" h="663">
                  <a:moveTo>
                    <a:pt x="0" y="306"/>
                  </a:moveTo>
                  <a:lnTo>
                    <a:pt x="618" y="663"/>
                  </a:lnTo>
                  <a:lnTo>
                    <a:pt x="1154" y="354"/>
                  </a:lnTo>
                  <a:lnTo>
                    <a:pt x="540" y="0"/>
                  </a:lnTo>
                  <a:lnTo>
                    <a:pt x="0" y="306"/>
                  </a:lnTo>
                  <a:close/>
                </a:path>
              </a:pathLst>
            </a:custGeom>
            <a:noFill/>
            <a:ln w="38100">
              <a:solidFill>
                <a:schemeClr val="bg1"/>
              </a:solidFill>
              <a:round/>
              <a:headEnd/>
              <a:tailEnd/>
            </a:ln>
          </p:spPr>
          <p:txBody>
            <a:bodyPr/>
            <a:lstStyle/>
            <a:p>
              <a:endParaRPr lang="en-US"/>
            </a:p>
          </p:txBody>
        </p:sp>
        <p:sp>
          <p:nvSpPr>
            <p:cNvPr id="15516" name="Freeform 63"/>
            <p:cNvSpPr>
              <a:spLocks/>
            </p:cNvSpPr>
            <p:nvPr/>
          </p:nvSpPr>
          <p:spPr bwMode="auto">
            <a:xfrm>
              <a:off x="3620" y="1295"/>
              <a:ext cx="571" cy="326"/>
            </a:xfrm>
            <a:custGeom>
              <a:avLst/>
              <a:gdLst>
                <a:gd name="T0" fmla="*/ 433 w 810"/>
                <a:gd name="T1" fmla="*/ 326 h 462"/>
                <a:gd name="T2" fmla="*/ 0 w 810"/>
                <a:gd name="T3" fmla="*/ 76 h 462"/>
                <a:gd name="T4" fmla="*/ 131 w 810"/>
                <a:gd name="T5" fmla="*/ 0 h 462"/>
                <a:gd name="T6" fmla="*/ 571 w 810"/>
                <a:gd name="T7" fmla="*/ 254 h 462"/>
                <a:gd name="T8" fmla="*/ 433 w 810"/>
                <a:gd name="T9" fmla="*/ 326 h 462"/>
                <a:gd name="T10" fmla="*/ 0 60000 65536"/>
                <a:gd name="T11" fmla="*/ 0 60000 65536"/>
                <a:gd name="T12" fmla="*/ 0 60000 65536"/>
                <a:gd name="T13" fmla="*/ 0 60000 65536"/>
                <a:gd name="T14" fmla="*/ 0 60000 65536"/>
                <a:gd name="T15" fmla="*/ 0 w 810"/>
                <a:gd name="T16" fmla="*/ 0 h 462"/>
                <a:gd name="T17" fmla="*/ 810 w 810"/>
                <a:gd name="T18" fmla="*/ 462 h 462"/>
              </a:gdLst>
              <a:ahLst/>
              <a:cxnLst>
                <a:cxn ang="T10">
                  <a:pos x="T0" y="T1"/>
                </a:cxn>
                <a:cxn ang="T11">
                  <a:pos x="T2" y="T3"/>
                </a:cxn>
                <a:cxn ang="T12">
                  <a:pos x="T4" y="T5"/>
                </a:cxn>
                <a:cxn ang="T13">
                  <a:pos x="T6" y="T7"/>
                </a:cxn>
                <a:cxn ang="T14">
                  <a:pos x="T8" y="T9"/>
                </a:cxn>
              </a:cxnLst>
              <a:rect l="T15" t="T16" r="T17" b="T18"/>
              <a:pathLst>
                <a:path w="810" h="462">
                  <a:moveTo>
                    <a:pt x="614" y="462"/>
                  </a:moveTo>
                  <a:lnTo>
                    <a:pt x="0" y="108"/>
                  </a:lnTo>
                  <a:lnTo>
                    <a:pt x="186" y="0"/>
                  </a:lnTo>
                  <a:lnTo>
                    <a:pt x="810" y="360"/>
                  </a:lnTo>
                  <a:lnTo>
                    <a:pt x="614" y="462"/>
                  </a:lnTo>
                  <a:close/>
                </a:path>
              </a:pathLst>
            </a:custGeom>
            <a:noFill/>
            <a:ln w="38100">
              <a:solidFill>
                <a:schemeClr val="bg1"/>
              </a:solidFill>
              <a:round/>
              <a:headEnd/>
              <a:tailEnd/>
            </a:ln>
          </p:spPr>
          <p:txBody>
            <a:bodyPr/>
            <a:lstStyle/>
            <a:p>
              <a:endParaRPr lang="en-US"/>
            </a:p>
          </p:txBody>
        </p:sp>
      </p:grpSp>
      <p:sp>
        <p:nvSpPr>
          <p:cNvPr id="15367" name="Text Box 69"/>
          <p:cNvSpPr txBox="1">
            <a:spLocks noChangeArrowheads="1"/>
          </p:cNvSpPr>
          <p:nvPr/>
        </p:nvSpPr>
        <p:spPr bwMode="auto">
          <a:xfrm>
            <a:off x="1968500" y="63501"/>
            <a:ext cx="8204200" cy="701675"/>
          </a:xfrm>
          <a:prstGeom prst="rect">
            <a:avLst/>
          </a:prstGeom>
          <a:noFill/>
          <a:ln w="9525">
            <a:noFill/>
            <a:miter lim="800000"/>
            <a:headEnd/>
            <a:tailEnd/>
          </a:ln>
        </p:spPr>
        <p:txBody>
          <a:bodyPr>
            <a:spAutoFit/>
          </a:bodyPr>
          <a:lstStyle/>
          <a:p>
            <a:pPr algn="ctr"/>
            <a:r>
              <a:rPr lang="en-US" sz="4000" b="1" dirty="0">
                <a:latin typeface="Andalus" panose="02020603050405020304" pitchFamily="18" charset="-78"/>
                <a:cs typeface="Andalus" panose="02020603050405020304" pitchFamily="18" charset="-78"/>
              </a:rPr>
              <a:t>Glass box : </a:t>
            </a:r>
            <a:r>
              <a:rPr lang="en-US" sz="2400" dirty="0">
                <a:solidFill>
                  <a:srgbClr val="CC0000"/>
                </a:solidFill>
                <a:latin typeface="Andalus" panose="02020603050405020304" pitchFamily="18" charset="-78"/>
                <a:cs typeface="Andalus" panose="02020603050405020304" pitchFamily="18" charset="-78"/>
              </a:rPr>
              <a:t>Revolution of the planes of projection</a:t>
            </a:r>
          </a:p>
        </p:txBody>
      </p:sp>
      <p:grpSp>
        <p:nvGrpSpPr>
          <p:cNvPr id="6" name="Group 288"/>
          <p:cNvGrpSpPr>
            <a:grpSpLocks/>
          </p:cNvGrpSpPr>
          <p:nvPr/>
        </p:nvGrpSpPr>
        <p:grpSpPr bwMode="auto">
          <a:xfrm>
            <a:off x="7418389" y="3708400"/>
            <a:ext cx="269875" cy="1379538"/>
            <a:chOff x="3713" y="2336"/>
            <a:chExt cx="170" cy="869"/>
          </a:xfrm>
        </p:grpSpPr>
        <p:grpSp>
          <p:nvGrpSpPr>
            <p:cNvPr id="7" name="Group 86"/>
            <p:cNvGrpSpPr>
              <a:grpSpLocks/>
            </p:cNvGrpSpPr>
            <p:nvPr/>
          </p:nvGrpSpPr>
          <p:grpSpPr bwMode="auto">
            <a:xfrm>
              <a:off x="3713" y="2336"/>
              <a:ext cx="170" cy="190"/>
              <a:chOff x="3015" y="2610"/>
              <a:chExt cx="242" cy="270"/>
            </a:xfrm>
          </p:grpSpPr>
          <p:sp>
            <p:nvSpPr>
              <p:cNvPr id="15507" name="Freeform 80"/>
              <p:cNvSpPr>
                <a:spLocks/>
              </p:cNvSpPr>
              <p:nvPr/>
            </p:nvSpPr>
            <p:spPr bwMode="auto">
              <a:xfrm flipH="1">
                <a:off x="3138" y="2616"/>
                <a:ext cx="119" cy="262"/>
              </a:xfrm>
              <a:custGeom>
                <a:avLst/>
                <a:gdLst>
                  <a:gd name="T0" fmla="*/ 0 w 119"/>
                  <a:gd name="T1" fmla="*/ 0 h 262"/>
                  <a:gd name="T2" fmla="*/ 119 w 119"/>
                  <a:gd name="T3" fmla="*/ 70 h 262"/>
                  <a:gd name="T4" fmla="*/ 119 w 119"/>
                  <a:gd name="T5" fmla="*/ 262 h 262"/>
                  <a:gd name="T6" fmla="*/ 1 w 119"/>
                  <a:gd name="T7" fmla="*/ 194 h 262"/>
                  <a:gd name="T8" fmla="*/ 0 w 119"/>
                  <a:gd name="T9" fmla="*/ 0 h 262"/>
                  <a:gd name="T10" fmla="*/ 0 60000 65536"/>
                  <a:gd name="T11" fmla="*/ 0 60000 65536"/>
                  <a:gd name="T12" fmla="*/ 0 60000 65536"/>
                  <a:gd name="T13" fmla="*/ 0 60000 65536"/>
                  <a:gd name="T14" fmla="*/ 0 60000 65536"/>
                  <a:gd name="T15" fmla="*/ 0 w 119"/>
                  <a:gd name="T16" fmla="*/ 0 h 262"/>
                  <a:gd name="T17" fmla="*/ 119 w 119"/>
                  <a:gd name="T18" fmla="*/ 262 h 262"/>
                </a:gdLst>
                <a:ahLst/>
                <a:cxnLst>
                  <a:cxn ang="T10">
                    <a:pos x="T0" y="T1"/>
                  </a:cxn>
                  <a:cxn ang="T11">
                    <a:pos x="T2" y="T3"/>
                  </a:cxn>
                  <a:cxn ang="T12">
                    <a:pos x="T4" y="T5"/>
                  </a:cxn>
                  <a:cxn ang="T13">
                    <a:pos x="T6" y="T7"/>
                  </a:cxn>
                  <a:cxn ang="T14">
                    <a:pos x="T8" y="T9"/>
                  </a:cxn>
                </a:cxnLst>
                <a:rect l="T15" t="T16" r="T17" b="T18"/>
                <a:pathLst>
                  <a:path w="119" h="262">
                    <a:moveTo>
                      <a:pt x="0" y="0"/>
                    </a:moveTo>
                    <a:lnTo>
                      <a:pt x="119" y="70"/>
                    </a:lnTo>
                    <a:lnTo>
                      <a:pt x="119" y="262"/>
                    </a:lnTo>
                    <a:lnTo>
                      <a:pt x="1" y="194"/>
                    </a:lnTo>
                    <a:lnTo>
                      <a:pt x="0" y="0"/>
                    </a:lnTo>
                    <a:close/>
                  </a:path>
                </a:pathLst>
              </a:custGeom>
              <a:solidFill>
                <a:srgbClr val="DDDDDD"/>
              </a:solidFill>
              <a:ln w="9525">
                <a:noFill/>
                <a:round/>
                <a:headEnd/>
                <a:tailEnd/>
              </a:ln>
              <a:effectLst>
                <a:prstShdw prst="shdw17" dist="17961" dir="2700000">
                  <a:srgbClr val="858585"/>
                </a:prstShdw>
              </a:effectLst>
            </p:spPr>
            <p:txBody>
              <a:bodyPr/>
              <a:lstStyle/>
              <a:p>
                <a:endParaRPr lang="en-US"/>
              </a:p>
            </p:txBody>
          </p:sp>
          <p:sp>
            <p:nvSpPr>
              <p:cNvPr id="15508" name="Freeform 79"/>
              <p:cNvSpPr>
                <a:spLocks/>
              </p:cNvSpPr>
              <p:nvPr/>
            </p:nvSpPr>
            <p:spPr bwMode="auto">
              <a:xfrm>
                <a:off x="3015" y="2610"/>
                <a:ext cx="119" cy="262"/>
              </a:xfrm>
              <a:custGeom>
                <a:avLst/>
                <a:gdLst>
                  <a:gd name="T0" fmla="*/ 0 w 119"/>
                  <a:gd name="T1" fmla="*/ 0 h 262"/>
                  <a:gd name="T2" fmla="*/ 119 w 119"/>
                  <a:gd name="T3" fmla="*/ 70 h 262"/>
                  <a:gd name="T4" fmla="*/ 119 w 119"/>
                  <a:gd name="T5" fmla="*/ 262 h 262"/>
                  <a:gd name="T6" fmla="*/ 1 w 119"/>
                  <a:gd name="T7" fmla="*/ 194 h 262"/>
                  <a:gd name="T8" fmla="*/ 0 w 119"/>
                  <a:gd name="T9" fmla="*/ 0 h 262"/>
                  <a:gd name="T10" fmla="*/ 0 60000 65536"/>
                  <a:gd name="T11" fmla="*/ 0 60000 65536"/>
                  <a:gd name="T12" fmla="*/ 0 60000 65536"/>
                  <a:gd name="T13" fmla="*/ 0 60000 65536"/>
                  <a:gd name="T14" fmla="*/ 0 60000 65536"/>
                  <a:gd name="T15" fmla="*/ 0 w 119"/>
                  <a:gd name="T16" fmla="*/ 0 h 262"/>
                  <a:gd name="T17" fmla="*/ 119 w 119"/>
                  <a:gd name="T18" fmla="*/ 262 h 262"/>
                </a:gdLst>
                <a:ahLst/>
                <a:cxnLst>
                  <a:cxn ang="T10">
                    <a:pos x="T0" y="T1"/>
                  </a:cxn>
                  <a:cxn ang="T11">
                    <a:pos x="T2" y="T3"/>
                  </a:cxn>
                  <a:cxn ang="T12">
                    <a:pos x="T4" y="T5"/>
                  </a:cxn>
                  <a:cxn ang="T13">
                    <a:pos x="T6" y="T7"/>
                  </a:cxn>
                  <a:cxn ang="T14">
                    <a:pos x="T8" y="T9"/>
                  </a:cxn>
                </a:cxnLst>
                <a:rect l="T15" t="T16" r="T17" b="T18"/>
                <a:pathLst>
                  <a:path w="119" h="262">
                    <a:moveTo>
                      <a:pt x="0" y="0"/>
                    </a:moveTo>
                    <a:lnTo>
                      <a:pt x="119" y="70"/>
                    </a:lnTo>
                    <a:lnTo>
                      <a:pt x="119" y="262"/>
                    </a:lnTo>
                    <a:lnTo>
                      <a:pt x="1" y="194"/>
                    </a:lnTo>
                    <a:lnTo>
                      <a:pt x="0" y="0"/>
                    </a:lnTo>
                    <a:close/>
                  </a:path>
                </a:pathLst>
              </a:custGeom>
              <a:solidFill>
                <a:srgbClr val="DDDDDD"/>
              </a:solidFill>
              <a:ln w="9525">
                <a:noFill/>
                <a:round/>
                <a:headEnd/>
                <a:tailEnd/>
              </a:ln>
              <a:effectLst>
                <a:prstShdw prst="shdw17" dist="17961" dir="2700000">
                  <a:srgbClr val="858585"/>
                </a:prstShdw>
              </a:effectLst>
            </p:spPr>
            <p:txBody>
              <a:bodyPr/>
              <a:lstStyle/>
              <a:p>
                <a:endParaRPr lang="en-US"/>
              </a:p>
            </p:txBody>
          </p:sp>
          <p:sp>
            <p:nvSpPr>
              <p:cNvPr id="128081" name="Oval 81"/>
              <p:cNvSpPr>
                <a:spLocks noChangeArrowheads="1"/>
              </p:cNvSpPr>
              <p:nvPr/>
            </p:nvSpPr>
            <p:spPr bwMode="auto">
              <a:xfrm rot="-900000">
                <a:off x="3053" y="2675"/>
                <a:ext cx="33" cy="57"/>
              </a:xfrm>
              <a:prstGeom prst="ellipse">
                <a:avLst/>
              </a:prstGeom>
              <a:solidFill>
                <a:schemeClr val="bg2"/>
              </a:solidFill>
              <a:ln w="9525">
                <a:noFill/>
                <a:round/>
                <a:headEnd/>
                <a:tailEnd/>
              </a:ln>
              <a:effectLst>
                <a:prstShdw prst="shdw17" dist="17961" dir="2700000">
                  <a:schemeClr val="bg2">
                    <a:gamma/>
                    <a:shade val="60000"/>
                    <a:invGamma/>
                  </a:schemeClr>
                </a:prstShdw>
              </a:effectLst>
            </p:spPr>
            <p:txBody>
              <a:bodyPr wrap="none" anchor="ctr"/>
              <a:lstStyle/>
              <a:p>
                <a:pPr>
                  <a:defRPr/>
                </a:pPr>
                <a:endParaRPr lang="en-US"/>
              </a:p>
            </p:txBody>
          </p:sp>
          <p:sp>
            <p:nvSpPr>
              <p:cNvPr id="128082" name="Oval 82"/>
              <p:cNvSpPr>
                <a:spLocks noChangeArrowheads="1"/>
              </p:cNvSpPr>
              <p:nvPr/>
            </p:nvSpPr>
            <p:spPr bwMode="auto">
              <a:xfrm rot="-900000">
                <a:off x="3053" y="2761"/>
                <a:ext cx="33" cy="55"/>
              </a:xfrm>
              <a:prstGeom prst="ellipse">
                <a:avLst/>
              </a:prstGeom>
              <a:solidFill>
                <a:schemeClr val="bg2"/>
              </a:solidFill>
              <a:ln w="9525">
                <a:noFill/>
                <a:round/>
                <a:headEnd/>
                <a:tailEnd/>
              </a:ln>
              <a:effectLst>
                <a:prstShdw prst="shdw17" dist="17961" dir="2700000">
                  <a:schemeClr val="bg2">
                    <a:gamma/>
                    <a:shade val="60000"/>
                    <a:invGamma/>
                  </a:schemeClr>
                </a:prstShdw>
              </a:effectLst>
            </p:spPr>
            <p:txBody>
              <a:bodyPr wrap="none" anchor="ctr"/>
              <a:lstStyle/>
              <a:p>
                <a:pPr>
                  <a:defRPr/>
                </a:pPr>
                <a:endParaRPr lang="en-US"/>
              </a:p>
            </p:txBody>
          </p:sp>
          <p:sp>
            <p:nvSpPr>
              <p:cNvPr id="15511" name="Line 83"/>
              <p:cNvSpPr>
                <a:spLocks noChangeShapeType="1"/>
              </p:cNvSpPr>
              <p:nvPr/>
            </p:nvSpPr>
            <p:spPr bwMode="auto">
              <a:xfrm>
                <a:off x="3138" y="2679"/>
                <a:ext cx="0" cy="201"/>
              </a:xfrm>
              <a:prstGeom prst="line">
                <a:avLst/>
              </a:prstGeom>
              <a:noFill/>
              <a:ln w="19050">
                <a:solidFill>
                  <a:srgbClr val="5F5F5F"/>
                </a:solidFill>
                <a:round/>
                <a:headEnd/>
                <a:tailEnd/>
              </a:ln>
            </p:spPr>
            <p:txBody>
              <a:bodyPr/>
              <a:lstStyle/>
              <a:p>
                <a:endParaRPr lang="en-US"/>
              </a:p>
            </p:txBody>
          </p:sp>
          <p:sp>
            <p:nvSpPr>
              <p:cNvPr id="128084" name="Oval 84"/>
              <p:cNvSpPr>
                <a:spLocks noChangeArrowheads="1"/>
              </p:cNvSpPr>
              <p:nvPr/>
            </p:nvSpPr>
            <p:spPr bwMode="auto">
              <a:xfrm rot="900000" flipH="1">
                <a:off x="3186" y="2673"/>
                <a:ext cx="33" cy="57"/>
              </a:xfrm>
              <a:prstGeom prst="ellipse">
                <a:avLst/>
              </a:prstGeom>
              <a:solidFill>
                <a:schemeClr val="bg2"/>
              </a:solidFill>
              <a:ln w="9525">
                <a:noFill/>
                <a:round/>
                <a:headEnd/>
                <a:tailEnd/>
              </a:ln>
              <a:effectLst>
                <a:prstShdw prst="shdw17" dist="17961" dir="2700000">
                  <a:schemeClr val="bg2">
                    <a:gamma/>
                    <a:shade val="60000"/>
                    <a:invGamma/>
                  </a:schemeClr>
                </a:prstShdw>
              </a:effectLst>
            </p:spPr>
            <p:txBody>
              <a:bodyPr wrap="none" anchor="ctr"/>
              <a:lstStyle/>
              <a:p>
                <a:pPr>
                  <a:defRPr/>
                </a:pPr>
                <a:endParaRPr lang="en-US"/>
              </a:p>
            </p:txBody>
          </p:sp>
          <p:sp>
            <p:nvSpPr>
              <p:cNvPr id="128085" name="Oval 85"/>
              <p:cNvSpPr>
                <a:spLocks noChangeArrowheads="1"/>
              </p:cNvSpPr>
              <p:nvPr/>
            </p:nvSpPr>
            <p:spPr bwMode="auto">
              <a:xfrm rot="900000" flipH="1">
                <a:off x="3186" y="2756"/>
                <a:ext cx="33" cy="57"/>
              </a:xfrm>
              <a:prstGeom prst="ellipse">
                <a:avLst/>
              </a:prstGeom>
              <a:solidFill>
                <a:schemeClr val="bg2"/>
              </a:solidFill>
              <a:ln w="9525">
                <a:noFill/>
                <a:round/>
                <a:headEnd/>
                <a:tailEnd/>
              </a:ln>
              <a:effectLst>
                <a:prstShdw prst="shdw17" dist="17961" dir="2700000">
                  <a:schemeClr val="bg2">
                    <a:gamma/>
                    <a:shade val="60000"/>
                    <a:invGamma/>
                  </a:schemeClr>
                </a:prstShdw>
              </a:effectLst>
            </p:spPr>
            <p:txBody>
              <a:bodyPr wrap="none" anchor="ctr"/>
              <a:lstStyle/>
              <a:p>
                <a:pPr>
                  <a:defRPr/>
                </a:pPr>
                <a:endParaRPr lang="en-US"/>
              </a:p>
            </p:txBody>
          </p:sp>
        </p:grpSp>
        <p:grpSp>
          <p:nvGrpSpPr>
            <p:cNvPr id="8" name="Group 87"/>
            <p:cNvGrpSpPr>
              <a:grpSpLocks/>
            </p:cNvGrpSpPr>
            <p:nvPr/>
          </p:nvGrpSpPr>
          <p:grpSpPr bwMode="auto">
            <a:xfrm>
              <a:off x="3713" y="3015"/>
              <a:ext cx="170" cy="190"/>
              <a:chOff x="3015" y="2610"/>
              <a:chExt cx="242" cy="270"/>
            </a:xfrm>
          </p:grpSpPr>
          <p:sp>
            <p:nvSpPr>
              <p:cNvPr id="15500" name="Freeform 88"/>
              <p:cNvSpPr>
                <a:spLocks/>
              </p:cNvSpPr>
              <p:nvPr/>
            </p:nvSpPr>
            <p:spPr bwMode="auto">
              <a:xfrm flipH="1">
                <a:off x="3138" y="2616"/>
                <a:ext cx="119" cy="262"/>
              </a:xfrm>
              <a:custGeom>
                <a:avLst/>
                <a:gdLst>
                  <a:gd name="T0" fmla="*/ 0 w 119"/>
                  <a:gd name="T1" fmla="*/ 0 h 262"/>
                  <a:gd name="T2" fmla="*/ 119 w 119"/>
                  <a:gd name="T3" fmla="*/ 70 h 262"/>
                  <a:gd name="T4" fmla="*/ 119 w 119"/>
                  <a:gd name="T5" fmla="*/ 262 h 262"/>
                  <a:gd name="T6" fmla="*/ 1 w 119"/>
                  <a:gd name="T7" fmla="*/ 194 h 262"/>
                  <a:gd name="T8" fmla="*/ 0 w 119"/>
                  <a:gd name="T9" fmla="*/ 0 h 262"/>
                  <a:gd name="T10" fmla="*/ 0 60000 65536"/>
                  <a:gd name="T11" fmla="*/ 0 60000 65536"/>
                  <a:gd name="T12" fmla="*/ 0 60000 65536"/>
                  <a:gd name="T13" fmla="*/ 0 60000 65536"/>
                  <a:gd name="T14" fmla="*/ 0 60000 65536"/>
                  <a:gd name="T15" fmla="*/ 0 w 119"/>
                  <a:gd name="T16" fmla="*/ 0 h 262"/>
                  <a:gd name="T17" fmla="*/ 119 w 119"/>
                  <a:gd name="T18" fmla="*/ 262 h 262"/>
                </a:gdLst>
                <a:ahLst/>
                <a:cxnLst>
                  <a:cxn ang="T10">
                    <a:pos x="T0" y="T1"/>
                  </a:cxn>
                  <a:cxn ang="T11">
                    <a:pos x="T2" y="T3"/>
                  </a:cxn>
                  <a:cxn ang="T12">
                    <a:pos x="T4" y="T5"/>
                  </a:cxn>
                  <a:cxn ang="T13">
                    <a:pos x="T6" y="T7"/>
                  </a:cxn>
                  <a:cxn ang="T14">
                    <a:pos x="T8" y="T9"/>
                  </a:cxn>
                </a:cxnLst>
                <a:rect l="T15" t="T16" r="T17" b="T18"/>
                <a:pathLst>
                  <a:path w="119" h="262">
                    <a:moveTo>
                      <a:pt x="0" y="0"/>
                    </a:moveTo>
                    <a:lnTo>
                      <a:pt x="119" y="70"/>
                    </a:lnTo>
                    <a:lnTo>
                      <a:pt x="119" y="262"/>
                    </a:lnTo>
                    <a:lnTo>
                      <a:pt x="1" y="194"/>
                    </a:lnTo>
                    <a:lnTo>
                      <a:pt x="0" y="0"/>
                    </a:lnTo>
                    <a:close/>
                  </a:path>
                </a:pathLst>
              </a:custGeom>
              <a:solidFill>
                <a:srgbClr val="DDDDDD"/>
              </a:solidFill>
              <a:ln w="9525">
                <a:noFill/>
                <a:round/>
                <a:headEnd/>
                <a:tailEnd/>
              </a:ln>
              <a:effectLst>
                <a:prstShdw prst="shdw17" dist="17961" dir="2700000">
                  <a:srgbClr val="858585"/>
                </a:prstShdw>
              </a:effectLst>
            </p:spPr>
            <p:txBody>
              <a:bodyPr/>
              <a:lstStyle/>
              <a:p>
                <a:endParaRPr lang="en-US"/>
              </a:p>
            </p:txBody>
          </p:sp>
          <p:sp>
            <p:nvSpPr>
              <p:cNvPr id="15501" name="Freeform 89"/>
              <p:cNvSpPr>
                <a:spLocks/>
              </p:cNvSpPr>
              <p:nvPr/>
            </p:nvSpPr>
            <p:spPr bwMode="auto">
              <a:xfrm>
                <a:off x="3015" y="2610"/>
                <a:ext cx="119" cy="262"/>
              </a:xfrm>
              <a:custGeom>
                <a:avLst/>
                <a:gdLst>
                  <a:gd name="T0" fmla="*/ 0 w 119"/>
                  <a:gd name="T1" fmla="*/ 0 h 262"/>
                  <a:gd name="T2" fmla="*/ 119 w 119"/>
                  <a:gd name="T3" fmla="*/ 70 h 262"/>
                  <a:gd name="T4" fmla="*/ 119 w 119"/>
                  <a:gd name="T5" fmla="*/ 262 h 262"/>
                  <a:gd name="T6" fmla="*/ 1 w 119"/>
                  <a:gd name="T7" fmla="*/ 194 h 262"/>
                  <a:gd name="T8" fmla="*/ 0 w 119"/>
                  <a:gd name="T9" fmla="*/ 0 h 262"/>
                  <a:gd name="T10" fmla="*/ 0 60000 65536"/>
                  <a:gd name="T11" fmla="*/ 0 60000 65536"/>
                  <a:gd name="T12" fmla="*/ 0 60000 65536"/>
                  <a:gd name="T13" fmla="*/ 0 60000 65536"/>
                  <a:gd name="T14" fmla="*/ 0 60000 65536"/>
                  <a:gd name="T15" fmla="*/ 0 w 119"/>
                  <a:gd name="T16" fmla="*/ 0 h 262"/>
                  <a:gd name="T17" fmla="*/ 119 w 119"/>
                  <a:gd name="T18" fmla="*/ 262 h 262"/>
                </a:gdLst>
                <a:ahLst/>
                <a:cxnLst>
                  <a:cxn ang="T10">
                    <a:pos x="T0" y="T1"/>
                  </a:cxn>
                  <a:cxn ang="T11">
                    <a:pos x="T2" y="T3"/>
                  </a:cxn>
                  <a:cxn ang="T12">
                    <a:pos x="T4" y="T5"/>
                  </a:cxn>
                  <a:cxn ang="T13">
                    <a:pos x="T6" y="T7"/>
                  </a:cxn>
                  <a:cxn ang="T14">
                    <a:pos x="T8" y="T9"/>
                  </a:cxn>
                </a:cxnLst>
                <a:rect l="T15" t="T16" r="T17" b="T18"/>
                <a:pathLst>
                  <a:path w="119" h="262">
                    <a:moveTo>
                      <a:pt x="0" y="0"/>
                    </a:moveTo>
                    <a:lnTo>
                      <a:pt x="119" y="70"/>
                    </a:lnTo>
                    <a:lnTo>
                      <a:pt x="119" y="262"/>
                    </a:lnTo>
                    <a:lnTo>
                      <a:pt x="1" y="194"/>
                    </a:lnTo>
                    <a:lnTo>
                      <a:pt x="0" y="0"/>
                    </a:lnTo>
                    <a:close/>
                  </a:path>
                </a:pathLst>
              </a:custGeom>
              <a:solidFill>
                <a:srgbClr val="DDDDDD"/>
              </a:solidFill>
              <a:ln w="9525">
                <a:noFill/>
                <a:round/>
                <a:headEnd/>
                <a:tailEnd/>
              </a:ln>
              <a:effectLst>
                <a:prstShdw prst="shdw17" dist="17961" dir="2700000">
                  <a:srgbClr val="858585"/>
                </a:prstShdw>
              </a:effectLst>
            </p:spPr>
            <p:txBody>
              <a:bodyPr/>
              <a:lstStyle/>
              <a:p>
                <a:endParaRPr lang="en-US"/>
              </a:p>
            </p:txBody>
          </p:sp>
          <p:sp>
            <p:nvSpPr>
              <p:cNvPr id="128090" name="Oval 90"/>
              <p:cNvSpPr>
                <a:spLocks noChangeArrowheads="1"/>
              </p:cNvSpPr>
              <p:nvPr/>
            </p:nvSpPr>
            <p:spPr bwMode="auto">
              <a:xfrm rot="-900000">
                <a:off x="3053" y="2675"/>
                <a:ext cx="33" cy="57"/>
              </a:xfrm>
              <a:prstGeom prst="ellipse">
                <a:avLst/>
              </a:prstGeom>
              <a:solidFill>
                <a:schemeClr val="bg2"/>
              </a:solidFill>
              <a:ln w="9525">
                <a:noFill/>
                <a:round/>
                <a:headEnd/>
                <a:tailEnd/>
              </a:ln>
              <a:effectLst>
                <a:prstShdw prst="shdw17" dist="17961" dir="2700000">
                  <a:schemeClr val="bg2">
                    <a:gamma/>
                    <a:shade val="60000"/>
                    <a:invGamma/>
                  </a:schemeClr>
                </a:prstShdw>
              </a:effectLst>
            </p:spPr>
            <p:txBody>
              <a:bodyPr wrap="none" anchor="ctr"/>
              <a:lstStyle/>
              <a:p>
                <a:pPr>
                  <a:defRPr/>
                </a:pPr>
                <a:endParaRPr lang="en-US"/>
              </a:p>
            </p:txBody>
          </p:sp>
          <p:sp>
            <p:nvSpPr>
              <p:cNvPr id="128091" name="Oval 91"/>
              <p:cNvSpPr>
                <a:spLocks noChangeArrowheads="1"/>
              </p:cNvSpPr>
              <p:nvPr/>
            </p:nvSpPr>
            <p:spPr bwMode="auto">
              <a:xfrm rot="-900000">
                <a:off x="3053" y="2761"/>
                <a:ext cx="33" cy="55"/>
              </a:xfrm>
              <a:prstGeom prst="ellipse">
                <a:avLst/>
              </a:prstGeom>
              <a:solidFill>
                <a:schemeClr val="bg2"/>
              </a:solidFill>
              <a:ln w="9525">
                <a:noFill/>
                <a:round/>
                <a:headEnd/>
                <a:tailEnd/>
              </a:ln>
              <a:effectLst>
                <a:prstShdw prst="shdw17" dist="17961" dir="2700000">
                  <a:schemeClr val="bg2">
                    <a:gamma/>
                    <a:shade val="60000"/>
                    <a:invGamma/>
                  </a:schemeClr>
                </a:prstShdw>
              </a:effectLst>
            </p:spPr>
            <p:txBody>
              <a:bodyPr wrap="none" anchor="ctr"/>
              <a:lstStyle/>
              <a:p>
                <a:pPr>
                  <a:defRPr/>
                </a:pPr>
                <a:endParaRPr lang="en-US"/>
              </a:p>
            </p:txBody>
          </p:sp>
          <p:sp>
            <p:nvSpPr>
              <p:cNvPr id="15504" name="Line 92"/>
              <p:cNvSpPr>
                <a:spLocks noChangeShapeType="1"/>
              </p:cNvSpPr>
              <p:nvPr/>
            </p:nvSpPr>
            <p:spPr bwMode="auto">
              <a:xfrm>
                <a:off x="3138" y="2679"/>
                <a:ext cx="0" cy="201"/>
              </a:xfrm>
              <a:prstGeom prst="line">
                <a:avLst/>
              </a:prstGeom>
              <a:noFill/>
              <a:ln w="19050">
                <a:solidFill>
                  <a:srgbClr val="5F5F5F"/>
                </a:solidFill>
                <a:round/>
                <a:headEnd/>
                <a:tailEnd/>
              </a:ln>
            </p:spPr>
            <p:txBody>
              <a:bodyPr/>
              <a:lstStyle/>
              <a:p>
                <a:endParaRPr lang="en-US"/>
              </a:p>
            </p:txBody>
          </p:sp>
          <p:sp>
            <p:nvSpPr>
              <p:cNvPr id="128093" name="Oval 93"/>
              <p:cNvSpPr>
                <a:spLocks noChangeArrowheads="1"/>
              </p:cNvSpPr>
              <p:nvPr/>
            </p:nvSpPr>
            <p:spPr bwMode="auto">
              <a:xfrm rot="900000" flipH="1">
                <a:off x="3186" y="2673"/>
                <a:ext cx="33" cy="57"/>
              </a:xfrm>
              <a:prstGeom prst="ellipse">
                <a:avLst/>
              </a:prstGeom>
              <a:solidFill>
                <a:schemeClr val="bg2"/>
              </a:solidFill>
              <a:ln w="9525">
                <a:noFill/>
                <a:round/>
                <a:headEnd/>
                <a:tailEnd/>
              </a:ln>
              <a:effectLst>
                <a:prstShdw prst="shdw17" dist="17961" dir="2700000">
                  <a:schemeClr val="bg2">
                    <a:gamma/>
                    <a:shade val="60000"/>
                    <a:invGamma/>
                  </a:schemeClr>
                </a:prstShdw>
              </a:effectLst>
            </p:spPr>
            <p:txBody>
              <a:bodyPr wrap="none" anchor="ctr"/>
              <a:lstStyle/>
              <a:p>
                <a:pPr>
                  <a:defRPr/>
                </a:pPr>
                <a:endParaRPr lang="en-US"/>
              </a:p>
            </p:txBody>
          </p:sp>
          <p:sp>
            <p:nvSpPr>
              <p:cNvPr id="128094" name="Oval 94"/>
              <p:cNvSpPr>
                <a:spLocks noChangeArrowheads="1"/>
              </p:cNvSpPr>
              <p:nvPr/>
            </p:nvSpPr>
            <p:spPr bwMode="auto">
              <a:xfrm rot="900000" flipH="1">
                <a:off x="3186" y="2756"/>
                <a:ext cx="33" cy="57"/>
              </a:xfrm>
              <a:prstGeom prst="ellipse">
                <a:avLst/>
              </a:prstGeom>
              <a:solidFill>
                <a:schemeClr val="bg2"/>
              </a:solidFill>
              <a:ln w="9525">
                <a:noFill/>
                <a:round/>
                <a:headEnd/>
                <a:tailEnd/>
              </a:ln>
              <a:effectLst>
                <a:prstShdw prst="shdw17" dist="17961" dir="2700000">
                  <a:schemeClr val="bg2">
                    <a:gamma/>
                    <a:shade val="60000"/>
                    <a:invGamma/>
                  </a:schemeClr>
                </a:prstShdw>
              </a:effectLst>
            </p:spPr>
            <p:txBody>
              <a:bodyPr wrap="none" anchor="ctr"/>
              <a:lstStyle/>
              <a:p>
                <a:pPr>
                  <a:defRPr/>
                </a:pPr>
                <a:endParaRPr lang="en-US"/>
              </a:p>
            </p:txBody>
          </p:sp>
        </p:grpSp>
      </p:grpSp>
      <p:grpSp>
        <p:nvGrpSpPr>
          <p:cNvPr id="9" name="Group 244"/>
          <p:cNvGrpSpPr>
            <a:grpSpLocks/>
          </p:cNvGrpSpPr>
          <p:nvPr/>
        </p:nvGrpSpPr>
        <p:grpSpPr bwMode="auto">
          <a:xfrm>
            <a:off x="6018213" y="2633663"/>
            <a:ext cx="368300" cy="247650"/>
            <a:chOff x="2831" y="1659"/>
            <a:chExt cx="232" cy="156"/>
          </a:xfrm>
        </p:grpSpPr>
        <p:sp>
          <p:nvSpPr>
            <p:cNvPr id="15491" name="Freeform 96"/>
            <p:cNvSpPr>
              <a:spLocks/>
            </p:cNvSpPr>
            <p:nvPr/>
          </p:nvSpPr>
          <p:spPr bwMode="auto">
            <a:xfrm rot="18000000" flipV="1">
              <a:off x="2882" y="1680"/>
              <a:ext cx="84" cy="185"/>
            </a:xfrm>
            <a:custGeom>
              <a:avLst/>
              <a:gdLst>
                <a:gd name="T0" fmla="*/ 0 w 119"/>
                <a:gd name="T1" fmla="*/ 0 h 262"/>
                <a:gd name="T2" fmla="*/ 84 w 119"/>
                <a:gd name="T3" fmla="*/ 49 h 262"/>
                <a:gd name="T4" fmla="*/ 84 w 119"/>
                <a:gd name="T5" fmla="*/ 185 h 262"/>
                <a:gd name="T6" fmla="*/ 1 w 119"/>
                <a:gd name="T7" fmla="*/ 137 h 262"/>
                <a:gd name="T8" fmla="*/ 0 w 119"/>
                <a:gd name="T9" fmla="*/ 0 h 262"/>
                <a:gd name="T10" fmla="*/ 0 60000 65536"/>
                <a:gd name="T11" fmla="*/ 0 60000 65536"/>
                <a:gd name="T12" fmla="*/ 0 60000 65536"/>
                <a:gd name="T13" fmla="*/ 0 60000 65536"/>
                <a:gd name="T14" fmla="*/ 0 60000 65536"/>
                <a:gd name="T15" fmla="*/ 0 w 119"/>
                <a:gd name="T16" fmla="*/ 0 h 262"/>
                <a:gd name="T17" fmla="*/ 119 w 119"/>
                <a:gd name="T18" fmla="*/ 262 h 262"/>
              </a:gdLst>
              <a:ahLst/>
              <a:cxnLst>
                <a:cxn ang="T10">
                  <a:pos x="T0" y="T1"/>
                </a:cxn>
                <a:cxn ang="T11">
                  <a:pos x="T2" y="T3"/>
                </a:cxn>
                <a:cxn ang="T12">
                  <a:pos x="T4" y="T5"/>
                </a:cxn>
                <a:cxn ang="T13">
                  <a:pos x="T6" y="T7"/>
                </a:cxn>
                <a:cxn ang="T14">
                  <a:pos x="T8" y="T9"/>
                </a:cxn>
              </a:cxnLst>
              <a:rect l="T15" t="T16" r="T17" b="T18"/>
              <a:pathLst>
                <a:path w="119" h="262">
                  <a:moveTo>
                    <a:pt x="0" y="0"/>
                  </a:moveTo>
                  <a:lnTo>
                    <a:pt x="119" y="70"/>
                  </a:lnTo>
                  <a:lnTo>
                    <a:pt x="119" y="262"/>
                  </a:lnTo>
                  <a:lnTo>
                    <a:pt x="1" y="194"/>
                  </a:lnTo>
                  <a:lnTo>
                    <a:pt x="0" y="0"/>
                  </a:lnTo>
                  <a:close/>
                </a:path>
              </a:pathLst>
            </a:custGeom>
            <a:solidFill>
              <a:srgbClr val="DDDDDD"/>
            </a:solidFill>
            <a:ln w="9525">
              <a:noFill/>
              <a:round/>
              <a:headEnd/>
              <a:tailEnd/>
            </a:ln>
            <a:effectLst>
              <a:prstShdw prst="shdw17" dist="17961" dir="2700000">
                <a:srgbClr val="858585"/>
              </a:prstShdw>
            </a:effectLst>
          </p:spPr>
          <p:txBody>
            <a:bodyPr/>
            <a:lstStyle/>
            <a:p>
              <a:endParaRPr lang="en-US"/>
            </a:p>
          </p:txBody>
        </p:sp>
        <p:sp>
          <p:nvSpPr>
            <p:cNvPr id="15492" name="Freeform 97"/>
            <p:cNvSpPr>
              <a:spLocks/>
            </p:cNvSpPr>
            <p:nvPr/>
          </p:nvSpPr>
          <p:spPr bwMode="auto">
            <a:xfrm rot="-3600000" flipH="1" flipV="1">
              <a:off x="2929" y="1609"/>
              <a:ext cx="84" cy="184"/>
            </a:xfrm>
            <a:custGeom>
              <a:avLst/>
              <a:gdLst>
                <a:gd name="T0" fmla="*/ 0 w 119"/>
                <a:gd name="T1" fmla="*/ 0 h 262"/>
                <a:gd name="T2" fmla="*/ 84 w 119"/>
                <a:gd name="T3" fmla="*/ 49 h 262"/>
                <a:gd name="T4" fmla="*/ 84 w 119"/>
                <a:gd name="T5" fmla="*/ 184 h 262"/>
                <a:gd name="T6" fmla="*/ 1 w 119"/>
                <a:gd name="T7" fmla="*/ 136 h 262"/>
                <a:gd name="T8" fmla="*/ 0 w 119"/>
                <a:gd name="T9" fmla="*/ 0 h 262"/>
                <a:gd name="T10" fmla="*/ 0 60000 65536"/>
                <a:gd name="T11" fmla="*/ 0 60000 65536"/>
                <a:gd name="T12" fmla="*/ 0 60000 65536"/>
                <a:gd name="T13" fmla="*/ 0 60000 65536"/>
                <a:gd name="T14" fmla="*/ 0 60000 65536"/>
                <a:gd name="T15" fmla="*/ 0 w 119"/>
                <a:gd name="T16" fmla="*/ 0 h 262"/>
                <a:gd name="T17" fmla="*/ 119 w 119"/>
                <a:gd name="T18" fmla="*/ 262 h 262"/>
              </a:gdLst>
              <a:ahLst/>
              <a:cxnLst>
                <a:cxn ang="T10">
                  <a:pos x="T0" y="T1"/>
                </a:cxn>
                <a:cxn ang="T11">
                  <a:pos x="T2" y="T3"/>
                </a:cxn>
                <a:cxn ang="T12">
                  <a:pos x="T4" y="T5"/>
                </a:cxn>
                <a:cxn ang="T13">
                  <a:pos x="T6" y="T7"/>
                </a:cxn>
                <a:cxn ang="T14">
                  <a:pos x="T8" y="T9"/>
                </a:cxn>
              </a:cxnLst>
              <a:rect l="T15" t="T16" r="T17" b="T18"/>
              <a:pathLst>
                <a:path w="119" h="262">
                  <a:moveTo>
                    <a:pt x="0" y="0"/>
                  </a:moveTo>
                  <a:lnTo>
                    <a:pt x="119" y="70"/>
                  </a:lnTo>
                  <a:lnTo>
                    <a:pt x="119" y="262"/>
                  </a:lnTo>
                  <a:lnTo>
                    <a:pt x="1" y="194"/>
                  </a:lnTo>
                  <a:lnTo>
                    <a:pt x="0" y="0"/>
                  </a:lnTo>
                  <a:close/>
                </a:path>
              </a:pathLst>
            </a:custGeom>
            <a:solidFill>
              <a:srgbClr val="DDDDDD"/>
            </a:solidFill>
            <a:ln w="9525">
              <a:noFill/>
              <a:round/>
              <a:headEnd/>
              <a:tailEnd/>
            </a:ln>
            <a:effectLst>
              <a:prstShdw prst="shdw17" dist="17961" dir="2700000">
                <a:srgbClr val="858585"/>
              </a:prstShdw>
            </a:effectLst>
          </p:spPr>
          <p:txBody>
            <a:bodyPr/>
            <a:lstStyle/>
            <a:p>
              <a:endParaRPr lang="en-US"/>
            </a:p>
          </p:txBody>
        </p:sp>
        <p:sp>
          <p:nvSpPr>
            <p:cNvPr id="128098" name="Oval 98"/>
            <p:cNvSpPr>
              <a:spLocks noChangeArrowheads="1"/>
            </p:cNvSpPr>
            <p:nvPr/>
          </p:nvSpPr>
          <p:spPr bwMode="auto">
            <a:xfrm rot="17100000" flipH="1" flipV="1">
              <a:off x="2983" y="1690"/>
              <a:ext cx="23" cy="40"/>
            </a:xfrm>
            <a:prstGeom prst="ellipse">
              <a:avLst/>
            </a:prstGeom>
            <a:solidFill>
              <a:schemeClr val="bg2"/>
            </a:solidFill>
            <a:ln w="9525">
              <a:noFill/>
              <a:round/>
              <a:headEnd/>
              <a:tailEnd/>
            </a:ln>
            <a:effectLst>
              <a:prstShdw prst="shdw17" dist="17961" dir="2700000">
                <a:schemeClr val="bg2">
                  <a:gamma/>
                  <a:shade val="60000"/>
                  <a:invGamma/>
                </a:schemeClr>
              </a:prstShdw>
            </a:effectLst>
          </p:spPr>
          <p:txBody>
            <a:bodyPr wrap="none" anchor="ctr"/>
            <a:lstStyle/>
            <a:p>
              <a:pPr>
                <a:defRPr/>
              </a:pPr>
              <a:endParaRPr lang="en-US"/>
            </a:p>
          </p:txBody>
        </p:sp>
        <p:sp>
          <p:nvSpPr>
            <p:cNvPr id="128099" name="Oval 99"/>
            <p:cNvSpPr>
              <a:spLocks noChangeArrowheads="1"/>
            </p:cNvSpPr>
            <p:nvPr/>
          </p:nvSpPr>
          <p:spPr bwMode="auto">
            <a:xfrm rot="17100000" flipH="1" flipV="1">
              <a:off x="2932" y="1661"/>
              <a:ext cx="23" cy="39"/>
            </a:xfrm>
            <a:prstGeom prst="ellipse">
              <a:avLst/>
            </a:prstGeom>
            <a:solidFill>
              <a:schemeClr val="bg2"/>
            </a:solidFill>
            <a:ln w="9525">
              <a:noFill/>
              <a:round/>
              <a:headEnd/>
              <a:tailEnd/>
            </a:ln>
            <a:effectLst>
              <a:prstShdw prst="shdw17" dist="17961" dir="2700000">
                <a:schemeClr val="bg2">
                  <a:gamma/>
                  <a:shade val="60000"/>
                  <a:invGamma/>
                </a:schemeClr>
              </a:prstShdw>
            </a:effectLst>
          </p:spPr>
          <p:txBody>
            <a:bodyPr wrap="none" anchor="ctr"/>
            <a:lstStyle/>
            <a:p>
              <a:pPr>
                <a:defRPr/>
              </a:pPr>
              <a:endParaRPr lang="en-US"/>
            </a:p>
          </p:txBody>
        </p:sp>
        <p:sp>
          <p:nvSpPr>
            <p:cNvPr id="15495" name="Line 100"/>
            <p:cNvSpPr>
              <a:spLocks noChangeShapeType="1"/>
            </p:cNvSpPr>
            <p:nvPr/>
          </p:nvSpPr>
          <p:spPr bwMode="auto">
            <a:xfrm rot="-3600000" flipH="1" flipV="1">
              <a:off x="2925" y="1654"/>
              <a:ext cx="0" cy="141"/>
            </a:xfrm>
            <a:prstGeom prst="line">
              <a:avLst/>
            </a:prstGeom>
            <a:noFill/>
            <a:ln w="19050">
              <a:solidFill>
                <a:srgbClr val="5F5F5F"/>
              </a:solidFill>
              <a:round/>
              <a:headEnd/>
              <a:tailEnd/>
            </a:ln>
          </p:spPr>
          <p:txBody>
            <a:bodyPr/>
            <a:lstStyle/>
            <a:p>
              <a:endParaRPr lang="en-US"/>
            </a:p>
          </p:txBody>
        </p:sp>
        <p:sp>
          <p:nvSpPr>
            <p:cNvPr id="128101" name="Oval 101"/>
            <p:cNvSpPr>
              <a:spLocks noChangeArrowheads="1"/>
            </p:cNvSpPr>
            <p:nvPr/>
          </p:nvSpPr>
          <p:spPr bwMode="auto">
            <a:xfrm rot="18900000" flipV="1">
              <a:off x="2938" y="1772"/>
              <a:ext cx="23" cy="40"/>
            </a:xfrm>
            <a:prstGeom prst="ellipse">
              <a:avLst/>
            </a:prstGeom>
            <a:solidFill>
              <a:schemeClr val="bg2"/>
            </a:solidFill>
            <a:ln w="9525">
              <a:noFill/>
              <a:round/>
              <a:headEnd/>
              <a:tailEnd/>
            </a:ln>
            <a:effectLst>
              <a:prstShdw prst="shdw17" dist="17961" dir="2700000">
                <a:schemeClr val="bg2">
                  <a:gamma/>
                  <a:shade val="60000"/>
                  <a:invGamma/>
                </a:schemeClr>
              </a:prstShdw>
            </a:effectLst>
          </p:spPr>
          <p:txBody>
            <a:bodyPr wrap="none" anchor="ctr"/>
            <a:lstStyle/>
            <a:p>
              <a:pPr>
                <a:defRPr/>
              </a:pPr>
              <a:endParaRPr lang="en-US"/>
            </a:p>
          </p:txBody>
        </p:sp>
        <p:sp>
          <p:nvSpPr>
            <p:cNvPr id="128102" name="Oval 102"/>
            <p:cNvSpPr>
              <a:spLocks noChangeArrowheads="1"/>
            </p:cNvSpPr>
            <p:nvPr/>
          </p:nvSpPr>
          <p:spPr bwMode="auto">
            <a:xfrm rot="18900000" flipV="1">
              <a:off x="2887" y="1742"/>
              <a:ext cx="23" cy="40"/>
            </a:xfrm>
            <a:prstGeom prst="ellipse">
              <a:avLst/>
            </a:prstGeom>
            <a:solidFill>
              <a:schemeClr val="bg2"/>
            </a:solidFill>
            <a:ln w="9525">
              <a:noFill/>
              <a:round/>
              <a:headEnd/>
              <a:tailEnd/>
            </a:ln>
            <a:effectLst>
              <a:prstShdw prst="shdw17" dist="17961" dir="2700000">
                <a:schemeClr val="bg2">
                  <a:gamma/>
                  <a:shade val="60000"/>
                  <a:invGamma/>
                </a:schemeClr>
              </a:prstShdw>
            </a:effectLst>
          </p:spPr>
          <p:txBody>
            <a:bodyPr wrap="none" anchor="ctr"/>
            <a:lstStyle/>
            <a:p>
              <a:pPr>
                <a:defRPr/>
              </a:pPr>
              <a:endParaRPr lang="en-US"/>
            </a:p>
          </p:txBody>
        </p:sp>
      </p:grpSp>
      <p:grpSp>
        <p:nvGrpSpPr>
          <p:cNvPr id="10" name="Group 103"/>
          <p:cNvGrpSpPr>
            <a:grpSpLocks/>
          </p:cNvGrpSpPr>
          <p:nvPr/>
        </p:nvGrpSpPr>
        <p:grpSpPr bwMode="auto">
          <a:xfrm rot="-3600000" flipH="1" flipV="1">
            <a:off x="7093745" y="3188495"/>
            <a:ext cx="271463" cy="301625"/>
            <a:chOff x="3015" y="2610"/>
            <a:chExt cx="242" cy="270"/>
          </a:xfrm>
        </p:grpSpPr>
        <p:sp>
          <p:nvSpPr>
            <p:cNvPr id="15484" name="Freeform 104"/>
            <p:cNvSpPr>
              <a:spLocks/>
            </p:cNvSpPr>
            <p:nvPr/>
          </p:nvSpPr>
          <p:spPr bwMode="auto">
            <a:xfrm flipH="1">
              <a:off x="3138" y="2616"/>
              <a:ext cx="119" cy="262"/>
            </a:xfrm>
            <a:custGeom>
              <a:avLst/>
              <a:gdLst>
                <a:gd name="T0" fmla="*/ 0 w 119"/>
                <a:gd name="T1" fmla="*/ 0 h 262"/>
                <a:gd name="T2" fmla="*/ 119 w 119"/>
                <a:gd name="T3" fmla="*/ 70 h 262"/>
                <a:gd name="T4" fmla="*/ 119 w 119"/>
                <a:gd name="T5" fmla="*/ 262 h 262"/>
                <a:gd name="T6" fmla="*/ 1 w 119"/>
                <a:gd name="T7" fmla="*/ 194 h 262"/>
                <a:gd name="T8" fmla="*/ 0 w 119"/>
                <a:gd name="T9" fmla="*/ 0 h 262"/>
                <a:gd name="T10" fmla="*/ 0 60000 65536"/>
                <a:gd name="T11" fmla="*/ 0 60000 65536"/>
                <a:gd name="T12" fmla="*/ 0 60000 65536"/>
                <a:gd name="T13" fmla="*/ 0 60000 65536"/>
                <a:gd name="T14" fmla="*/ 0 60000 65536"/>
                <a:gd name="T15" fmla="*/ 0 w 119"/>
                <a:gd name="T16" fmla="*/ 0 h 262"/>
                <a:gd name="T17" fmla="*/ 119 w 119"/>
                <a:gd name="T18" fmla="*/ 262 h 262"/>
              </a:gdLst>
              <a:ahLst/>
              <a:cxnLst>
                <a:cxn ang="T10">
                  <a:pos x="T0" y="T1"/>
                </a:cxn>
                <a:cxn ang="T11">
                  <a:pos x="T2" y="T3"/>
                </a:cxn>
                <a:cxn ang="T12">
                  <a:pos x="T4" y="T5"/>
                </a:cxn>
                <a:cxn ang="T13">
                  <a:pos x="T6" y="T7"/>
                </a:cxn>
                <a:cxn ang="T14">
                  <a:pos x="T8" y="T9"/>
                </a:cxn>
              </a:cxnLst>
              <a:rect l="T15" t="T16" r="T17" b="T18"/>
              <a:pathLst>
                <a:path w="119" h="262">
                  <a:moveTo>
                    <a:pt x="0" y="0"/>
                  </a:moveTo>
                  <a:lnTo>
                    <a:pt x="119" y="70"/>
                  </a:lnTo>
                  <a:lnTo>
                    <a:pt x="119" y="262"/>
                  </a:lnTo>
                  <a:lnTo>
                    <a:pt x="1" y="194"/>
                  </a:lnTo>
                  <a:lnTo>
                    <a:pt x="0" y="0"/>
                  </a:lnTo>
                  <a:close/>
                </a:path>
              </a:pathLst>
            </a:custGeom>
            <a:solidFill>
              <a:srgbClr val="DDDDDD"/>
            </a:solidFill>
            <a:ln w="9525">
              <a:noFill/>
              <a:round/>
              <a:headEnd/>
              <a:tailEnd/>
            </a:ln>
            <a:effectLst>
              <a:prstShdw prst="shdw17" dist="17961" dir="2700000">
                <a:srgbClr val="858585"/>
              </a:prstShdw>
            </a:effectLst>
          </p:spPr>
          <p:txBody>
            <a:bodyPr/>
            <a:lstStyle/>
            <a:p>
              <a:endParaRPr lang="en-US"/>
            </a:p>
          </p:txBody>
        </p:sp>
        <p:sp>
          <p:nvSpPr>
            <p:cNvPr id="15485" name="Freeform 105"/>
            <p:cNvSpPr>
              <a:spLocks/>
            </p:cNvSpPr>
            <p:nvPr/>
          </p:nvSpPr>
          <p:spPr bwMode="auto">
            <a:xfrm>
              <a:off x="3015" y="2610"/>
              <a:ext cx="119" cy="262"/>
            </a:xfrm>
            <a:custGeom>
              <a:avLst/>
              <a:gdLst>
                <a:gd name="T0" fmla="*/ 0 w 119"/>
                <a:gd name="T1" fmla="*/ 0 h 262"/>
                <a:gd name="T2" fmla="*/ 119 w 119"/>
                <a:gd name="T3" fmla="*/ 70 h 262"/>
                <a:gd name="T4" fmla="*/ 119 w 119"/>
                <a:gd name="T5" fmla="*/ 262 h 262"/>
                <a:gd name="T6" fmla="*/ 1 w 119"/>
                <a:gd name="T7" fmla="*/ 194 h 262"/>
                <a:gd name="T8" fmla="*/ 0 w 119"/>
                <a:gd name="T9" fmla="*/ 0 h 262"/>
                <a:gd name="T10" fmla="*/ 0 60000 65536"/>
                <a:gd name="T11" fmla="*/ 0 60000 65536"/>
                <a:gd name="T12" fmla="*/ 0 60000 65536"/>
                <a:gd name="T13" fmla="*/ 0 60000 65536"/>
                <a:gd name="T14" fmla="*/ 0 60000 65536"/>
                <a:gd name="T15" fmla="*/ 0 w 119"/>
                <a:gd name="T16" fmla="*/ 0 h 262"/>
                <a:gd name="T17" fmla="*/ 119 w 119"/>
                <a:gd name="T18" fmla="*/ 262 h 262"/>
              </a:gdLst>
              <a:ahLst/>
              <a:cxnLst>
                <a:cxn ang="T10">
                  <a:pos x="T0" y="T1"/>
                </a:cxn>
                <a:cxn ang="T11">
                  <a:pos x="T2" y="T3"/>
                </a:cxn>
                <a:cxn ang="T12">
                  <a:pos x="T4" y="T5"/>
                </a:cxn>
                <a:cxn ang="T13">
                  <a:pos x="T6" y="T7"/>
                </a:cxn>
                <a:cxn ang="T14">
                  <a:pos x="T8" y="T9"/>
                </a:cxn>
              </a:cxnLst>
              <a:rect l="T15" t="T16" r="T17" b="T18"/>
              <a:pathLst>
                <a:path w="119" h="262">
                  <a:moveTo>
                    <a:pt x="0" y="0"/>
                  </a:moveTo>
                  <a:lnTo>
                    <a:pt x="119" y="70"/>
                  </a:lnTo>
                  <a:lnTo>
                    <a:pt x="119" y="262"/>
                  </a:lnTo>
                  <a:lnTo>
                    <a:pt x="1" y="194"/>
                  </a:lnTo>
                  <a:lnTo>
                    <a:pt x="0" y="0"/>
                  </a:lnTo>
                  <a:close/>
                </a:path>
              </a:pathLst>
            </a:custGeom>
            <a:solidFill>
              <a:srgbClr val="DDDDDD"/>
            </a:solidFill>
            <a:ln w="9525">
              <a:noFill/>
              <a:round/>
              <a:headEnd/>
              <a:tailEnd/>
            </a:ln>
            <a:effectLst>
              <a:prstShdw prst="shdw17" dist="17961" dir="2700000">
                <a:srgbClr val="858585"/>
              </a:prstShdw>
            </a:effectLst>
          </p:spPr>
          <p:txBody>
            <a:bodyPr/>
            <a:lstStyle/>
            <a:p>
              <a:endParaRPr lang="en-US"/>
            </a:p>
          </p:txBody>
        </p:sp>
        <p:sp>
          <p:nvSpPr>
            <p:cNvPr id="128106" name="Oval 106"/>
            <p:cNvSpPr>
              <a:spLocks noChangeArrowheads="1"/>
            </p:cNvSpPr>
            <p:nvPr/>
          </p:nvSpPr>
          <p:spPr bwMode="auto">
            <a:xfrm rot="-900000">
              <a:off x="3056" y="2676"/>
              <a:ext cx="31" cy="58"/>
            </a:xfrm>
            <a:prstGeom prst="ellipse">
              <a:avLst/>
            </a:prstGeom>
            <a:solidFill>
              <a:schemeClr val="bg2"/>
            </a:solidFill>
            <a:ln w="9525">
              <a:noFill/>
              <a:round/>
              <a:headEnd/>
              <a:tailEnd/>
            </a:ln>
            <a:effectLst>
              <a:prstShdw prst="shdw17" dist="17961" dir="2700000">
                <a:schemeClr val="bg2">
                  <a:gamma/>
                  <a:shade val="60000"/>
                  <a:invGamma/>
                </a:schemeClr>
              </a:prstShdw>
            </a:effectLst>
          </p:spPr>
          <p:txBody>
            <a:bodyPr wrap="none" anchor="ctr"/>
            <a:lstStyle/>
            <a:p>
              <a:pPr>
                <a:defRPr/>
              </a:pPr>
              <a:endParaRPr lang="en-US"/>
            </a:p>
          </p:txBody>
        </p:sp>
        <p:sp>
          <p:nvSpPr>
            <p:cNvPr id="128107" name="Oval 107"/>
            <p:cNvSpPr>
              <a:spLocks noChangeArrowheads="1"/>
            </p:cNvSpPr>
            <p:nvPr/>
          </p:nvSpPr>
          <p:spPr bwMode="auto">
            <a:xfrm rot="-900000">
              <a:off x="3058" y="2761"/>
              <a:ext cx="31" cy="54"/>
            </a:xfrm>
            <a:prstGeom prst="ellipse">
              <a:avLst/>
            </a:prstGeom>
            <a:solidFill>
              <a:schemeClr val="bg2"/>
            </a:solidFill>
            <a:ln w="9525">
              <a:noFill/>
              <a:round/>
              <a:headEnd/>
              <a:tailEnd/>
            </a:ln>
            <a:effectLst>
              <a:prstShdw prst="shdw17" dist="17961" dir="2700000">
                <a:schemeClr val="bg2">
                  <a:gamma/>
                  <a:shade val="60000"/>
                  <a:invGamma/>
                </a:schemeClr>
              </a:prstShdw>
            </a:effectLst>
          </p:spPr>
          <p:txBody>
            <a:bodyPr wrap="none" anchor="ctr"/>
            <a:lstStyle/>
            <a:p>
              <a:pPr>
                <a:defRPr/>
              </a:pPr>
              <a:endParaRPr lang="en-US"/>
            </a:p>
          </p:txBody>
        </p:sp>
        <p:sp>
          <p:nvSpPr>
            <p:cNvPr id="15488" name="Line 108"/>
            <p:cNvSpPr>
              <a:spLocks noChangeShapeType="1"/>
            </p:cNvSpPr>
            <p:nvPr/>
          </p:nvSpPr>
          <p:spPr bwMode="auto">
            <a:xfrm>
              <a:off x="3138" y="2679"/>
              <a:ext cx="0" cy="201"/>
            </a:xfrm>
            <a:prstGeom prst="line">
              <a:avLst/>
            </a:prstGeom>
            <a:noFill/>
            <a:ln w="19050">
              <a:solidFill>
                <a:srgbClr val="5F5F5F"/>
              </a:solidFill>
              <a:round/>
              <a:headEnd/>
              <a:tailEnd/>
            </a:ln>
          </p:spPr>
          <p:txBody>
            <a:bodyPr/>
            <a:lstStyle/>
            <a:p>
              <a:endParaRPr lang="en-US"/>
            </a:p>
          </p:txBody>
        </p:sp>
        <p:sp>
          <p:nvSpPr>
            <p:cNvPr id="128109" name="Oval 109"/>
            <p:cNvSpPr>
              <a:spLocks noChangeArrowheads="1"/>
            </p:cNvSpPr>
            <p:nvPr/>
          </p:nvSpPr>
          <p:spPr bwMode="auto">
            <a:xfrm rot="900000" flipH="1">
              <a:off x="3189" y="2673"/>
              <a:ext cx="31" cy="57"/>
            </a:xfrm>
            <a:prstGeom prst="ellipse">
              <a:avLst/>
            </a:prstGeom>
            <a:solidFill>
              <a:schemeClr val="bg2"/>
            </a:solidFill>
            <a:ln w="9525">
              <a:noFill/>
              <a:round/>
              <a:headEnd/>
              <a:tailEnd/>
            </a:ln>
            <a:effectLst>
              <a:prstShdw prst="shdw17" dist="17961" dir="2700000">
                <a:schemeClr val="bg2">
                  <a:gamma/>
                  <a:shade val="60000"/>
                  <a:invGamma/>
                </a:schemeClr>
              </a:prstShdw>
            </a:effectLst>
          </p:spPr>
          <p:txBody>
            <a:bodyPr wrap="none" anchor="ctr"/>
            <a:lstStyle/>
            <a:p>
              <a:pPr>
                <a:defRPr/>
              </a:pPr>
              <a:endParaRPr lang="en-US"/>
            </a:p>
          </p:txBody>
        </p:sp>
        <p:sp>
          <p:nvSpPr>
            <p:cNvPr id="128110" name="Oval 110"/>
            <p:cNvSpPr>
              <a:spLocks noChangeArrowheads="1"/>
            </p:cNvSpPr>
            <p:nvPr/>
          </p:nvSpPr>
          <p:spPr bwMode="auto">
            <a:xfrm rot="900000" flipH="1">
              <a:off x="3187" y="2757"/>
              <a:ext cx="30" cy="58"/>
            </a:xfrm>
            <a:prstGeom prst="ellipse">
              <a:avLst/>
            </a:prstGeom>
            <a:solidFill>
              <a:schemeClr val="bg2"/>
            </a:solidFill>
            <a:ln w="9525">
              <a:noFill/>
              <a:round/>
              <a:headEnd/>
              <a:tailEnd/>
            </a:ln>
            <a:effectLst>
              <a:prstShdw prst="shdw17" dist="17961" dir="2700000">
                <a:schemeClr val="bg2">
                  <a:gamma/>
                  <a:shade val="60000"/>
                  <a:invGamma/>
                </a:schemeClr>
              </a:prstShdw>
            </a:effectLst>
          </p:spPr>
          <p:txBody>
            <a:bodyPr wrap="none" anchor="ctr"/>
            <a:lstStyle/>
            <a:p>
              <a:pPr>
                <a:defRPr/>
              </a:pPr>
              <a:endParaRPr lang="en-US"/>
            </a:p>
          </p:txBody>
        </p:sp>
      </p:grpSp>
      <p:sp>
        <p:nvSpPr>
          <p:cNvPr id="128121" name="Freeform 121"/>
          <p:cNvSpPr>
            <a:spLocks/>
          </p:cNvSpPr>
          <p:nvPr/>
        </p:nvSpPr>
        <p:spPr bwMode="auto">
          <a:xfrm>
            <a:off x="7543800" y="3543300"/>
            <a:ext cx="1765300" cy="1816100"/>
          </a:xfrm>
          <a:custGeom>
            <a:avLst/>
            <a:gdLst>
              <a:gd name="T0" fmla="*/ 0 w 1112"/>
              <a:gd name="T1" fmla="*/ 0 h 1144"/>
              <a:gd name="T2" fmla="*/ 0 w 1112"/>
              <a:gd name="T3" fmla="*/ 1816100 h 1144"/>
              <a:gd name="T4" fmla="*/ 1765300 w 1112"/>
              <a:gd name="T5" fmla="*/ 1816100 h 1144"/>
              <a:gd name="T6" fmla="*/ 1765300 w 1112"/>
              <a:gd name="T7" fmla="*/ 0 h 1144"/>
              <a:gd name="T8" fmla="*/ 0 w 1112"/>
              <a:gd name="T9" fmla="*/ 0 h 1144"/>
              <a:gd name="T10" fmla="*/ 0 60000 65536"/>
              <a:gd name="T11" fmla="*/ 0 60000 65536"/>
              <a:gd name="T12" fmla="*/ 0 60000 65536"/>
              <a:gd name="T13" fmla="*/ 0 60000 65536"/>
              <a:gd name="T14" fmla="*/ 0 60000 65536"/>
              <a:gd name="T15" fmla="*/ 0 w 1112"/>
              <a:gd name="T16" fmla="*/ 0 h 1144"/>
              <a:gd name="T17" fmla="*/ 1112 w 1112"/>
              <a:gd name="T18" fmla="*/ 1144 h 1144"/>
            </a:gdLst>
            <a:ahLst/>
            <a:cxnLst>
              <a:cxn ang="T10">
                <a:pos x="T0" y="T1"/>
              </a:cxn>
              <a:cxn ang="T11">
                <a:pos x="T2" y="T3"/>
              </a:cxn>
              <a:cxn ang="T12">
                <a:pos x="T4" y="T5"/>
              </a:cxn>
              <a:cxn ang="T13">
                <a:pos x="T6" y="T7"/>
              </a:cxn>
              <a:cxn ang="T14">
                <a:pos x="T8" y="T9"/>
              </a:cxn>
            </a:cxnLst>
            <a:rect l="T15" t="T16" r="T17" b="T18"/>
            <a:pathLst>
              <a:path w="1112" h="1144">
                <a:moveTo>
                  <a:pt x="0" y="0"/>
                </a:moveTo>
                <a:lnTo>
                  <a:pt x="0" y="1144"/>
                </a:lnTo>
                <a:lnTo>
                  <a:pt x="1112" y="1144"/>
                </a:lnTo>
                <a:lnTo>
                  <a:pt x="1112" y="0"/>
                </a:lnTo>
                <a:lnTo>
                  <a:pt x="0" y="0"/>
                </a:lnTo>
                <a:close/>
              </a:path>
            </a:pathLst>
          </a:custGeom>
          <a:solidFill>
            <a:srgbClr val="993300">
              <a:alpha val="59999"/>
            </a:srgbClr>
          </a:solidFill>
          <a:ln w="9525">
            <a:noFill/>
            <a:round/>
            <a:headEnd/>
            <a:tailEnd/>
          </a:ln>
        </p:spPr>
        <p:txBody>
          <a:bodyPr/>
          <a:lstStyle/>
          <a:p>
            <a:endParaRPr lang="en-US"/>
          </a:p>
        </p:txBody>
      </p:sp>
      <p:sp>
        <p:nvSpPr>
          <p:cNvPr id="128161" name="Freeform 161"/>
          <p:cNvSpPr>
            <a:spLocks/>
          </p:cNvSpPr>
          <p:nvPr/>
        </p:nvSpPr>
        <p:spPr bwMode="auto">
          <a:xfrm>
            <a:off x="5856288" y="1000125"/>
            <a:ext cx="2595562" cy="2533650"/>
          </a:xfrm>
          <a:custGeom>
            <a:avLst/>
            <a:gdLst>
              <a:gd name="T0" fmla="*/ 1700212 w 1635"/>
              <a:gd name="T1" fmla="*/ 2533650 h 1596"/>
              <a:gd name="T2" fmla="*/ 0 w 1635"/>
              <a:gd name="T3" fmla="*/ 1552575 h 1596"/>
              <a:gd name="T4" fmla="*/ 896937 w 1635"/>
              <a:gd name="T5" fmla="*/ 0 h 1596"/>
              <a:gd name="T6" fmla="*/ 2595562 w 1635"/>
              <a:gd name="T7" fmla="*/ 981075 h 1596"/>
              <a:gd name="T8" fmla="*/ 1700212 w 1635"/>
              <a:gd name="T9" fmla="*/ 2533650 h 1596"/>
              <a:gd name="T10" fmla="*/ 0 60000 65536"/>
              <a:gd name="T11" fmla="*/ 0 60000 65536"/>
              <a:gd name="T12" fmla="*/ 0 60000 65536"/>
              <a:gd name="T13" fmla="*/ 0 60000 65536"/>
              <a:gd name="T14" fmla="*/ 0 60000 65536"/>
              <a:gd name="T15" fmla="*/ 0 w 1635"/>
              <a:gd name="T16" fmla="*/ 0 h 1596"/>
              <a:gd name="T17" fmla="*/ 1635 w 1635"/>
              <a:gd name="T18" fmla="*/ 1596 h 1596"/>
            </a:gdLst>
            <a:ahLst/>
            <a:cxnLst>
              <a:cxn ang="T10">
                <a:pos x="T0" y="T1"/>
              </a:cxn>
              <a:cxn ang="T11">
                <a:pos x="T2" y="T3"/>
              </a:cxn>
              <a:cxn ang="T12">
                <a:pos x="T4" y="T5"/>
              </a:cxn>
              <a:cxn ang="T13">
                <a:pos x="T6" y="T7"/>
              </a:cxn>
              <a:cxn ang="T14">
                <a:pos x="T8" y="T9"/>
              </a:cxn>
            </a:cxnLst>
            <a:rect l="T15" t="T16" r="T17" b="T18"/>
            <a:pathLst>
              <a:path w="1635" h="1596">
                <a:moveTo>
                  <a:pt x="1071" y="1596"/>
                </a:moveTo>
                <a:lnTo>
                  <a:pt x="0" y="978"/>
                </a:lnTo>
                <a:lnTo>
                  <a:pt x="565" y="0"/>
                </a:lnTo>
                <a:lnTo>
                  <a:pt x="1635" y="618"/>
                </a:lnTo>
                <a:lnTo>
                  <a:pt x="1071" y="1596"/>
                </a:lnTo>
                <a:close/>
              </a:path>
            </a:pathLst>
          </a:custGeom>
          <a:solidFill>
            <a:srgbClr val="3333CC">
              <a:alpha val="59999"/>
            </a:srgbClr>
          </a:solidFill>
          <a:ln w="9525">
            <a:noFill/>
            <a:round/>
            <a:headEnd/>
            <a:tailEnd/>
          </a:ln>
        </p:spPr>
        <p:txBody>
          <a:bodyPr/>
          <a:lstStyle/>
          <a:p>
            <a:endParaRPr lang="en-US"/>
          </a:p>
        </p:txBody>
      </p:sp>
      <p:grpSp>
        <p:nvGrpSpPr>
          <p:cNvPr id="11" name="Group 292"/>
          <p:cNvGrpSpPr>
            <a:grpSpLocks/>
          </p:cNvGrpSpPr>
          <p:nvPr/>
        </p:nvGrpSpPr>
        <p:grpSpPr bwMode="auto">
          <a:xfrm>
            <a:off x="7556500" y="3530600"/>
            <a:ext cx="1498600" cy="2693988"/>
            <a:chOff x="3800" y="2224"/>
            <a:chExt cx="944" cy="1697"/>
          </a:xfrm>
        </p:grpSpPr>
        <p:sp>
          <p:nvSpPr>
            <p:cNvPr id="15482" name="Freeform 116"/>
            <p:cNvSpPr>
              <a:spLocks/>
            </p:cNvSpPr>
            <p:nvPr/>
          </p:nvSpPr>
          <p:spPr bwMode="auto">
            <a:xfrm>
              <a:off x="3800" y="2224"/>
              <a:ext cx="944" cy="1697"/>
            </a:xfrm>
            <a:custGeom>
              <a:avLst/>
              <a:gdLst>
                <a:gd name="T0" fmla="*/ 0 w 944"/>
                <a:gd name="T1" fmla="*/ 0 h 1697"/>
                <a:gd name="T2" fmla="*/ 0 w 944"/>
                <a:gd name="T3" fmla="*/ 1152 h 1697"/>
                <a:gd name="T4" fmla="*/ 944 w 944"/>
                <a:gd name="T5" fmla="*/ 1697 h 1697"/>
                <a:gd name="T6" fmla="*/ 944 w 944"/>
                <a:gd name="T7" fmla="*/ 544 h 1697"/>
                <a:gd name="T8" fmla="*/ 0 w 944"/>
                <a:gd name="T9" fmla="*/ 0 h 1697"/>
                <a:gd name="T10" fmla="*/ 0 60000 65536"/>
                <a:gd name="T11" fmla="*/ 0 60000 65536"/>
                <a:gd name="T12" fmla="*/ 0 60000 65536"/>
                <a:gd name="T13" fmla="*/ 0 60000 65536"/>
                <a:gd name="T14" fmla="*/ 0 60000 65536"/>
                <a:gd name="T15" fmla="*/ 0 w 944"/>
                <a:gd name="T16" fmla="*/ 0 h 1697"/>
                <a:gd name="T17" fmla="*/ 944 w 944"/>
                <a:gd name="T18" fmla="*/ 1697 h 1697"/>
              </a:gdLst>
              <a:ahLst/>
              <a:cxnLst>
                <a:cxn ang="T10">
                  <a:pos x="T0" y="T1"/>
                </a:cxn>
                <a:cxn ang="T11">
                  <a:pos x="T2" y="T3"/>
                </a:cxn>
                <a:cxn ang="T12">
                  <a:pos x="T4" y="T5"/>
                </a:cxn>
                <a:cxn ang="T13">
                  <a:pos x="T6" y="T7"/>
                </a:cxn>
                <a:cxn ang="T14">
                  <a:pos x="T8" y="T9"/>
                </a:cxn>
              </a:cxnLst>
              <a:rect l="T15" t="T16" r="T17" b="T18"/>
              <a:pathLst>
                <a:path w="944" h="1697">
                  <a:moveTo>
                    <a:pt x="0" y="0"/>
                  </a:moveTo>
                  <a:lnTo>
                    <a:pt x="0" y="1152"/>
                  </a:lnTo>
                  <a:lnTo>
                    <a:pt x="944" y="1697"/>
                  </a:lnTo>
                  <a:lnTo>
                    <a:pt x="944" y="544"/>
                  </a:lnTo>
                  <a:lnTo>
                    <a:pt x="0" y="0"/>
                  </a:lnTo>
                  <a:close/>
                </a:path>
              </a:pathLst>
            </a:custGeom>
            <a:solidFill>
              <a:srgbClr val="993300">
                <a:alpha val="59999"/>
              </a:srgbClr>
            </a:solidFill>
            <a:ln w="9525">
              <a:noFill/>
              <a:round/>
              <a:headEnd/>
              <a:tailEnd/>
            </a:ln>
          </p:spPr>
          <p:txBody>
            <a:bodyPr/>
            <a:lstStyle/>
            <a:p>
              <a:endParaRPr lang="en-US"/>
            </a:p>
          </p:txBody>
        </p:sp>
        <p:sp>
          <p:nvSpPr>
            <p:cNvPr id="15483" name="Freeform 186"/>
            <p:cNvSpPr>
              <a:spLocks/>
            </p:cNvSpPr>
            <p:nvPr/>
          </p:nvSpPr>
          <p:spPr bwMode="auto">
            <a:xfrm>
              <a:off x="4010" y="2778"/>
              <a:ext cx="528" cy="762"/>
            </a:xfrm>
            <a:custGeom>
              <a:avLst/>
              <a:gdLst>
                <a:gd name="T0" fmla="*/ 390 w 528"/>
                <a:gd name="T1" fmla="*/ 0 h 762"/>
                <a:gd name="T2" fmla="*/ 528 w 528"/>
                <a:gd name="T3" fmla="*/ 80 h 762"/>
                <a:gd name="T4" fmla="*/ 528 w 528"/>
                <a:gd name="T5" fmla="*/ 762 h 762"/>
                <a:gd name="T6" fmla="*/ 0 w 528"/>
                <a:gd name="T7" fmla="*/ 457 h 762"/>
                <a:gd name="T8" fmla="*/ 0 w 528"/>
                <a:gd name="T9" fmla="*/ 264 h 762"/>
                <a:gd name="T10" fmla="*/ 390 w 528"/>
                <a:gd name="T11" fmla="*/ 489 h 762"/>
                <a:gd name="T12" fmla="*/ 390 w 528"/>
                <a:gd name="T13" fmla="*/ 0 h 762"/>
                <a:gd name="T14" fmla="*/ 0 60000 65536"/>
                <a:gd name="T15" fmla="*/ 0 60000 65536"/>
                <a:gd name="T16" fmla="*/ 0 60000 65536"/>
                <a:gd name="T17" fmla="*/ 0 60000 65536"/>
                <a:gd name="T18" fmla="*/ 0 60000 65536"/>
                <a:gd name="T19" fmla="*/ 0 60000 65536"/>
                <a:gd name="T20" fmla="*/ 0 60000 65536"/>
                <a:gd name="T21" fmla="*/ 0 w 528"/>
                <a:gd name="T22" fmla="*/ 0 h 762"/>
                <a:gd name="T23" fmla="*/ 528 w 528"/>
                <a:gd name="T24" fmla="*/ 762 h 76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28" h="762">
                  <a:moveTo>
                    <a:pt x="390" y="0"/>
                  </a:moveTo>
                  <a:lnTo>
                    <a:pt x="528" y="80"/>
                  </a:lnTo>
                  <a:lnTo>
                    <a:pt x="528" y="762"/>
                  </a:lnTo>
                  <a:lnTo>
                    <a:pt x="0" y="457"/>
                  </a:lnTo>
                  <a:lnTo>
                    <a:pt x="0" y="264"/>
                  </a:lnTo>
                  <a:lnTo>
                    <a:pt x="390" y="489"/>
                  </a:lnTo>
                  <a:lnTo>
                    <a:pt x="390" y="0"/>
                  </a:lnTo>
                  <a:close/>
                </a:path>
              </a:pathLst>
            </a:custGeom>
            <a:solidFill>
              <a:srgbClr val="993300"/>
            </a:solidFill>
            <a:ln w="38100">
              <a:solidFill>
                <a:schemeClr val="bg1"/>
              </a:solidFill>
              <a:round/>
              <a:headEnd/>
              <a:tailEnd/>
            </a:ln>
          </p:spPr>
          <p:txBody>
            <a:bodyPr/>
            <a:lstStyle/>
            <a:p>
              <a:endParaRPr lang="en-US"/>
            </a:p>
          </p:txBody>
        </p:sp>
      </p:grpSp>
      <p:grpSp>
        <p:nvGrpSpPr>
          <p:cNvPr id="12" name="Group 196"/>
          <p:cNvGrpSpPr>
            <a:grpSpLocks/>
          </p:cNvGrpSpPr>
          <p:nvPr/>
        </p:nvGrpSpPr>
        <p:grpSpPr bwMode="auto">
          <a:xfrm>
            <a:off x="7418389" y="3713163"/>
            <a:ext cx="269875" cy="368300"/>
            <a:chOff x="1755" y="2324"/>
            <a:chExt cx="170" cy="232"/>
          </a:xfrm>
        </p:grpSpPr>
        <p:sp>
          <p:nvSpPr>
            <p:cNvPr id="15474" name="Freeform 189"/>
            <p:cNvSpPr>
              <a:spLocks/>
            </p:cNvSpPr>
            <p:nvPr/>
          </p:nvSpPr>
          <p:spPr bwMode="auto">
            <a:xfrm>
              <a:off x="1755" y="2324"/>
              <a:ext cx="84" cy="184"/>
            </a:xfrm>
            <a:custGeom>
              <a:avLst/>
              <a:gdLst>
                <a:gd name="T0" fmla="*/ 0 w 119"/>
                <a:gd name="T1" fmla="*/ 0 h 262"/>
                <a:gd name="T2" fmla="*/ 84 w 119"/>
                <a:gd name="T3" fmla="*/ 49 h 262"/>
                <a:gd name="T4" fmla="*/ 84 w 119"/>
                <a:gd name="T5" fmla="*/ 184 h 262"/>
                <a:gd name="T6" fmla="*/ 1 w 119"/>
                <a:gd name="T7" fmla="*/ 136 h 262"/>
                <a:gd name="T8" fmla="*/ 0 w 119"/>
                <a:gd name="T9" fmla="*/ 0 h 262"/>
                <a:gd name="T10" fmla="*/ 0 60000 65536"/>
                <a:gd name="T11" fmla="*/ 0 60000 65536"/>
                <a:gd name="T12" fmla="*/ 0 60000 65536"/>
                <a:gd name="T13" fmla="*/ 0 60000 65536"/>
                <a:gd name="T14" fmla="*/ 0 60000 65536"/>
                <a:gd name="T15" fmla="*/ 0 w 119"/>
                <a:gd name="T16" fmla="*/ 0 h 262"/>
                <a:gd name="T17" fmla="*/ 119 w 119"/>
                <a:gd name="T18" fmla="*/ 262 h 262"/>
              </a:gdLst>
              <a:ahLst/>
              <a:cxnLst>
                <a:cxn ang="T10">
                  <a:pos x="T0" y="T1"/>
                </a:cxn>
                <a:cxn ang="T11">
                  <a:pos x="T2" y="T3"/>
                </a:cxn>
                <a:cxn ang="T12">
                  <a:pos x="T4" y="T5"/>
                </a:cxn>
                <a:cxn ang="T13">
                  <a:pos x="T6" y="T7"/>
                </a:cxn>
                <a:cxn ang="T14">
                  <a:pos x="T8" y="T9"/>
                </a:cxn>
              </a:cxnLst>
              <a:rect l="T15" t="T16" r="T17" b="T18"/>
              <a:pathLst>
                <a:path w="119" h="262">
                  <a:moveTo>
                    <a:pt x="0" y="0"/>
                  </a:moveTo>
                  <a:lnTo>
                    <a:pt x="119" y="70"/>
                  </a:lnTo>
                  <a:lnTo>
                    <a:pt x="119" y="262"/>
                  </a:lnTo>
                  <a:lnTo>
                    <a:pt x="1" y="194"/>
                  </a:lnTo>
                  <a:lnTo>
                    <a:pt x="0" y="0"/>
                  </a:lnTo>
                  <a:close/>
                </a:path>
              </a:pathLst>
            </a:custGeom>
            <a:solidFill>
              <a:srgbClr val="DDDDDD"/>
            </a:solidFill>
            <a:ln w="9525">
              <a:noFill/>
              <a:round/>
              <a:headEnd/>
              <a:tailEnd/>
            </a:ln>
            <a:effectLst>
              <a:prstShdw prst="shdw17" dist="17961" dir="2700000">
                <a:srgbClr val="858585"/>
              </a:prstShdw>
            </a:effectLst>
          </p:spPr>
          <p:txBody>
            <a:bodyPr/>
            <a:lstStyle/>
            <a:p>
              <a:endParaRPr lang="en-US"/>
            </a:p>
          </p:txBody>
        </p:sp>
        <p:sp>
          <p:nvSpPr>
            <p:cNvPr id="128190" name="Oval 190"/>
            <p:cNvSpPr>
              <a:spLocks noChangeArrowheads="1"/>
            </p:cNvSpPr>
            <p:nvPr/>
          </p:nvSpPr>
          <p:spPr bwMode="auto">
            <a:xfrm rot="-900000">
              <a:off x="1782" y="2370"/>
              <a:ext cx="23" cy="40"/>
            </a:xfrm>
            <a:prstGeom prst="ellipse">
              <a:avLst/>
            </a:prstGeom>
            <a:solidFill>
              <a:schemeClr val="bg2"/>
            </a:solidFill>
            <a:ln w="9525">
              <a:noFill/>
              <a:round/>
              <a:headEnd/>
              <a:tailEnd/>
            </a:ln>
            <a:effectLst>
              <a:prstShdw prst="shdw17" dist="17961" dir="2700000">
                <a:schemeClr val="bg2">
                  <a:gamma/>
                  <a:shade val="60000"/>
                  <a:invGamma/>
                </a:schemeClr>
              </a:prstShdw>
            </a:effectLst>
          </p:spPr>
          <p:txBody>
            <a:bodyPr wrap="none" anchor="ctr"/>
            <a:lstStyle/>
            <a:p>
              <a:pPr>
                <a:defRPr/>
              </a:pPr>
              <a:endParaRPr lang="en-US"/>
            </a:p>
          </p:txBody>
        </p:sp>
        <p:sp>
          <p:nvSpPr>
            <p:cNvPr id="128191" name="Oval 191"/>
            <p:cNvSpPr>
              <a:spLocks noChangeArrowheads="1"/>
            </p:cNvSpPr>
            <p:nvPr/>
          </p:nvSpPr>
          <p:spPr bwMode="auto">
            <a:xfrm rot="-900000">
              <a:off x="1782" y="2430"/>
              <a:ext cx="23" cy="39"/>
            </a:xfrm>
            <a:prstGeom prst="ellipse">
              <a:avLst/>
            </a:prstGeom>
            <a:solidFill>
              <a:schemeClr val="bg2"/>
            </a:solidFill>
            <a:ln w="9525">
              <a:noFill/>
              <a:round/>
              <a:headEnd/>
              <a:tailEnd/>
            </a:ln>
            <a:effectLst>
              <a:prstShdw prst="shdw17" dist="17961" dir="2700000">
                <a:schemeClr val="bg2">
                  <a:gamma/>
                  <a:shade val="60000"/>
                  <a:invGamma/>
                </a:schemeClr>
              </a:prstShdw>
            </a:effectLst>
          </p:spPr>
          <p:txBody>
            <a:bodyPr wrap="none" anchor="ctr"/>
            <a:lstStyle/>
            <a:p>
              <a:pPr>
                <a:defRPr/>
              </a:pPr>
              <a:endParaRPr lang="en-US"/>
            </a:p>
          </p:txBody>
        </p:sp>
        <p:grpSp>
          <p:nvGrpSpPr>
            <p:cNvPr id="13" name="Group 195"/>
            <p:cNvGrpSpPr>
              <a:grpSpLocks/>
            </p:cNvGrpSpPr>
            <p:nvPr/>
          </p:nvGrpSpPr>
          <p:grpSpPr bwMode="auto">
            <a:xfrm flipV="1">
              <a:off x="1841" y="2370"/>
              <a:ext cx="84" cy="186"/>
              <a:chOff x="1841" y="2328"/>
              <a:chExt cx="84" cy="186"/>
            </a:xfrm>
          </p:grpSpPr>
          <p:sp>
            <p:nvSpPr>
              <p:cNvPr id="15478" name="Freeform 188"/>
              <p:cNvSpPr>
                <a:spLocks/>
              </p:cNvSpPr>
              <p:nvPr/>
            </p:nvSpPr>
            <p:spPr bwMode="auto">
              <a:xfrm flipH="1">
                <a:off x="1841" y="2328"/>
                <a:ext cx="84" cy="185"/>
              </a:xfrm>
              <a:custGeom>
                <a:avLst/>
                <a:gdLst>
                  <a:gd name="T0" fmla="*/ 0 w 119"/>
                  <a:gd name="T1" fmla="*/ 0 h 262"/>
                  <a:gd name="T2" fmla="*/ 84 w 119"/>
                  <a:gd name="T3" fmla="*/ 49 h 262"/>
                  <a:gd name="T4" fmla="*/ 84 w 119"/>
                  <a:gd name="T5" fmla="*/ 185 h 262"/>
                  <a:gd name="T6" fmla="*/ 1 w 119"/>
                  <a:gd name="T7" fmla="*/ 137 h 262"/>
                  <a:gd name="T8" fmla="*/ 0 w 119"/>
                  <a:gd name="T9" fmla="*/ 0 h 262"/>
                  <a:gd name="T10" fmla="*/ 0 60000 65536"/>
                  <a:gd name="T11" fmla="*/ 0 60000 65536"/>
                  <a:gd name="T12" fmla="*/ 0 60000 65536"/>
                  <a:gd name="T13" fmla="*/ 0 60000 65536"/>
                  <a:gd name="T14" fmla="*/ 0 60000 65536"/>
                  <a:gd name="T15" fmla="*/ 0 w 119"/>
                  <a:gd name="T16" fmla="*/ 0 h 262"/>
                  <a:gd name="T17" fmla="*/ 119 w 119"/>
                  <a:gd name="T18" fmla="*/ 262 h 262"/>
                </a:gdLst>
                <a:ahLst/>
                <a:cxnLst>
                  <a:cxn ang="T10">
                    <a:pos x="T0" y="T1"/>
                  </a:cxn>
                  <a:cxn ang="T11">
                    <a:pos x="T2" y="T3"/>
                  </a:cxn>
                  <a:cxn ang="T12">
                    <a:pos x="T4" y="T5"/>
                  </a:cxn>
                  <a:cxn ang="T13">
                    <a:pos x="T6" y="T7"/>
                  </a:cxn>
                  <a:cxn ang="T14">
                    <a:pos x="T8" y="T9"/>
                  </a:cxn>
                </a:cxnLst>
                <a:rect l="T15" t="T16" r="T17" b="T18"/>
                <a:pathLst>
                  <a:path w="119" h="262">
                    <a:moveTo>
                      <a:pt x="0" y="0"/>
                    </a:moveTo>
                    <a:lnTo>
                      <a:pt x="119" y="70"/>
                    </a:lnTo>
                    <a:lnTo>
                      <a:pt x="119" y="262"/>
                    </a:lnTo>
                    <a:lnTo>
                      <a:pt x="1" y="194"/>
                    </a:lnTo>
                    <a:lnTo>
                      <a:pt x="0" y="0"/>
                    </a:lnTo>
                    <a:close/>
                  </a:path>
                </a:pathLst>
              </a:custGeom>
              <a:solidFill>
                <a:srgbClr val="DDDDDD"/>
              </a:solidFill>
              <a:ln w="9525">
                <a:noFill/>
                <a:round/>
                <a:headEnd/>
                <a:tailEnd/>
              </a:ln>
              <a:effectLst>
                <a:prstShdw prst="shdw17" dist="17961" dir="2700000">
                  <a:srgbClr val="858585"/>
                </a:prstShdw>
              </a:effectLst>
            </p:spPr>
            <p:txBody>
              <a:bodyPr/>
              <a:lstStyle/>
              <a:p>
                <a:endParaRPr lang="en-US"/>
              </a:p>
            </p:txBody>
          </p:sp>
          <p:sp>
            <p:nvSpPr>
              <p:cNvPr id="15479" name="Line 192"/>
              <p:cNvSpPr>
                <a:spLocks noChangeShapeType="1"/>
              </p:cNvSpPr>
              <p:nvPr/>
            </p:nvSpPr>
            <p:spPr bwMode="auto">
              <a:xfrm>
                <a:off x="1841" y="2373"/>
                <a:ext cx="0" cy="141"/>
              </a:xfrm>
              <a:prstGeom prst="line">
                <a:avLst/>
              </a:prstGeom>
              <a:noFill/>
              <a:ln w="19050">
                <a:solidFill>
                  <a:srgbClr val="5F5F5F"/>
                </a:solidFill>
                <a:round/>
                <a:headEnd/>
                <a:tailEnd/>
              </a:ln>
            </p:spPr>
            <p:txBody>
              <a:bodyPr/>
              <a:lstStyle/>
              <a:p>
                <a:endParaRPr lang="en-US"/>
              </a:p>
            </p:txBody>
          </p:sp>
          <p:sp>
            <p:nvSpPr>
              <p:cNvPr id="128193" name="Oval 193"/>
              <p:cNvSpPr>
                <a:spLocks noChangeArrowheads="1"/>
              </p:cNvSpPr>
              <p:nvPr/>
            </p:nvSpPr>
            <p:spPr bwMode="auto">
              <a:xfrm rot="900000" flipH="1">
                <a:off x="1875" y="2368"/>
                <a:ext cx="23" cy="40"/>
              </a:xfrm>
              <a:prstGeom prst="ellipse">
                <a:avLst/>
              </a:prstGeom>
              <a:solidFill>
                <a:schemeClr val="bg2"/>
              </a:solidFill>
              <a:ln w="9525">
                <a:noFill/>
                <a:round/>
                <a:headEnd/>
                <a:tailEnd/>
              </a:ln>
              <a:effectLst>
                <a:prstShdw prst="shdw17" dist="17961" dir="2700000">
                  <a:schemeClr val="bg2">
                    <a:gamma/>
                    <a:shade val="60000"/>
                    <a:invGamma/>
                  </a:schemeClr>
                </a:prstShdw>
              </a:effectLst>
            </p:spPr>
            <p:txBody>
              <a:bodyPr wrap="none" anchor="ctr"/>
              <a:lstStyle/>
              <a:p>
                <a:pPr>
                  <a:defRPr/>
                </a:pPr>
                <a:endParaRPr lang="en-US"/>
              </a:p>
            </p:txBody>
          </p:sp>
          <p:sp>
            <p:nvSpPr>
              <p:cNvPr id="128194" name="Oval 194"/>
              <p:cNvSpPr>
                <a:spLocks noChangeArrowheads="1"/>
              </p:cNvSpPr>
              <p:nvPr/>
            </p:nvSpPr>
            <p:spPr bwMode="auto">
              <a:xfrm rot="900000" flipH="1">
                <a:off x="1875" y="2427"/>
                <a:ext cx="23" cy="40"/>
              </a:xfrm>
              <a:prstGeom prst="ellipse">
                <a:avLst/>
              </a:prstGeom>
              <a:solidFill>
                <a:schemeClr val="bg2"/>
              </a:solidFill>
              <a:ln w="9525">
                <a:noFill/>
                <a:round/>
                <a:headEnd/>
                <a:tailEnd/>
              </a:ln>
              <a:effectLst>
                <a:prstShdw prst="shdw17" dist="17961" dir="2700000">
                  <a:schemeClr val="bg2">
                    <a:gamma/>
                    <a:shade val="60000"/>
                    <a:invGamma/>
                  </a:schemeClr>
                </a:prstShdw>
              </a:effectLst>
            </p:spPr>
            <p:txBody>
              <a:bodyPr wrap="none" anchor="ctr"/>
              <a:lstStyle/>
              <a:p>
                <a:pPr>
                  <a:defRPr/>
                </a:pPr>
                <a:endParaRPr lang="en-US"/>
              </a:p>
            </p:txBody>
          </p:sp>
        </p:grpSp>
      </p:grpSp>
      <p:grpSp>
        <p:nvGrpSpPr>
          <p:cNvPr id="14" name="Group 249"/>
          <p:cNvGrpSpPr>
            <a:grpSpLocks/>
          </p:cNvGrpSpPr>
          <p:nvPr/>
        </p:nvGrpSpPr>
        <p:grpSpPr bwMode="auto">
          <a:xfrm>
            <a:off x="7418389" y="4789488"/>
            <a:ext cx="269875" cy="368300"/>
            <a:chOff x="3713" y="3047"/>
            <a:chExt cx="170" cy="232"/>
          </a:xfrm>
        </p:grpSpPr>
        <p:sp>
          <p:nvSpPr>
            <p:cNvPr id="15466" name="Freeform 198"/>
            <p:cNvSpPr>
              <a:spLocks/>
            </p:cNvSpPr>
            <p:nvPr/>
          </p:nvSpPr>
          <p:spPr bwMode="auto">
            <a:xfrm>
              <a:off x="3713" y="3047"/>
              <a:ext cx="84" cy="184"/>
            </a:xfrm>
            <a:custGeom>
              <a:avLst/>
              <a:gdLst>
                <a:gd name="T0" fmla="*/ 0 w 119"/>
                <a:gd name="T1" fmla="*/ 0 h 262"/>
                <a:gd name="T2" fmla="*/ 84 w 119"/>
                <a:gd name="T3" fmla="*/ 49 h 262"/>
                <a:gd name="T4" fmla="*/ 84 w 119"/>
                <a:gd name="T5" fmla="*/ 184 h 262"/>
                <a:gd name="T6" fmla="*/ 1 w 119"/>
                <a:gd name="T7" fmla="*/ 136 h 262"/>
                <a:gd name="T8" fmla="*/ 0 w 119"/>
                <a:gd name="T9" fmla="*/ 0 h 262"/>
                <a:gd name="T10" fmla="*/ 0 60000 65536"/>
                <a:gd name="T11" fmla="*/ 0 60000 65536"/>
                <a:gd name="T12" fmla="*/ 0 60000 65536"/>
                <a:gd name="T13" fmla="*/ 0 60000 65536"/>
                <a:gd name="T14" fmla="*/ 0 60000 65536"/>
                <a:gd name="T15" fmla="*/ 0 w 119"/>
                <a:gd name="T16" fmla="*/ 0 h 262"/>
                <a:gd name="T17" fmla="*/ 119 w 119"/>
                <a:gd name="T18" fmla="*/ 262 h 262"/>
              </a:gdLst>
              <a:ahLst/>
              <a:cxnLst>
                <a:cxn ang="T10">
                  <a:pos x="T0" y="T1"/>
                </a:cxn>
                <a:cxn ang="T11">
                  <a:pos x="T2" y="T3"/>
                </a:cxn>
                <a:cxn ang="T12">
                  <a:pos x="T4" y="T5"/>
                </a:cxn>
                <a:cxn ang="T13">
                  <a:pos x="T6" y="T7"/>
                </a:cxn>
                <a:cxn ang="T14">
                  <a:pos x="T8" y="T9"/>
                </a:cxn>
              </a:cxnLst>
              <a:rect l="T15" t="T16" r="T17" b="T18"/>
              <a:pathLst>
                <a:path w="119" h="262">
                  <a:moveTo>
                    <a:pt x="0" y="0"/>
                  </a:moveTo>
                  <a:lnTo>
                    <a:pt x="119" y="70"/>
                  </a:lnTo>
                  <a:lnTo>
                    <a:pt x="119" y="262"/>
                  </a:lnTo>
                  <a:lnTo>
                    <a:pt x="1" y="194"/>
                  </a:lnTo>
                  <a:lnTo>
                    <a:pt x="0" y="0"/>
                  </a:lnTo>
                  <a:close/>
                </a:path>
              </a:pathLst>
            </a:custGeom>
            <a:solidFill>
              <a:srgbClr val="DDDDDD"/>
            </a:solidFill>
            <a:ln w="9525">
              <a:noFill/>
              <a:round/>
              <a:headEnd/>
              <a:tailEnd/>
            </a:ln>
            <a:effectLst>
              <a:prstShdw prst="shdw17" dist="17961" dir="2700000">
                <a:srgbClr val="858585"/>
              </a:prstShdw>
            </a:effectLst>
          </p:spPr>
          <p:txBody>
            <a:bodyPr/>
            <a:lstStyle/>
            <a:p>
              <a:endParaRPr lang="en-US"/>
            </a:p>
          </p:txBody>
        </p:sp>
        <p:sp>
          <p:nvSpPr>
            <p:cNvPr id="128199" name="Oval 199"/>
            <p:cNvSpPr>
              <a:spLocks noChangeArrowheads="1"/>
            </p:cNvSpPr>
            <p:nvPr/>
          </p:nvSpPr>
          <p:spPr bwMode="auto">
            <a:xfrm rot="-900000">
              <a:off x="3740" y="3093"/>
              <a:ext cx="23" cy="40"/>
            </a:xfrm>
            <a:prstGeom prst="ellipse">
              <a:avLst/>
            </a:prstGeom>
            <a:solidFill>
              <a:schemeClr val="bg2"/>
            </a:solidFill>
            <a:ln w="9525">
              <a:noFill/>
              <a:round/>
              <a:headEnd/>
              <a:tailEnd/>
            </a:ln>
            <a:effectLst>
              <a:prstShdw prst="shdw17" dist="17961" dir="2700000">
                <a:schemeClr val="bg2">
                  <a:gamma/>
                  <a:shade val="60000"/>
                  <a:invGamma/>
                </a:schemeClr>
              </a:prstShdw>
            </a:effectLst>
          </p:spPr>
          <p:txBody>
            <a:bodyPr wrap="none" anchor="ctr"/>
            <a:lstStyle/>
            <a:p>
              <a:pPr>
                <a:defRPr/>
              </a:pPr>
              <a:endParaRPr lang="en-US"/>
            </a:p>
          </p:txBody>
        </p:sp>
        <p:sp>
          <p:nvSpPr>
            <p:cNvPr id="128200" name="Oval 200"/>
            <p:cNvSpPr>
              <a:spLocks noChangeArrowheads="1"/>
            </p:cNvSpPr>
            <p:nvPr/>
          </p:nvSpPr>
          <p:spPr bwMode="auto">
            <a:xfrm rot="-900000">
              <a:off x="3740" y="3153"/>
              <a:ext cx="23" cy="39"/>
            </a:xfrm>
            <a:prstGeom prst="ellipse">
              <a:avLst/>
            </a:prstGeom>
            <a:solidFill>
              <a:schemeClr val="bg2"/>
            </a:solidFill>
            <a:ln w="9525">
              <a:noFill/>
              <a:round/>
              <a:headEnd/>
              <a:tailEnd/>
            </a:ln>
            <a:effectLst>
              <a:prstShdw prst="shdw17" dist="17961" dir="2700000">
                <a:schemeClr val="bg2">
                  <a:gamma/>
                  <a:shade val="60000"/>
                  <a:invGamma/>
                </a:schemeClr>
              </a:prstShdw>
            </a:effectLst>
          </p:spPr>
          <p:txBody>
            <a:bodyPr wrap="none" anchor="ctr"/>
            <a:lstStyle/>
            <a:p>
              <a:pPr>
                <a:defRPr/>
              </a:pPr>
              <a:endParaRPr lang="en-US"/>
            </a:p>
          </p:txBody>
        </p:sp>
        <p:grpSp>
          <p:nvGrpSpPr>
            <p:cNvPr id="15" name="Group 201"/>
            <p:cNvGrpSpPr>
              <a:grpSpLocks/>
            </p:cNvGrpSpPr>
            <p:nvPr/>
          </p:nvGrpSpPr>
          <p:grpSpPr bwMode="auto">
            <a:xfrm flipV="1">
              <a:off x="3799" y="3093"/>
              <a:ext cx="84" cy="186"/>
              <a:chOff x="1841" y="2328"/>
              <a:chExt cx="84" cy="186"/>
            </a:xfrm>
          </p:grpSpPr>
          <p:sp>
            <p:nvSpPr>
              <p:cNvPr id="15470" name="Freeform 202"/>
              <p:cNvSpPr>
                <a:spLocks/>
              </p:cNvSpPr>
              <p:nvPr/>
            </p:nvSpPr>
            <p:spPr bwMode="auto">
              <a:xfrm flipH="1">
                <a:off x="1841" y="2328"/>
                <a:ext cx="84" cy="185"/>
              </a:xfrm>
              <a:custGeom>
                <a:avLst/>
                <a:gdLst>
                  <a:gd name="T0" fmla="*/ 0 w 119"/>
                  <a:gd name="T1" fmla="*/ 0 h 262"/>
                  <a:gd name="T2" fmla="*/ 84 w 119"/>
                  <a:gd name="T3" fmla="*/ 49 h 262"/>
                  <a:gd name="T4" fmla="*/ 84 w 119"/>
                  <a:gd name="T5" fmla="*/ 185 h 262"/>
                  <a:gd name="T6" fmla="*/ 1 w 119"/>
                  <a:gd name="T7" fmla="*/ 137 h 262"/>
                  <a:gd name="T8" fmla="*/ 0 w 119"/>
                  <a:gd name="T9" fmla="*/ 0 h 262"/>
                  <a:gd name="T10" fmla="*/ 0 60000 65536"/>
                  <a:gd name="T11" fmla="*/ 0 60000 65536"/>
                  <a:gd name="T12" fmla="*/ 0 60000 65536"/>
                  <a:gd name="T13" fmla="*/ 0 60000 65536"/>
                  <a:gd name="T14" fmla="*/ 0 60000 65536"/>
                  <a:gd name="T15" fmla="*/ 0 w 119"/>
                  <a:gd name="T16" fmla="*/ 0 h 262"/>
                  <a:gd name="T17" fmla="*/ 119 w 119"/>
                  <a:gd name="T18" fmla="*/ 262 h 262"/>
                </a:gdLst>
                <a:ahLst/>
                <a:cxnLst>
                  <a:cxn ang="T10">
                    <a:pos x="T0" y="T1"/>
                  </a:cxn>
                  <a:cxn ang="T11">
                    <a:pos x="T2" y="T3"/>
                  </a:cxn>
                  <a:cxn ang="T12">
                    <a:pos x="T4" y="T5"/>
                  </a:cxn>
                  <a:cxn ang="T13">
                    <a:pos x="T6" y="T7"/>
                  </a:cxn>
                  <a:cxn ang="T14">
                    <a:pos x="T8" y="T9"/>
                  </a:cxn>
                </a:cxnLst>
                <a:rect l="T15" t="T16" r="T17" b="T18"/>
                <a:pathLst>
                  <a:path w="119" h="262">
                    <a:moveTo>
                      <a:pt x="0" y="0"/>
                    </a:moveTo>
                    <a:lnTo>
                      <a:pt x="119" y="70"/>
                    </a:lnTo>
                    <a:lnTo>
                      <a:pt x="119" y="262"/>
                    </a:lnTo>
                    <a:lnTo>
                      <a:pt x="1" y="194"/>
                    </a:lnTo>
                    <a:lnTo>
                      <a:pt x="0" y="0"/>
                    </a:lnTo>
                    <a:close/>
                  </a:path>
                </a:pathLst>
              </a:custGeom>
              <a:solidFill>
                <a:srgbClr val="DDDDDD"/>
              </a:solidFill>
              <a:ln w="9525">
                <a:noFill/>
                <a:round/>
                <a:headEnd/>
                <a:tailEnd/>
              </a:ln>
              <a:effectLst>
                <a:prstShdw prst="shdw17" dist="17961" dir="2700000">
                  <a:srgbClr val="858585"/>
                </a:prstShdw>
              </a:effectLst>
            </p:spPr>
            <p:txBody>
              <a:bodyPr/>
              <a:lstStyle/>
              <a:p>
                <a:endParaRPr lang="en-US"/>
              </a:p>
            </p:txBody>
          </p:sp>
          <p:sp>
            <p:nvSpPr>
              <p:cNvPr id="15471" name="Line 203"/>
              <p:cNvSpPr>
                <a:spLocks noChangeShapeType="1"/>
              </p:cNvSpPr>
              <p:nvPr/>
            </p:nvSpPr>
            <p:spPr bwMode="auto">
              <a:xfrm>
                <a:off x="1841" y="2373"/>
                <a:ext cx="0" cy="141"/>
              </a:xfrm>
              <a:prstGeom prst="line">
                <a:avLst/>
              </a:prstGeom>
              <a:noFill/>
              <a:ln w="19050">
                <a:solidFill>
                  <a:srgbClr val="5F5F5F"/>
                </a:solidFill>
                <a:round/>
                <a:headEnd/>
                <a:tailEnd/>
              </a:ln>
            </p:spPr>
            <p:txBody>
              <a:bodyPr/>
              <a:lstStyle/>
              <a:p>
                <a:endParaRPr lang="en-US"/>
              </a:p>
            </p:txBody>
          </p:sp>
          <p:sp>
            <p:nvSpPr>
              <p:cNvPr id="128204" name="Oval 204"/>
              <p:cNvSpPr>
                <a:spLocks noChangeArrowheads="1"/>
              </p:cNvSpPr>
              <p:nvPr/>
            </p:nvSpPr>
            <p:spPr bwMode="auto">
              <a:xfrm rot="900000" flipH="1">
                <a:off x="1875" y="2368"/>
                <a:ext cx="23" cy="40"/>
              </a:xfrm>
              <a:prstGeom prst="ellipse">
                <a:avLst/>
              </a:prstGeom>
              <a:solidFill>
                <a:schemeClr val="bg2"/>
              </a:solidFill>
              <a:ln w="9525">
                <a:noFill/>
                <a:round/>
                <a:headEnd/>
                <a:tailEnd/>
              </a:ln>
              <a:effectLst>
                <a:prstShdw prst="shdw17" dist="17961" dir="2700000">
                  <a:schemeClr val="bg2">
                    <a:gamma/>
                    <a:shade val="60000"/>
                    <a:invGamma/>
                  </a:schemeClr>
                </a:prstShdw>
              </a:effectLst>
            </p:spPr>
            <p:txBody>
              <a:bodyPr wrap="none" anchor="ctr"/>
              <a:lstStyle/>
              <a:p>
                <a:pPr>
                  <a:defRPr/>
                </a:pPr>
                <a:endParaRPr lang="en-US"/>
              </a:p>
            </p:txBody>
          </p:sp>
          <p:sp>
            <p:nvSpPr>
              <p:cNvPr id="128205" name="Oval 205"/>
              <p:cNvSpPr>
                <a:spLocks noChangeArrowheads="1"/>
              </p:cNvSpPr>
              <p:nvPr/>
            </p:nvSpPr>
            <p:spPr bwMode="auto">
              <a:xfrm rot="900000" flipH="1">
                <a:off x="1875" y="2427"/>
                <a:ext cx="23" cy="40"/>
              </a:xfrm>
              <a:prstGeom prst="ellipse">
                <a:avLst/>
              </a:prstGeom>
              <a:solidFill>
                <a:schemeClr val="bg2"/>
              </a:solidFill>
              <a:ln w="9525">
                <a:noFill/>
                <a:round/>
                <a:headEnd/>
                <a:tailEnd/>
              </a:ln>
              <a:effectLst>
                <a:prstShdw prst="shdw17" dist="17961" dir="2700000">
                  <a:schemeClr val="bg2">
                    <a:gamma/>
                    <a:shade val="60000"/>
                    <a:invGamma/>
                  </a:schemeClr>
                </a:prstShdw>
              </a:effectLst>
            </p:spPr>
            <p:txBody>
              <a:bodyPr wrap="none" anchor="ctr"/>
              <a:lstStyle/>
              <a:p>
                <a:pPr>
                  <a:defRPr/>
                </a:pPr>
                <a:endParaRPr lang="en-US"/>
              </a:p>
            </p:txBody>
          </p:sp>
        </p:grpSp>
      </p:grpSp>
      <p:sp>
        <p:nvSpPr>
          <p:cNvPr id="128218" name="Freeform 218"/>
          <p:cNvSpPr>
            <a:spLocks/>
          </p:cNvSpPr>
          <p:nvPr/>
        </p:nvSpPr>
        <p:spPr bwMode="auto">
          <a:xfrm>
            <a:off x="4356100" y="1687514"/>
            <a:ext cx="1498600" cy="2693987"/>
          </a:xfrm>
          <a:custGeom>
            <a:avLst/>
            <a:gdLst>
              <a:gd name="T0" fmla="*/ 0 w 944"/>
              <a:gd name="T1" fmla="*/ 0 h 1697"/>
              <a:gd name="T2" fmla="*/ 0 w 944"/>
              <a:gd name="T3" fmla="*/ 1828800 h 1697"/>
              <a:gd name="T4" fmla="*/ 1498600 w 944"/>
              <a:gd name="T5" fmla="*/ 2693987 h 1697"/>
              <a:gd name="T6" fmla="*/ 1498600 w 944"/>
              <a:gd name="T7" fmla="*/ 863600 h 1697"/>
              <a:gd name="T8" fmla="*/ 0 w 944"/>
              <a:gd name="T9" fmla="*/ 0 h 1697"/>
              <a:gd name="T10" fmla="*/ 0 60000 65536"/>
              <a:gd name="T11" fmla="*/ 0 60000 65536"/>
              <a:gd name="T12" fmla="*/ 0 60000 65536"/>
              <a:gd name="T13" fmla="*/ 0 60000 65536"/>
              <a:gd name="T14" fmla="*/ 0 60000 65536"/>
              <a:gd name="T15" fmla="*/ 0 w 944"/>
              <a:gd name="T16" fmla="*/ 0 h 1697"/>
              <a:gd name="T17" fmla="*/ 944 w 944"/>
              <a:gd name="T18" fmla="*/ 1697 h 1697"/>
            </a:gdLst>
            <a:ahLst/>
            <a:cxnLst>
              <a:cxn ang="T10">
                <a:pos x="T0" y="T1"/>
              </a:cxn>
              <a:cxn ang="T11">
                <a:pos x="T2" y="T3"/>
              </a:cxn>
              <a:cxn ang="T12">
                <a:pos x="T4" y="T5"/>
              </a:cxn>
              <a:cxn ang="T13">
                <a:pos x="T6" y="T7"/>
              </a:cxn>
              <a:cxn ang="T14">
                <a:pos x="T8" y="T9"/>
              </a:cxn>
            </a:cxnLst>
            <a:rect l="T15" t="T16" r="T17" b="T18"/>
            <a:pathLst>
              <a:path w="944" h="1697">
                <a:moveTo>
                  <a:pt x="0" y="0"/>
                </a:moveTo>
                <a:lnTo>
                  <a:pt x="0" y="1152"/>
                </a:lnTo>
                <a:lnTo>
                  <a:pt x="944" y="1697"/>
                </a:lnTo>
                <a:lnTo>
                  <a:pt x="944" y="544"/>
                </a:lnTo>
                <a:lnTo>
                  <a:pt x="0" y="0"/>
                </a:lnTo>
                <a:close/>
              </a:path>
            </a:pathLst>
          </a:custGeom>
          <a:solidFill>
            <a:srgbClr val="993300">
              <a:alpha val="39999"/>
            </a:srgbClr>
          </a:solidFill>
          <a:ln w="9525">
            <a:noFill/>
            <a:round/>
            <a:headEnd/>
            <a:tailEnd/>
          </a:ln>
        </p:spPr>
        <p:txBody>
          <a:bodyPr/>
          <a:lstStyle/>
          <a:p>
            <a:endParaRPr lang="en-US"/>
          </a:p>
        </p:txBody>
      </p:sp>
      <p:sp>
        <p:nvSpPr>
          <p:cNvPr id="128219" name="Freeform 219"/>
          <p:cNvSpPr>
            <a:spLocks/>
          </p:cNvSpPr>
          <p:nvPr/>
        </p:nvSpPr>
        <p:spPr bwMode="auto">
          <a:xfrm>
            <a:off x="5857876" y="4376738"/>
            <a:ext cx="1700213" cy="2476500"/>
          </a:xfrm>
          <a:custGeom>
            <a:avLst/>
            <a:gdLst>
              <a:gd name="T0" fmla="*/ 1700213 w 1071"/>
              <a:gd name="T1" fmla="*/ 2476500 h 1560"/>
              <a:gd name="T2" fmla="*/ 0 w 1071"/>
              <a:gd name="T3" fmla="*/ 1495425 h 1560"/>
              <a:gd name="T4" fmla="*/ 0 w 1071"/>
              <a:gd name="T5" fmla="*/ 0 h 1560"/>
              <a:gd name="T6" fmla="*/ 1698626 w 1071"/>
              <a:gd name="T7" fmla="*/ 973138 h 1560"/>
              <a:gd name="T8" fmla="*/ 1700213 w 1071"/>
              <a:gd name="T9" fmla="*/ 2476500 h 1560"/>
              <a:gd name="T10" fmla="*/ 0 60000 65536"/>
              <a:gd name="T11" fmla="*/ 0 60000 65536"/>
              <a:gd name="T12" fmla="*/ 0 60000 65536"/>
              <a:gd name="T13" fmla="*/ 0 60000 65536"/>
              <a:gd name="T14" fmla="*/ 0 60000 65536"/>
              <a:gd name="T15" fmla="*/ 0 w 1071"/>
              <a:gd name="T16" fmla="*/ 0 h 1560"/>
              <a:gd name="T17" fmla="*/ 1071 w 1071"/>
              <a:gd name="T18" fmla="*/ 1560 h 1560"/>
            </a:gdLst>
            <a:ahLst/>
            <a:cxnLst>
              <a:cxn ang="T10">
                <a:pos x="T0" y="T1"/>
              </a:cxn>
              <a:cxn ang="T11">
                <a:pos x="T2" y="T3"/>
              </a:cxn>
              <a:cxn ang="T12">
                <a:pos x="T4" y="T5"/>
              </a:cxn>
              <a:cxn ang="T13">
                <a:pos x="T6" y="T7"/>
              </a:cxn>
              <a:cxn ang="T14">
                <a:pos x="T8" y="T9"/>
              </a:cxn>
            </a:cxnLst>
            <a:rect l="T15" t="T16" r="T17" b="T18"/>
            <a:pathLst>
              <a:path w="1071" h="1560">
                <a:moveTo>
                  <a:pt x="1071" y="1560"/>
                </a:moveTo>
                <a:lnTo>
                  <a:pt x="0" y="942"/>
                </a:lnTo>
                <a:lnTo>
                  <a:pt x="0" y="0"/>
                </a:lnTo>
                <a:lnTo>
                  <a:pt x="1070" y="613"/>
                </a:lnTo>
                <a:lnTo>
                  <a:pt x="1071" y="1560"/>
                </a:lnTo>
                <a:close/>
              </a:path>
            </a:pathLst>
          </a:custGeom>
          <a:solidFill>
            <a:schemeClr val="accent2">
              <a:alpha val="39999"/>
            </a:schemeClr>
          </a:solidFill>
          <a:ln w="9525">
            <a:noFill/>
            <a:round/>
            <a:headEnd/>
            <a:tailEnd/>
          </a:ln>
        </p:spPr>
        <p:txBody>
          <a:bodyPr/>
          <a:lstStyle/>
          <a:p>
            <a:endParaRPr lang="en-US"/>
          </a:p>
        </p:txBody>
      </p:sp>
      <p:grpSp>
        <p:nvGrpSpPr>
          <p:cNvPr id="16" name="Group 247"/>
          <p:cNvGrpSpPr>
            <a:grpSpLocks/>
          </p:cNvGrpSpPr>
          <p:nvPr/>
        </p:nvGrpSpPr>
        <p:grpSpPr bwMode="auto">
          <a:xfrm>
            <a:off x="6024564" y="4411664"/>
            <a:ext cx="293687" cy="295275"/>
            <a:chOff x="2835" y="2779"/>
            <a:chExt cx="185" cy="186"/>
          </a:xfrm>
        </p:grpSpPr>
        <p:sp>
          <p:nvSpPr>
            <p:cNvPr id="15459" name="Freeform 142"/>
            <p:cNvSpPr>
              <a:spLocks/>
            </p:cNvSpPr>
            <p:nvPr/>
          </p:nvSpPr>
          <p:spPr bwMode="auto">
            <a:xfrm rot="18000000" flipV="1">
              <a:off x="2886" y="2728"/>
              <a:ext cx="84" cy="185"/>
            </a:xfrm>
            <a:custGeom>
              <a:avLst/>
              <a:gdLst>
                <a:gd name="T0" fmla="*/ 0 w 119"/>
                <a:gd name="T1" fmla="*/ 0 h 262"/>
                <a:gd name="T2" fmla="*/ 84 w 119"/>
                <a:gd name="T3" fmla="*/ 49 h 262"/>
                <a:gd name="T4" fmla="*/ 84 w 119"/>
                <a:gd name="T5" fmla="*/ 185 h 262"/>
                <a:gd name="T6" fmla="*/ 1 w 119"/>
                <a:gd name="T7" fmla="*/ 137 h 262"/>
                <a:gd name="T8" fmla="*/ 0 w 119"/>
                <a:gd name="T9" fmla="*/ 0 h 262"/>
                <a:gd name="T10" fmla="*/ 0 60000 65536"/>
                <a:gd name="T11" fmla="*/ 0 60000 65536"/>
                <a:gd name="T12" fmla="*/ 0 60000 65536"/>
                <a:gd name="T13" fmla="*/ 0 60000 65536"/>
                <a:gd name="T14" fmla="*/ 0 60000 65536"/>
                <a:gd name="T15" fmla="*/ 0 w 119"/>
                <a:gd name="T16" fmla="*/ 0 h 262"/>
                <a:gd name="T17" fmla="*/ 119 w 119"/>
                <a:gd name="T18" fmla="*/ 262 h 262"/>
              </a:gdLst>
              <a:ahLst/>
              <a:cxnLst>
                <a:cxn ang="T10">
                  <a:pos x="T0" y="T1"/>
                </a:cxn>
                <a:cxn ang="T11">
                  <a:pos x="T2" y="T3"/>
                </a:cxn>
                <a:cxn ang="T12">
                  <a:pos x="T4" y="T5"/>
                </a:cxn>
                <a:cxn ang="T13">
                  <a:pos x="T6" y="T7"/>
                </a:cxn>
                <a:cxn ang="T14">
                  <a:pos x="T8" y="T9"/>
                </a:cxn>
              </a:cxnLst>
              <a:rect l="T15" t="T16" r="T17" b="T18"/>
              <a:pathLst>
                <a:path w="119" h="262">
                  <a:moveTo>
                    <a:pt x="0" y="0"/>
                  </a:moveTo>
                  <a:lnTo>
                    <a:pt x="119" y="70"/>
                  </a:lnTo>
                  <a:lnTo>
                    <a:pt x="119" y="262"/>
                  </a:lnTo>
                  <a:lnTo>
                    <a:pt x="1" y="194"/>
                  </a:lnTo>
                  <a:lnTo>
                    <a:pt x="0" y="0"/>
                  </a:lnTo>
                  <a:close/>
                </a:path>
              </a:pathLst>
            </a:custGeom>
            <a:solidFill>
              <a:srgbClr val="DDDDDD"/>
            </a:solidFill>
            <a:ln w="9525">
              <a:noFill/>
              <a:round/>
              <a:headEnd/>
              <a:tailEnd/>
            </a:ln>
            <a:effectLst>
              <a:prstShdw prst="shdw17" dist="17961" dir="2700000">
                <a:srgbClr val="858585"/>
              </a:prstShdw>
            </a:effectLst>
          </p:spPr>
          <p:txBody>
            <a:bodyPr/>
            <a:lstStyle/>
            <a:p>
              <a:endParaRPr lang="en-US"/>
            </a:p>
          </p:txBody>
        </p:sp>
        <p:sp>
          <p:nvSpPr>
            <p:cNvPr id="128147" name="Oval 147"/>
            <p:cNvSpPr>
              <a:spLocks noChangeArrowheads="1"/>
            </p:cNvSpPr>
            <p:nvPr/>
          </p:nvSpPr>
          <p:spPr bwMode="auto">
            <a:xfrm rot="18900000" flipV="1">
              <a:off x="2942" y="2820"/>
              <a:ext cx="23" cy="40"/>
            </a:xfrm>
            <a:prstGeom prst="ellipse">
              <a:avLst/>
            </a:prstGeom>
            <a:solidFill>
              <a:schemeClr val="bg2"/>
            </a:solidFill>
            <a:ln w="9525">
              <a:noFill/>
              <a:round/>
              <a:headEnd/>
              <a:tailEnd/>
            </a:ln>
            <a:effectLst>
              <a:prstShdw prst="shdw17" dist="17961" dir="2700000">
                <a:schemeClr val="bg2">
                  <a:gamma/>
                  <a:shade val="60000"/>
                  <a:invGamma/>
                </a:schemeClr>
              </a:prstShdw>
            </a:effectLst>
          </p:spPr>
          <p:txBody>
            <a:bodyPr wrap="none" anchor="ctr"/>
            <a:lstStyle/>
            <a:p>
              <a:pPr>
                <a:defRPr/>
              </a:pPr>
              <a:endParaRPr lang="en-US"/>
            </a:p>
          </p:txBody>
        </p:sp>
        <p:sp>
          <p:nvSpPr>
            <p:cNvPr id="128148" name="Oval 148"/>
            <p:cNvSpPr>
              <a:spLocks noChangeArrowheads="1"/>
            </p:cNvSpPr>
            <p:nvPr/>
          </p:nvSpPr>
          <p:spPr bwMode="auto">
            <a:xfrm rot="18900000" flipV="1">
              <a:off x="2891" y="2790"/>
              <a:ext cx="23" cy="40"/>
            </a:xfrm>
            <a:prstGeom prst="ellipse">
              <a:avLst/>
            </a:prstGeom>
            <a:solidFill>
              <a:schemeClr val="bg2"/>
            </a:solidFill>
            <a:ln w="9525">
              <a:noFill/>
              <a:round/>
              <a:headEnd/>
              <a:tailEnd/>
            </a:ln>
            <a:effectLst>
              <a:prstShdw prst="shdw17" dist="17961" dir="2700000">
                <a:schemeClr val="bg2">
                  <a:gamma/>
                  <a:shade val="60000"/>
                  <a:invGamma/>
                </a:schemeClr>
              </a:prstShdw>
            </a:effectLst>
          </p:spPr>
          <p:txBody>
            <a:bodyPr wrap="none" anchor="ctr"/>
            <a:lstStyle/>
            <a:p>
              <a:pPr>
                <a:defRPr/>
              </a:pPr>
              <a:endParaRPr lang="en-US"/>
            </a:p>
          </p:txBody>
        </p:sp>
        <p:sp>
          <p:nvSpPr>
            <p:cNvPr id="15462" name="Freeform 224"/>
            <p:cNvSpPr>
              <a:spLocks/>
            </p:cNvSpPr>
            <p:nvPr/>
          </p:nvSpPr>
          <p:spPr bwMode="auto">
            <a:xfrm rot="18000000" flipV="1">
              <a:off x="2886" y="2830"/>
              <a:ext cx="84" cy="185"/>
            </a:xfrm>
            <a:custGeom>
              <a:avLst/>
              <a:gdLst>
                <a:gd name="T0" fmla="*/ 0 w 119"/>
                <a:gd name="T1" fmla="*/ 0 h 262"/>
                <a:gd name="T2" fmla="*/ 84 w 119"/>
                <a:gd name="T3" fmla="*/ 49 h 262"/>
                <a:gd name="T4" fmla="*/ 84 w 119"/>
                <a:gd name="T5" fmla="*/ 185 h 262"/>
                <a:gd name="T6" fmla="*/ 1 w 119"/>
                <a:gd name="T7" fmla="*/ 137 h 262"/>
                <a:gd name="T8" fmla="*/ 0 w 119"/>
                <a:gd name="T9" fmla="*/ 0 h 262"/>
                <a:gd name="T10" fmla="*/ 0 60000 65536"/>
                <a:gd name="T11" fmla="*/ 0 60000 65536"/>
                <a:gd name="T12" fmla="*/ 0 60000 65536"/>
                <a:gd name="T13" fmla="*/ 0 60000 65536"/>
                <a:gd name="T14" fmla="*/ 0 60000 65536"/>
                <a:gd name="T15" fmla="*/ 0 w 119"/>
                <a:gd name="T16" fmla="*/ 0 h 262"/>
                <a:gd name="T17" fmla="*/ 119 w 119"/>
                <a:gd name="T18" fmla="*/ 262 h 262"/>
              </a:gdLst>
              <a:ahLst/>
              <a:cxnLst>
                <a:cxn ang="T10">
                  <a:pos x="T0" y="T1"/>
                </a:cxn>
                <a:cxn ang="T11">
                  <a:pos x="T2" y="T3"/>
                </a:cxn>
                <a:cxn ang="T12">
                  <a:pos x="T4" y="T5"/>
                </a:cxn>
                <a:cxn ang="T13">
                  <a:pos x="T6" y="T7"/>
                </a:cxn>
                <a:cxn ang="T14">
                  <a:pos x="T8" y="T9"/>
                </a:cxn>
              </a:cxnLst>
              <a:rect l="T15" t="T16" r="T17" b="T18"/>
              <a:pathLst>
                <a:path w="119" h="262">
                  <a:moveTo>
                    <a:pt x="0" y="0"/>
                  </a:moveTo>
                  <a:lnTo>
                    <a:pt x="119" y="70"/>
                  </a:lnTo>
                  <a:lnTo>
                    <a:pt x="119" y="262"/>
                  </a:lnTo>
                  <a:lnTo>
                    <a:pt x="1" y="194"/>
                  </a:lnTo>
                  <a:lnTo>
                    <a:pt x="0" y="0"/>
                  </a:lnTo>
                  <a:close/>
                </a:path>
              </a:pathLst>
            </a:custGeom>
            <a:solidFill>
              <a:srgbClr val="DDDDDD"/>
            </a:solidFill>
            <a:ln w="9525">
              <a:noFill/>
              <a:round/>
              <a:headEnd/>
              <a:tailEnd/>
            </a:ln>
            <a:effectLst>
              <a:prstShdw prst="shdw17" dist="17961" dir="2700000">
                <a:srgbClr val="858585"/>
              </a:prstShdw>
            </a:effectLst>
          </p:spPr>
          <p:txBody>
            <a:bodyPr/>
            <a:lstStyle/>
            <a:p>
              <a:endParaRPr lang="en-US"/>
            </a:p>
          </p:txBody>
        </p:sp>
        <p:sp>
          <p:nvSpPr>
            <p:cNvPr id="128225" name="Oval 225"/>
            <p:cNvSpPr>
              <a:spLocks noChangeArrowheads="1"/>
            </p:cNvSpPr>
            <p:nvPr/>
          </p:nvSpPr>
          <p:spPr bwMode="auto">
            <a:xfrm rot="18900000" flipV="1">
              <a:off x="2942" y="2922"/>
              <a:ext cx="23" cy="40"/>
            </a:xfrm>
            <a:prstGeom prst="ellipse">
              <a:avLst/>
            </a:prstGeom>
            <a:solidFill>
              <a:schemeClr val="bg2"/>
            </a:solidFill>
            <a:ln w="9525">
              <a:noFill/>
              <a:round/>
              <a:headEnd/>
              <a:tailEnd/>
            </a:ln>
            <a:effectLst>
              <a:prstShdw prst="shdw17" dist="17961" dir="2700000">
                <a:schemeClr val="bg2">
                  <a:gamma/>
                  <a:shade val="60000"/>
                  <a:invGamma/>
                </a:schemeClr>
              </a:prstShdw>
            </a:effectLst>
          </p:spPr>
          <p:txBody>
            <a:bodyPr wrap="none" anchor="ctr"/>
            <a:lstStyle/>
            <a:p>
              <a:pPr>
                <a:defRPr/>
              </a:pPr>
              <a:endParaRPr lang="en-US"/>
            </a:p>
          </p:txBody>
        </p:sp>
        <p:sp>
          <p:nvSpPr>
            <p:cNvPr id="128226" name="Oval 226"/>
            <p:cNvSpPr>
              <a:spLocks noChangeArrowheads="1"/>
            </p:cNvSpPr>
            <p:nvPr/>
          </p:nvSpPr>
          <p:spPr bwMode="auto">
            <a:xfrm rot="18900000" flipV="1">
              <a:off x="2891" y="2892"/>
              <a:ext cx="23" cy="40"/>
            </a:xfrm>
            <a:prstGeom prst="ellipse">
              <a:avLst/>
            </a:prstGeom>
            <a:solidFill>
              <a:schemeClr val="bg2"/>
            </a:solidFill>
            <a:ln w="9525">
              <a:noFill/>
              <a:round/>
              <a:headEnd/>
              <a:tailEnd/>
            </a:ln>
            <a:effectLst>
              <a:prstShdw prst="shdw17" dist="17961" dir="2700000">
                <a:schemeClr val="bg2">
                  <a:gamma/>
                  <a:shade val="60000"/>
                  <a:invGamma/>
                </a:schemeClr>
              </a:prstShdw>
            </a:effectLst>
          </p:spPr>
          <p:txBody>
            <a:bodyPr wrap="none" anchor="ctr"/>
            <a:lstStyle/>
            <a:p>
              <a:pPr>
                <a:defRPr/>
              </a:pPr>
              <a:endParaRPr lang="en-US"/>
            </a:p>
          </p:txBody>
        </p:sp>
        <p:sp>
          <p:nvSpPr>
            <p:cNvPr id="15465" name="Line 231"/>
            <p:cNvSpPr>
              <a:spLocks noChangeShapeType="1"/>
            </p:cNvSpPr>
            <p:nvPr/>
          </p:nvSpPr>
          <p:spPr bwMode="auto">
            <a:xfrm>
              <a:off x="2862" y="2835"/>
              <a:ext cx="129" cy="74"/>
            </a:xfrm>
            <a:prstGeom prst="line">
              <a:avLst/>
            </a:prstGeom>
            <a:noFill/>
            <a:ln w="19050">
              <a:solidFill>
                <a:srgbClr val="5F5F5F"/>
              </a:solidFill>
              <a:round/>
              <a:headEnd/>
              <a:tailEnd/>
            </a:ln>
          </p:spPr>
          <p:txBody>
            <a:bodyPr/>
            <a:lstStyle/>
            <a:p>
              <a:endParaRPr lang="en-US"/>
            </a:p>
          </p:txBody>
        </p:sp>
      </p:grpSp>
      <p:grpSp>
        <p:nvGrpSpPr>
          <p:cNvPr id="17" name="Group 248"/>
          <p:cNvGrpSpPr>
            <a:grpSpLocks/>
          </p:cNvGrpSpPr>
          <p:nvPr/>
        </p:nvGrpSpPr>
        <p:grpSpPr bwMode="auto">
          <a:xfrm>
            <a:off x="7051675" y="4995863"/>
            <a:ext cx="293688" cy="290512"/>
            <a:chOff x="3482" y="3147"/>
            <a:chExt cx="185" cy="183"/>
          </a:xfrm>
        </p:grpSpPr>
        <p:sp>
          <p:nvSpPr>
            <p:cNvPr id="15452" name="Freeform 150"/>
            <p:cNvSpPr>
              <a:spLocks/>
            </p:cNvSpPr>
            <p:nvPr/>
          </p:nvSpPr>
          <p:spPr bwMode="auto">
            <a:xfrm rot="18000000" flipV="1">
              <a:off x="3533" y="3096"/>
              <a:ext cx="84" cy="185"/>
            </a:xfrm>
            <a:custGeom>
              <a:avLst/>
              <a:gdLst>
                <a:gd name="T0" fmla="*/ 0 w 119"/>
                <a:gd name="T1" fmla="*/ 0 h 262"/>
                <a:gd name="T2" fmla="*/ 84 w 119"/>
                <a:gd name="T3" fmla="*/ 49 h 262"/>
                <a:gd name="T4" fmla="*/ 84 w 119"/>
                <a:gd name="T5" fmla="*/ 185 h 262"/>
                <a:gd name="T6" fmla="*/ 1 w 119"/>
                <a:gd name="T7" fmla="*/ 137 h 262"/>
                <a:gd name="T8" fmla="*/ 0 w 119"/>
                <a:gd name="T9" fmla="*/ 0 h 262"/>
                <a:gd name="T10" fmla="*/ 0 60000 65536"/>
                <a:gd name="T11" fmla="*/ 0 60000 65536"/>
                <a:gd name="T12" fmla="*/ 0 60000 65536"/>
                <a:gd name="T13" fmla="*/ 0 60000 65536"/>
                <a:gd name="T14" fmla="*/ 0 60000 65536"/>
                <a:gd name="T15" fmla="*/ 0 w 119"/>
                <a:gd name="T16" fmla="*/ 0 h 262"/>
                <a:gd name="T17" fmla="*/ 119 w 119"/>
                <a:gd name="T18" fmla="*/ 262 h 262"/>
              </a:gdLst>
              <a:ahLst/>
              <a:cxnLst>
                <a:cxn ang="T10">
                  <a:pos x="T0" y="T1"/>
                </a:cxn>
                <a:cxn ang="T11">
                  <a:pos x="T2" y="T3"/>
                </a:cxn>
                <a:cxn ang="T12">
                  <a:pos x="T4" y="T5"/>
                </a:cxn>
                <a:cxn ang="T13">
                  <a:pos x="T6" y="T7"/>
                </a:cxn>
                <a:cxn ang="T14">
                  <a:pos x="T8" y="T9"/>
                </a:cxn>
              </a:cxnLst>
              <a:rect l="T15" t="T16" r="T17" b="T18"/>
              <a:pathLst>
                <a:path w="119" h="262">
                  <a:moveTo>
                    <a:pt x="0" y="0"/>
                  </a:moveTo>
                  <a:lnTo>
                    <a:pt x="119" y="70"/>
                  </a:lnTo>
                  <a:lnTo>
                    <a:pt x="119" y="262"/>
                  </a:lnTo>
                  <a:lnTo>
                    <a:pt x="1" y="194"/>
                  </a:lnTo>
                  <a:lnTo>
                    <a:pt x="0" y="0"/>
                  </a:lnTo>
                  <a:close/>
                </a:path>
              </a:pathLst>
            </a:custGeom>
            <a:solidFill>
              <a:srgbClr val="DDDDDD"/>
            </a:solidFill>
            <a:ln w="9525">
              <a:noFill/>
              <a:round/>
              <a:headEnd/>
              <a:tailEnd/>
            </a:ln>
            <a:effectLst>
              <a:prstShdw prst="shdw17" dist="17961" dir="2700000">
                <a:srgbClr val="858585"/>
              </a:prstShdw>
            </a:effectLst>
          </p:spPr>
          <p:txBody>
            <a:bodyPr/>
            <a:lstStyle/>
            <a:p>
              <a:endParaRPr lang="en-US"/>
            </a:p>
          </p:txBody>
        </p:sp>
        <p:sp>
          <p:nvSpPr>
            <p:cNvPr id="128155" name="Oval 155"/>
            <p:cNvSpPr>
              <a:spLocks noChangeArrowheads="1"/>
            </p:cNvSpPr>
            <p:nvPr/>
          </p:nvSpPr>
          <p:spPr bwMode="auto">
            <a:xfrm rot="18900000" flipV="1">
              <a:off x="3590" y="3188"/>
              <a:ext cx="22" cy="40"/>
            </a:xfrm>
            <a:prstGeom prst="ellipse">
              <a:avLst/>
            </a:prstGeom>
            <a:solidFill>
              <a:schemeClr val="bg2"/>
            </a:solidFill>
            <a:ln w="9525">
              <a:noFill/>
              <a:round/>
              <a:headEnd/>
              <a:tailEnd/>
            </a:ln>
            <a:effectLst>
              <a:prstShdw prst="shdw17" dist="17961" dir="2700000">
                <a:schemeClr val="bg2">
                  <a:gamma/>
                  <a:shade val="60000"/>
                  <a:invGamma/>
                </a:schemeClr>
              </a:prstShdw>
            </a:effectLst>
          </p:spPr>
          <p:txBody>
            <a:bodyPr wrap="none" anchor="ctr"/>
            <a:lstStyle/>
            <a:p>
              <a:pPr>
                <a:defRPr/>
              </a:pPr>
              <a:endParaRPr lang="en-US"/>
            </a:p>
          </p:txBody>
        </p:sp>
        <p:sp>
          <p:nvSpPr>
            <p:cNvPr id="128156" name="Oval 156"/>
            <p:cNvSpPr>
              <a:spLocks noChangeArrowheads="1"/>
            </p:cNvSpPr>
            <p:nvPr/>
          </p:nvSpPr>
          <p:spPr bwMode="auto">
            <a:xfrm rot="18900000" flipV="1">
              <a:off x="3539" y="3158"/>
              <a:ext cx="22" cy="40"/>
            </a:xfrm>
            <a:prstGeom prst="ellipse">
              <a:avLst/>
            </a:prstGeom>
            <a:solidFill>
              <a:schemeClr val="bg2"/>
            </a:solidFill>
            <a:ln w="9525">
              <a:noFill/>
              <a:round/>
              <a:headEnd/>
              <a:tailEnd/>
            </a:ln>
            <a:effectLst>
              <a:prstShdw prst="shdw17" dist="17961" dir="2700000">
                <a:schemeClr val="bg2">
                  <a:gamma/>
                  <a:shade val="60000"/>
                  <a:invGamma/>
                </a:schemeClr>
              </a:prstShdw>
            </a:effectLst>
          </p:spPr>
          <p:txBody>
            <a:bodyPr wrap="none" anchor="ctr"/>
            <a:lstStyle/>
            <a:p>
              <a:pPr>
                <a:defRPr/>
              </a:pPr>
              <a:endParaRPr lang="en-US"/>
            </a:p>
          </p:txBody>
        </p:sp>
        <p:sp>
          <p:nvSpPr>
            <p:cNvPr id="15455" name="Freeform 228"/>
            <p:cNvSpPr>
              <a:spLocks/>
            </p:cNvSpPr>
            <p:nvPr/>
          </p:nvSpPr>
          <p:spPr bwMode="auto">
            <a:xfrm rot="18000000" flipV="1">
              <a:off x="3533" y="3195"/>
              <a:ext cx="84" cy="185"/>
            </a:xfrm>
            <a:custGeom>
              <a:avLst/>
              <a:gdLst>
                <a:gd name="T0" fmla="*/ 0 w 119"/>
                <a:gd name="T1" fmla="*/ 0 h 262"/>
                <a:gd name="T2" fmla="*/ 84 w 119"/>
                <a:gd name="T3" fmla="*/ 49 h 262"/>
                <a:gd name="T4" fmla="*/ 84 w 119"/>
                <a:gd name="T5" fmla="*/ 185 h 262"/>
                <a:gd name="T6" fmla="*/ 1 w 119"/>
                <a:gd name="T7" fmla="*/ 137 h 262"/>
                <a:gd name="T8" fmla="*/ 0 w 119"/>
                <a:gd name="T9" fmla="*/ 0 h 262"/>
                <a:gd name="T10" fmla="*/ 0 60000 65536"/>
                <a:gd name="T11" fmla="*/ 0 60000 65536"/>
                <a:gd name="T12" fmla="*/ 0 60000 65536"/>
                <a:gd name="T13" fmla="*/ 0 60000 65536"/>
                <a:gd name="T14" fmla="*/ 0 60000 65536"/>
                <a:gd name="T15" fmla="*/ 0 w 119"/>
                <a:gd name="T16" fmla="*/ 0 h 262"/>
                <a:gd name="T17" fmla="*/ 119 w 119"/>
                <a:gd name="T18" fmla="*/ 262 h 262"/>
              </a:gdLst>
              <a:ahLst/>
              <a:cxnLst>
                <a:cxn ang="T10">
                  <a:pos x="T0" y="T1"/>
                </a:cxn>
                <a:cxn ang="T11">
                  <a:pos x="T2" y="T3"/>
                </a:cxn>
                <a:cxn ang="T12">
                  <a:pos x="T4" y="T5"/>
                </a:cxn>
                <a:cxn ang="T13">
                  <a:pos x="T6" y="T7"/>
                </a:cxn>
                <a:cxn ang="T14">
                  <a:pos x="T8" y="T9"/>
                </a:cxn>
              </a:cxnLst>
              <a:rect l="T15" t="T16" r="T17" b="T18"/>
              <a:pathLst>
                <a:path w="119" h="262">
                  <a:moveTo>
                    <a:pt x="0" y="0"/>
                  </a:moveTo>
                  <a:lnTo>
                    <a:pt x="119" y="70"/>
                  </a:lnTo>
                  <a:lnTo>
                    <a:pt x="119" y="262"/>
                  </a:lnTo>
                  <a:lnTo>
                    <a:pt x="1" y="194"/>
                  </a:lnTo>
                  <a:lnTo>
                    <a:pt x="0" y="0"/>
                  </a:lnTo>
                  <a:close/>
                </a:path>
              </a:pathLst>
            </a:custGeom>
            <a:solidFill>
              <a:srgbClr val="DDDDDD"/>
            </a:solidFill>
            <a:ln w="9525">
              <a:noFill/>
              <a:round/>
              <a:headEnd/>
              <a:tailEnd/>
            </a:ln>
            <a:effectLst>
              <a:prstShdw prst="shdw17" dist="17961" dir="2700000">
                <a:srgbClr val="858585"/>
              </a:prstShdw>
            </a:effectLst>
          </p:spPr>
          <p:txBody>
            <a:bodyPr/>
            <a:lstStyle/>
            <a:p>
              <a:endParaRPr lang="en-US"/>
            </a:p>
          </p:txBody>
        </p:sp>
        <p:sp>
          <p:nvSpPr>
            <p:cNvPr id="128229" name="Oval 229"/>
            <p:cNvSpPr>
              <a:spLocks noChangeArrowheads="1"/>
            </p:cNvSpPr>
            <p:nvPr/>
          </p:nvSpPr>
          <p:spPr bwMode="auto">
            <a:xfrm rot="18900000" flipV="1">
              <a:off x="3590" y="3287"/>
              <a:ext cx="22" cy="40"/>
            </a:xfrm>
            <a:prstGeom prst="ellipse">
              <a:avLst/>
            </a:prstGeom>
            <a:solidFill>
              <a:schemeClr val="bg2"/>
            </a:solidFill>
            <a:ln w="9525">
              <a:noFill/>
              <a:round/>
              <a:headEnd/>
              <a:tailEnd/>
            </a:ln>
            <a:effectLst>
              <a:prstShdw prst="shdw17" dist="17961" dir="2700000">
                <a:schemeClr val="bg2">
                  <a:gamma/>
                  <a:shade val="60000"/>
                  <a:invGamma/>
                </a:schemeClr>
              </a:prstShdw>
            </a:effectLst>
          </p:spPr>
          <p:txBody>
            <a:bodyPr wrap="none" anchor="ctr"/>
            <a:lstStyle/>
            <a:p>
              <a:pPr>
                <a:defRPr/>
              </a:pPr>
              <a:endParaRPr lang="en-US"/>
            </a:p>
          </p:txBody>
        </p:sp>
        <p:sp>
          <p:nvSpPr>
            <p:cNvPr id="128230" name="Oval 230"/>
            <p:cNvSpPr>
              <a:spLocks noChangeArrowheads="1"/>
            </p:cNvSpPr>
            <p:nvPr/>
          </p:nvSpPr>
          <p:spPr bwMode="auto">
            <a:xfrm rot="18900000" flipV="1">
              <a:off x="3539" y="3257"/>
              <a:ext cx="22" cy="40"/>
            </a:xfrm>
            <a:prstGeom prst="ellipse">
              <a:avLst/>
            </a:prstGeom>
            <a:solidFill>
              <a:schemeClr val="bg2"/>
            </a:solidFill>
            <a:ln w="9525">
              <a:noFill/>
              <a:round/>
              <a:headEnd/>
              <a:tailEnd/>
            </a:ln>
            <a:effectLst>
              <a:prstShdw prst="shdw17" dist="17961" dir="2700000">
                <a:schemeClr val="bg2">
                  <a:gamma/>
                  <a:shade val="60000"/>
                  <a:invGamma/>
                </a:schemeClr>
              </a:prstShdw>
            </a:effectLst>
          </p:spPr>
          <p:txBody>
            <a:bodyPr wrap="none" anchor="ctr"/>
            <a:lstStyle/>
            <a:p>
              <a:pPr>
                <a:defRPr/>
              </a:pPr>
              <a:endParaRPr lang="en-US"/>
            </a:p>
          </p:txBody>
        </p:sp>
        <p:sp>
          <p:nvSpPr>
            <p:cNvPr id="15458" name="Line 232"/>
            <p:cNvSpPr>
              <a:spLocks noChangeShapeType="1"/>
            </p:cNvSpPr>
            <p:nvPr/>
          </p:nvSpPr>
          <p:spPr bwMode="auto">
            <a:xfrm>
              <a:off x="3510" y="3204"/>
              <a:ext cx="129" cy="74"/>
            </a:xfrm>
            <a:prstGeom prst="line">
              <a:avLst/>
            </a:prstGeom>
            <a:noFill/>
            <a:ln w="19050">
              <a:solidFill>
                <a:srgbClr val="5F5F5F"/>
              </a:solidFill>
              <a:round/>
              <a:headEnd/>
              <a:tailEnd/>
            </a:ln>
          </p:spPr>
          <p:txBody>
            <a:bodyPr/>
            <a:lstStyle/>
            <a:p>
              <a:endParaRPr lang="en-US"/>
            </a:p>
          </p:txBody>
        </p:sp>
      </p:grpSp>
      <p:grpSp>
        <p:nvGrpSpPr>
          <p:cNvPr id="18" name="Group 245"/>
          <p:cNvGrpSpPr>
            <a:grpSpLocks/>
          </p:cNvGrpSpPr>
          <p:nvPr/>
        </p:nvGrpSpPr>
        <p:grpSpPr bwMode="auto">
          <a:xfrm>
            <a:off x="5722938" y="2711450"/>
            <a:ext cx="266700" cy="369888"/>
            <a:chOff x="2645" y="1732"/>
            <a:chExt cx="168" cy="233"/>
          </a:xfrm>
        </p:grpSpPr>
        <p:sp>
          <p:nvSpPr>
            <p:cNvPr id="15445" name="Freeform 123"/>
            <p:cNvSpPr>
              <a:spLocks/>
            </p:cNvSpPr>
            <p:nvPr/>
          </p:nvSpPr>
          <p:spPr bwMode="auto">
            <a:xfrm>
              <a:off x="2729" y="1780"/>
              <a:ext cx="84" cy="185"/>
            </a:xfrm>
            <a:custGeom>
              <a:avLst/>
              <a:gdLst>
                <a:gd name="T0" fmla="*/ 0 w 119"/>
                <a:gd name="T1" fmla="*/ 0 h 262"/>
                <a:gd name="T2" fmla="*/ 84 w 119"/>
                <a:gd name="T3" fmla="*/ 49 h 262"/>
                <a:gd name="T4" fmla="*/ 84 w 119"/>
                <a:gd name="T5" fmla="*/ 185 h 262"/>
                <a:gd name="T6" fmla="*/ 1 w 119"/>
                <a:gd name="T7" fmla="*/ 137 h 262"/>
                <a:gd name="T8" fmla="*/ 0 w 119"/>
                <a:gd name="T9" fmla="*/ 0 h 262"/>
                <a:gd name="T10" fmla="*/ 0 60000 65536"/>
                <a:gd name="T11" fmla="*/ 0 60000 65536"/>
                <a:gd name="T12" fmla="*/ 0 60000 65536"/>
                <a:gd name="T13" fmla="*/ 0 60000 65536"/>
                <a:gd name="T14" fmla="*/ 0 60000 65536"/>
                <a:gd name="T15" fmla="*/ 0 w 119"/>
                <a:gd name="T16" fmla="*/ 0 h 262"/>
                <a:gd name="T17" fmla="*/ 119 w 119"/>
                <a:gd name="T18" fmla="*/ 262 h 262"/>
              </a:gdLst>
              <a:ahLst/>
              <a:cxnLst>
                <a:cxn ang="T10">
                  <a:pos x="T0" y="T1"/>
                </a:cxn>
                <a:cxn ang="T11">
                  <a:pos x="T2" y="T3"/>
                </a:cxn>
                <a:cxn ang="T12">
                  <a:pos x="T4" y="T5"/>
                </a:cxn>
                <a:cxn ang="T13">
                  <a:pos x="T6" y="T7"/>
                </a:cxn>
                <a:cxn ang="T14">
                  <a:pos x="T8" y="T9"/>
                </a:cxn>
              </a:cxnLst>
              <a:rect l="T15" t="T16" r="T17" b="T18"/>
              <a:pathLst>
                <a:path w="119" h="262">
                  <a:moveTo>
                    <a:pt x="0" y="0"/>
                  </a:moveTo>
                  <a:lnTo>
                    <a:pt x="119" y="70"/>
                  </a:lnTo>
                  <a:lnTo>
                    <a:pt x="119" y="262"/>
                  </a:lnTo>
                  <a:lnTo>
                    <a:pt x="1" y="194"/>
                  </a:lnTo>
                  <a:lnTo>
                    <a:pt x="0" y="0"/>
                  </a:lnTo>
                  <a:close/>
                </a:path>
              </a:pathLst>
            </a:custGeom>
            <a:solidFill>
              <a:srgbClr val="DDDDDD"/>
            </a:solidFill>
            <a:ln w="9525">
              <a:noFill/>
              <a:round/>
              <a:headEnd/>
              <a:tailEnd/>
            </a:ln>
            <a:effectLst>
              <a:prstShdw prst="shdw17" dist="17961" dir="2700000">
                <a:srgbClr val="858585"/>
              </a:prstShdw>
            </a:effectLst>
          </p:spPr>
          <p:txBody>
            <a:bodyPr/>
            <a:lstStyle/>
            <a:p>
              <a:endParaRPr lang="en-US"/>
            </a:p>
          </p:txBody>
        </p:sp>
        <p:sp>
          <p:nvSpPr>
            <p:cNvPr id="128128" name="Oval 128"/>
            <p:cNvSpPr>
              <a:spLocks noChangeArrowheads="1"/>
            </p:cNvSpPr>
            <p:nvPr/>
          </p:nvSpPr>
          <p:spPr bwMode="auto">
            <a:xfrm rot="-900000">
              <a:off x="2756" y="1820"/>
              <a:ext cx="23" cy="40"/>
            </a:xfrm>
            <a:prstGeom prst="ellipse">
              <a:avLst/>
            </a:prstGeom>
            <a:solidFill>
              <a:schemeClr val="bg2"/>
            </a:solidFill>
            <a:ln w="9525">
              <a:noFill/>
              <a:round/>
              <a:headEnd/>
              <a:tailEnd/>
            </a:ln>
            <a:effectLst>
              <a:prstShdw prst="shdw17" dist="17961" dir="2700000">
                <a:schemeClr val="bg2">
                  <a:gamma/>
                  <a:shade val="60000"/>
                  <a:invGamma/>
                </a:schemeClr>
              </a:prstShdw>
            </a:effectLst>
          </p:spPr>
          <p:txBody>
            <a:bodyPr wrap="none" anchor="ctr"/>
            <a:lstStyle/>
            <a:p>
              <a:pPr>
                <a:defRPr/>
              </a:pPr>
              <a:endParaRPr lang="en-US"/>
            </a:p>
          </p:txBody>
        </p:sp>
        <p:sp>
          <p:nvSpPr>
            <p:cNvPr id="128129" name="Oval 129"/>
            <p:cNvSpPr>
              <a:spLocks noChangeArrowheads="1"/>
            </p:cNvSpPr>
            <p:nvPr/>
          </p:nvSpPr>
          <p:spPr bwMode="auto">
            <a:xfrm rot="-900000">
              <a:off x="2756" y="1879"/>
              <a:ext cx="23" cy="40"/>
            </a:xfrm>
            <a:prstGeom prst="ellipse">
              <a:avLst/>
            </a:prstGeom>
            <a:solidFill>
              <a:schemeClr val="bg2"/>
            </a:solidFill>
            <a:ln w="9525">
              <a:noFill/>
              <a:round/>
              <a:headEnd/>
              <a:tailEnd/>
            </a:ln>
            <a:effectLst>
              <a:prstShdw prst="shdw17" dist="17961" dir="2700000">
                <a:schemeClr val="bg2">
                  <a:gamma/>
                  <a:shade val="60000"/>
                  <a:invGamma/>
                </a:schemeClr>
              </a:prstShdw>
            </a:effectLst>
          </p:spPr>
          <p:txBody>
            <a:bodyPr wrap="none" anchor="ctr"/>
            <a:lstStyle/>
            <a:p>
              <a:pPr>
                <a:defRPr/>
              </a:pPr>
              <a:endParaRPr lang="en-US"/>
            </a:p>
          </p:txBody>
        </p:sp>
        <p:sp>
          <p:nvSpPr>
            <p:cNvPr id="15448" name="Freeform 236"/>
            <p:cNvSpPr>
              <a:spLocks/>
            </p:cNvSpPr>
            <p:nvPr/>
          </p:nvSpPr>
          <p:spPr bwMode="auto">
            <a:xfrm>
              <a:off x="2645" y="1732"/>
              <a:ext cx="84" cy="185"/>
            </a:xfrm>
            <a:custGeom>
              <a:avLst/>
              <a:gdLst>
                <a:gd name="T0" fmla="*/ 0 w 119"/>
                <a:gd name="T1" fmla="*/ 0 h 262"/>
                <a:gd name="T2" fmla="*/ 84 w 119"/>
                <a:gd name="T3" fmla="*/ 49 h 262"/>
                <a:gd name="T4" fmla="*/ 84 w 119"/>
                <a:gd name="T5" fmla="*/ 185 h 262"/>
                <a:gd name="T6" fmla="*/ 1 w 119"/>
                <a:gd name="T7" fmla="*/ 137 h 262"/>
                <a:gd name="T8" fmla="*/ 0 w 119"/>
                <a:gd name="T9" fmla="*/ 0 h 262"/>
                <a:gd name="T10" fmla="*/ 0 60000 65536"/>
                <a:gd name="T11" fmla="*/ 0 60000 65536"/>
                <a:gd name="T12" fmla="*/ 0 60000 65536"/>
                <a:gd name="T13" fmla="*/ 0 60000 65536"/>
                <a:gd name="T14" fmla="*/ 0 60000 65536"/>
                <a:gd name="T15" fmla="*/ 0 w 119"/>
                <a:gd name="T16" fmla="*/ 0 h 262"/>
                <a:gd name="T17" fmla="*/ 119 w 119"/>
                <a:gd name="T18" fmla="*/ 262 h 262"/>
              </a:gdLst>
              <a:ahLst/>
              <a:cxnLst>
                <a:cxn ang="T10">
                  <a:pos x="T0" y="T1"/>
                </a:cxn>
                <a:cxn ang="T11">
                  <a:pos x="T2" y="T3"/>
                </a:cxn>
                <a:cxn ang="T12">
                  <a:pos x="T4" y="T5"/>
                </a:cxn>
                <a:cxn ang="T13">
                  <a:pos x="T6" y="T7"/>
                </a:cxn>
                <a:cxn ang="T14">
                  <a:pos x="T8" y="T9"/>
                </a:cxn>
              </a:cxnLst>
              <a:rect l="T15" t="T16" r="T17" b="T18"/>
              <a:pathLst>
                <a:path w="119" h="262">
                  <a:moveTo>
                    <a:pt x="0" y="0"/>
                  </a:moveTo>
                  <a:lnTo>
                    <a:pt x="119" y="70"/>
                  </a:lnTo>
                  <a:lnTo>
                    <a:pt x="119" y="262"/>
                  </a:lnTo>
                  <a:lnTo>
                    <a:pt x="1" y="194"/>
                  </a:lnTo>
                  <a:lnTo>
                    <a:pt x="0" y="0"/>
                  </a:lnTo>
                  <a:close/>
                </a:path>
              </a:pathLst>
            </a:custGeom>
            <a:solidFill>
              <a:srgbClr val="DDDDDD"/>
            </a:solidFill>
            <a:ln w="9525">
              <a:noFill/>
              <a:round/>
              <a:headEnd/>
              <a:tailEnd/>
            </a:ln>
            <a:effectLst>
              <a:prstShdw prst="shdw17" dist="17961" dir="2700000">
                <a:srgbClr val="858585"/>
              </a:prstShdw>
            </a:effectLst>
          </p:spPr>
          <p:txBody>
            <a:bodyPr/>
            <a:lstStyle/>
            <a:p>
              <a:endParaRPr lang="en-US"/>
            </a:p>
          </p:txBody>
        </p:sp>
        <p:sp>
          <p:nvSpPr>
            <p:cNvPr id="15449" name="Line 237"/>
            <p:cNvSpPr>
              <a:spLocks noChangeShapeType="1"/>
            </p:cNvSpPr>
            <p:nvPr/>
          </p:nvSpPr>
          <p:spPr bwMode="auto">
            <a:xfrm flipH="1">
              <a:off x="2729" y="1777"/>
              <a:ext cx="0" cy="141"/>
            </a:xfrm>
            <a:prstGeom prst="line">
              <a:avLst/>
            </a:prstGeom>
            <a:noFill/>
            <a:ln w="19050">
              <a:solidFill>
                <a:srgbClr val="5F5F5F"/>
              </a:solidFill>
              <a:round/>
              <a:headEnd/>
              <a:tailEnd/>
            </a:ln>
          </p:spPr>
          <p:txBody>
            <a:bodyPr/>
            <a:lstStyle/>
            <a:p>
              <a:endParaRPr lang="en-US"/>
            </a:p>
          </p:txBody>
        </p:sp>
        <p:sp>
          <p:nvSpPr>
            <p:cNvPr id="128238" name="Oval 238"/>
            <p:cNvSpPr>
              <a:spLocks noChangeArrowheads="1"/>
            </p:cNvSpPr>
            <p:nvPr/>
          </p:nvSpPr>
          <p:spPr bwMode="auto">
            <a:xfrm rot="-900000">
              <a:off x="2672" y="1772"/>
              <a:ext cx="23" cy="40"/>
            </a:xfrm>
            <a:prstGeom prst="ellipse">
              <a:avLst/>
            </a:prstGeom>
            <a:solidFill>
              <a:schemeClr val="bg2"/>
            </a:solidFill>
            <a:ln w="9525">
              <a:noFill/>
              <a:round/>
              <a:headEnd/>
              <a:tailEnd/>
            </a:ln>
            <a:effectLst>
              <a:prstShdw prst="shdw17" dist="17961" dir="2700000">
                <a:schemeClr val="bg2">
                  <a:gamma/>
                  <a:shade val="60000"/>
                  <a:invGamma/>
                </a:schemeClr>
              </a:prstShdw>
            </a:effectLst>
          </p:spPr>
          <p:txBody>
            <a:bodyPr wrap="none" anchor="ctr"/>
            <a:lstStyle/>
            <a:p>
              <a:pPr>
                <a:defRPr/>
              </a:pPr>
              <a:endParaRPr lang="en-US"/>
            </a:p>
          </p:txBody>
        </p:sp>
        <p:sp>
          <p:nvSpPr>
            <p:cNvPr id="128239" name="Oval 239"/>
            <p:cNvSpPr>
              <a:spLocks noChangeArrowheads="1"/>
            </p:cNvSpPr>
            <p:nvPr/>
          </p:nvSpPr>
          <p:spPr bwMode="auto">
            <a:xfrm rot="-900000">
              <a:off x="2672" y="1831"/>
              <a:ext cx="23" cy="40"/>
            </a:xfrm>
            <a:prstGeom prst="ellipse">
              <a:avLst/>
            </a:prstGeom>
            <a:solidFill>
              <a:schemeClr val="bg2"/>
            </a:solidFill>
            <a:ln w="9525">
              <a:noFill/>
              <a:round/>
              <a:headEnd/>
              <a:tailEnd/>
            </a:ln>
            <a:effectLst>
              <a:prstShdw prst="shdw17" dist="17961" dir="2700000">
                <a:schemeClr val="bg2">
                  <a:gamma/>
                  <a:shade val="60000"/>
                  <a:invGamma/>
                </a:schemeClr>
              </a:prstShdw>
            </a:effectLst>
          </p:spPr>
          <p:txBody>
            <a:bodyPr wrap="none" anchor="ctr"/>
            <a:lstStyle/>
            <a:p>
              <a:pPr>
                <a:defRPr/>
              </a:pPr>
              <a:endParaRPr lang="en-US"/>
            </a:p>
          </p:txBody>
        </p:sp>
      </p:grpSp>
      <p:grpSp>
        <p:nvGrpSpPr>
          <p:cNvPr id="19" name="Group 246"/>
          <p:cNvGrpSpPr>
            <a:grpSpLocks/>
          </p:cNvGrpSpPr>
          <p:nvPr/>
        </p:nvGrpSpPr>
        <p:grpSpPr bwMode="auto">
          <a:xfrm>
            <a:off x="5722938" y="3827464"/>
            <a:ext cx="266700" cy="369887"/>
            <a:chOff x="2645" y="2441"/>
            <a:chExt cx="168" cy="233"/>
          </a:xfrm>
        </p:grpSpPr>
        <p:sp>
          <p:nvSpPr>
            <p:cNvPr id="15438" name="Freeform 131"/>
            <p:cNvSpPr>
              <a:spLocks/>
            </p:cNvSpPr>
            <p:nvPr/>
          </p:nvSpPr>
          <p:spPr bwMode="auto">
            <a:xfrm>
              <a:off x="2729" y="2489"/>
              <a:ext cx="84" cy="185"/>
            </a:xfrm>
            <a:custGeom>
              <a:avLst/>
              <a:gdLst>
                <a:gd name="T0" fmla="*/ 0 w 119"/>
                <a:gd name="T1" fmla="*/ 0 h 262"/>
                <a:gd name="T2" fmla="*/ 84 w 119"/>
                <a:gd name="T3" fmla="*/ 49 h 262"/>
                <a:gd name="T4" fmla="*/ 84 w 119"/>
                <a:gd name="T5" fmla="*/ 185 h 262"/>
                <a:gd name="T6" fmla="*/ 1 w 119"/>
                <a:gd name="T7" fmla="*/ 137 h 262"/>
                <a:gd name="T8" fmla="*/ 0 w 119"/>
                <a:gd name="T9" fmla="*/ 0 h 262"/>
                <a:gd name="T10" fmla="*/ 0 60000 65536"/>
                <a:gd name="T11" fmla="*/ 0 60000 65536"/>
                <a:gd name="T12" fmla="*/ 0 60000 65536"/>
                <a:gd name="T13" fmla="*/ 0 60000 65536"/>
                <a:gd name="T14" fmla="*/ 0 60000 65536"/>
                <a:gd name="T15" fmla="*/ 0 w 119"/>
                <a:gd name="T16" fmla="*/ 0 h 262"/>
                <a:gd name="T17" fmla="*/ 119 w 119"/>
                <a:gd name="T18" fmla="*/ 262 h 262"/>
              </a:gdLst>
              <a:ahLst/>
              <a:cxnLst>
                <a:cxn ang="T10">
                  <a:pos x="T0" y="T1"/>
                </a:cxn>
                <a:cxn ang="T11">
                  <a:pos x="T2" y="T3"/>
                </a:cxn>
                <a:cxn ang="T12">
                  <a:pos x="T4" y="T5"/>
                </a:cxn>
                <a:cxn ang="T13">
                  <a:pos x="T6" y="T7"/>
                </a:cxn>
                <a:cxn ang="T14">
                  <a:pos x="T8" y="T9"/>
                </a:cxn>
              </a:cxnLst>
              <a:rect l="T15" t="T16" r="T17" b="T18"/>
              <a:pathLst>
                <a:path w="119" h="262">
                  <a:moveTo>
                    <a:pt x="0" y="0"/>
                  </a:moveTo>
                  <a:lnTo>
                    <a:pt x="119" y="70"/>
                  </a:lnTo>
                  <a:lnTo>
                    <a:pt x="119" y="262"/>
                  </a:lnTo>
                  <a:lnTo>
                    <a:pt x="1" y="194"/>
                  </a:lnTo>
                  <a:lnTo>
                    <a:pt x="0" y="0"/>
                  </a:lnTo>
                  <a:close/>
                </a:path>
              </a:pathLst>
            </a:custGeom>
            <a:solidFill>
              <a:srgbClr val="DDDDDD"/>
            </a:solidFill>
            <a:ln w="9525">
              <a:noFill/>
              <a:round/>
              <a:headEnd/>
              <a:tailEnd/>
            </a:ln>
            <a:effectLst>
              <a:prstShdw prst="shdw17" dist="17961" dir="2700000">
                <a:srgbClr val="858585"/>
              </a:prstShdw>
            </a:effectLst>
          </p:spPr>
          <p:txBody>
            <a:bodyPr/>
            <a:lstStyle/>
            <a:p>
              <a:endParaRPr lang="en-US"/>
            </a:p>
          </p:txBody>
        </p:sp>
        <p:sp>
          <p:nvSpPr>
            <p:cNvPr id="128136" name="Oval 136"/>
            <p:cNvSpPr>
              <a:spLocks noChangeArrowheads="1"/>
            </p:cNvSpPr>
            <p:nvPr/>
          </p:nvSpPr>
          <p:spPr bwMode="auto">
            <a:xfrm rot="-900000">
              <a:off x="2756" y="2529"/>
              <a:ext cx="23" cy="40"/>
            </a:xfrm>
            <a:prstGeom prst="ellipse">
              <a:avLst/>
            </a:prstGeom>
            <a:solidFill>
              <a:schemeClr val="bg2"/>
            </a:solidFill>
            <a:ln w="9525">
              <a:noFill/>
              <a:round/>
              <a:headEnd/>
              <a:tailEnd/>
            </a:ln>
            <a:effectLst>
              <a:prstShdw prst="shdw17" dist="17961" dir="2700000">
                <a:schemeClr val="bg2">
                  <a:gamma/>
                  <a:shade val="60000"/>
                  <a:invGamma/>
                </a:schemeClr>
              </a:prstShdw>
            </a:effectLst>
          </p:spPr>
          <p:txBody>
            <a:bodyPr wrap="none" anchor="ctr"/>
            <a:lstStyle/>
            <a:p>
              <a:pPr>
                <a:defRPr/>
              </a:pPr>
              <a:endParaRPr lang="en-US"/>
            </a:p>
          </p:txBody>
        </p:sp>
        <p:sp>
          <p:nvSpPr>
            <p:cNvPr id="128137" name="Oval 137"/>
            <p:cNvSpPr>
              <a:spLocks noChangeArrowheads="1"/>
            </p:cNvSpPr>
            <p:nvPr/>
          </p:nvSpPr>
          <p:spPr bwMode="auto">
            <a:xfrm rot="-900000">
              <a:off x="2756" y="2588"/>
              <a:ext cx="23" cy="40"/>
            </a:xfrm>
            <a:prstGeom prst="ellipse">
              <a:avLst/>
            </a:prstGeom>
            <a:solidFill>
              <a:schemeClr val="bg2"/>
            </a:solidFill>
            <a:ln w="9525">
              <a:noFill/>
              <a:round/>
              <a:headEnd/>
              <a:tailEnd/>
            </a:ln>
            <a:effectLst>
              <a:prstShdw prst="shdw17" dist="17961" dir="2700000">
                <a:schemeClr val="bg2">
                  <a:gamma/>
                  <a:shade val="60000"/>
                  <a:invGamma/>
                </a:schemeClr>
              </a:prstShdw>
            </a:effectLst>
          </p:spPr>
          <p:txBody>
            <a:bodyPr wrap="none" anchor="ctr"/>
            <a:lstStyle/>
            <a:p>
              <a:pPr>
                <a:defRPr/>
              </a:pPr>
              <a:endParaRPr lang="en-US"/>
            </a:p>
          </p:txBody>
        </p:sp>
        <p:sp>
          <p:nvSpPr>
            <p:cNvPr id="15441" name="Freeform 240"/>
            <p:cNvSpPr>
              <a:spLocks/>
            </p:cNvSpPr>
            <p:nvPr/>
          </p:nvSpPr>
          <p:spPr bwMode="auto">
            <a:xfrm>
              <a:off x="2645" y="2441"/>
              <a:ext cx="84" cy="185"/>
            </a:xfrm>
            <a:custGeom>
              <a:avLst/>
              <a:gdLst>
                <a:gd name="T0" fmla="*/ 0 w 119"/>
                <a:gd name="T1" fmla="*/ 0 h 262"/>
                <a:gd name="T2" fmla="*/ 84 w 119"/>
                <a:gd name="T3" fmla="*/ 49 h 262"/>
                <a:gd name="T4" fmla="*/ 84 w 119"/>
                <a:gd name="T5" fmla="*/ 185 h 262"/>
                <a:gd name="T6" fmla="*/ 1 w 119"/>
                <a:gd name="T7" fmla="*/ 137 h 262"/>
                <a:gd name="T8" fmla="*/ 0 w 119"/>
                <a:gd name="T9" fmla="*/ 0 h 262"/>
                <a:gd name="T10" fmla="*/ 0 60000 65536"/>
                <a:gd name="T11" fmla="*/ 0 60000 65536"/>
                <a:gd name="T12" fmla="*/ 0 60000 65536"/>
                <a:gd name="T13" fmla="*/ 0 60000 65536"/>
                <a:gd name="T14" fmla="*/ 0 60000 65536"/>
                <a:gd name="T15" fmla="*/ 0 w 119"/>
                <a:gd name="T16" fmla="*/ 0 h 262"/>
                <a:gd name="T17" fmla="*/ 119 w 119"/>
                <a:gd name="T18" fmla="*/ 262 h 262"/>
              </a:gdLst>
              <a:ahLst/>
              <a:cxnLst>
                <a:cxn ang="T10">
                  <a:pos x="T0" y="T1"/>
                </a:cxn>
                <a:cxn ang="T11">
                  <a:pos x="T2" y="T3"/>
                </a:cxn>
                <a:cxn ang="T12">
                  <a:pos x="T4" y="T5"/>
                </a:cxn>
                <a:cxn ang="T13">
                  <a:pos x="T6" y="T7"/>
                </a:cxn>
                <a:cxn ang="T14">
                  <a:pos x="T8" y="T9"/>
                </a:cxn>
              </a:cxnLst>
              <a:rect l="T15" t="T16" r="T17" b="T18"/>
              <a:pathLst>
                <a:path w="119" h="262">
                  <a:moveTo>
                    <a:pt x="0" y="0"/>
                  </a:moveTo>
                  <a:lnTo>
                    <a:pt x="119" y="70"/>
                  </a:lnTo>
                  <a:lnTo>
                    <a:pt x="119" y="262"/>
                  </a:lnTo>
                  <a:lnTo>
                    <a:pt x="1" y="194"/>
                  </a:lnTo>
                  <a:lnTo>
                    <a:pt x="0" y="0"/>
                  </a:lnTo>
                  <a:close/>
                </a:path>
              </a:pathLst>
            </a:custGeom>
            <a:solidFill>
              <a:srgbClr val="DDDDDD"/>
            </a:solidFill>
            <a:ln w="9525">
              <a:noFill/>
              <a:round/>
              <a:headEnd/>
              <a:tailEnd/>
            </a:ln>
            <a:effectLst>
              <a:prstShdw prst="shdw17" dist="17961" dir="2700000">
                <a:srgbClr val="858585"/>
              </a:prstShdw>
            </a:effectLst>
          </p:spPr>
          <p:txBody>
            <a:bodyPr/>
            <a:lstStyle/>
            <a:p>
              <a:endParaRPr lang="en-US"/>
            </a:p>
          </p:txBody>
        </p:sp>
        <p:sp>
          <p:nvSpPr>
            <p:cNvPr id="15442" name="Line 241"/>
            <p:cNvSpPr>
              <a:spLocks noChangeShapeType="1"/>
            </p:cNvSpPr>
            <p:nvPr/>
          </p:nvSpPr>
          <p:spPr bwMode="auto">
            <a:xfrm flipH="1">
              <a:off x="2729" y="2486"/>
              <a:ext cx="0" cy="141"/>
            </a:xfrm>
            <a:prstGeom prst="line">
              <a:avLst/>
            </a:prstGeom>
            <a:noFill/>
            <a:ln w="19050">
              <a:solidFill>
                <a:srgbClr val="5F5F5F"/>
              </a:solidFill>
              <a:round/>
              <a:headEnd/>
              <a:tailEnd/>
            </a:ln>
          </p:spPr>
          <p:txBody>
            <a:bodyPr/>
            <a:lstStyle/>
            <a:p>
              <a:endParaRPr lang="en-US"/>
            </a:p>
          </p:txBody>
        </p:sp>
        <p:sp>
          <p:nvSpPr>
            <p:cNvPr id="128242" name="Oval 242"/>
            <p:cNvSpPr>
              <a:spLocks noChangeArrowheads="1"/>
            </p:cNvSpPr>
            <p:nvPr/>
          </p:nvSpPr>
          <p:spPr bwMode="auto">
            <a:xfrm rot="-900000">
              <a:off x="2672" y="2481"/>
              <a:ext cx="23" cy="40"/>
            </a:xfrm>
            <a:prstGeom prst="ellipse">
              <a:avLst/>
            </a:prstGeom>
            <a:solidFill>
              <a:schemeClr val="bg2"/>
            </a:solidFill>
            <a:ln w="9525">
              <a:noFill/>
              <a:round/>
              <a:headEnd/>
              <a:tailEnd/>
            </a:ln>
            <a:effectLst>
              <a:prstShdw prst="shdw17" dist="17961" dir="2700000">
                <a:schemeClr val="bg2">
                  <a:gamma/>
                  <a:shade val="60000"/>
                  <a:invGamma/>
                </a:schemeClr>
              </a:prstShdw>
            </a:effectLst>
          </p:spPr>
          <p:txBody>
            <a:bodyPr wrap="none" anchor="ctr"/>
            <a:lstStyle/>
            <a:p>
              <a:pPr>
                <a:defRPr/>
              </a:pPr>
              <a:endParaRPr lang="en-US"/>
            </a:p>
          </p:txBody>
        </p:sp>
        <p:sp>
          <p:nvSpPr>
            <p:cNvPr id="128243" name="Oval 243"/>
            <p:cNvSpPr>
              <a:spLocks noChangeArrowheads="1"/>
            </p:cNvSpPr>
            <p:nvPr/>
          </p:nvSpPr>
          <p:spPr bwMode="auto">
            <a:xfrm rot="-900000">
              <a:off x="2672" y="2540"/>
              <a:ext cx="23" cy="40"/>
            </a:xfrm>
            <a:prstGeom prst="ellipse">
              <a:avLst/>
            </a:prstGeom>
            <a:solidFill>
              <a:schemeClr val="bg2"/>
            </a:solidFill>
            <a:ln w="9525">
              <a:noFill/>
              <a:round/>
              <a:headEnd/>
              <a:tailEnd/>
            </a:ln>
            <a:effectLst>
              <a:prstShdw prst="shdw17" dist="17961" dir="2700000">
                <a:schemeClr val="bg2">
                  <a:gamma/>
                  <a:shade val="60000"/>
                  <a:invGamma/>
                </a:schemeClr>
              </a:prstShdw>
            </a:effectLst>
          </p:spPr>
          <p:txBody>
            <a:bodyPr wrap="none" anchor="ctr"/>
            <a:lstStyle/>
            <a:p>
              <a:pPr>
                <a:defRPr/>
              </a:pPr>
              <a:endParaRPr lang="en-US"/>
            </a:p>
          </p:txBody>
        </p:sp>
      </p:grpSp>
      <p:sp>
        <p:nvSpPr>
          <p:cNvPr id="128266" name="Freeform 266"/>
          <p:cNvSpPr>
            <a:spLocks/>
          </p:cNvSpPr>
          <p:nvPr/>
        </p:nvSpPr>
        <p:spPr bwMode="auto">
          <a:xfrm>
            <a:off x="2654300" y="714375"/>
            <a:ext cx="1703388" cy="2806700"/>
          </a:xfrm>
          <a:custGeom>
            <a:avLst/>
            <a:gdLst>
              <a:gd name="T0" fmla="*/ 0 w 1525"/>
              <a:gd name="T1" fmla="*/ 0 h 2512"/>
              <a:gd name="T2" fmla="*/ 0 w 1525"/>
              <a:gd name="T3" fmla="*/ 1823461 h 2512"/>
              <a:gd name="T4" fmla="*/ 1703388 w 1525"/>
              <a:gd name="T5" fmla="*/ 2806700 h 2512"/>
              <a:gd name="T6" fmla="*/ 1703388 w 1525"/>
              <a:gd name="T7" fmla="*/ 983239 h 2512"/>
              <a:gd name="T8" fmla="*/ 0 w 1525"/>
              <a:gd name="T9" fmla="*/ 0 h 2512"/>
              <a:gd name="T10" fmla="*/ 0 60000 65536"/>
              <a:gd name="T11" fmla="*/ 0 60000 65536"/>
              <a:gd name="T12" fmla="*/ 0 60000 65536"/>
              <a:gd name="T13" fmla="*/ 0 60000 65536"/>
              <a:gd name="T14" fmla="*/ 0 60000 65536"/>
              <a:gd name="T15" fmla="*/ 0 w 1525"/>
              <a:gd name="T16" fmla="*/ 0 h 2512"/>
              <a:gd name="T17" fmla="*/ 1525 w 1525"/>
              <a:gd name="T18" fmla="*/ 2512 h 2512"/>
            </a:gdLst>
            <a:ahLst/>
            <a:cxnLst>
              <a:cxn ang="T10">
                <a:pos x="T0" y="T1"/>
              </a:cxn>
              <a:cxn ang="T11">
                <a:pos x="T2" y="T3"/>
              </a:cxn>
              <a:cxn ang="T12">
                <a:pos x="T4" y="T5"/>
              </a:cxn>
              <a:cxn ang="T13">
                <a:pos x="T6" y="T7"/>
              </a:cxn>
              <a:cxn ang="T14">
                <a:pos x="T8" y="T9"/>
              </a:cxn>
            </a:cxnLst>
            <a:rect l="T15" t="T16" r="T17" b="T18"/>
            <a:pathLst>
              <a:path w="1525" h="2512">
                <a:moveTo>
                  <a:pt x="0" y="0"/>
                </a:moveTo>
                <a:lnTo>
                  <a:pt x="0" y="1632"/>
                </a:lnTo>
                <a:lnTo>
                  <a:pt x="1525" y="2512"/>
                </a:lnTo>
                <a:lnTo>
                  <a:pt x="1525" y="880"/>
                </a:lnTo>
                <a:lnTo>
                  <a:pt x="0" y="0"/>
                </a:lnTo>
                <a:close/>
              </a:path>
            </a:pathLst>
          </a:custGeom>
          <a:solidFill>
            <a:schemeClr val="accent1">
              <a:alpha val="39999"/>
            </a:schemeClr>
          </a:solidFill>
          <a:ln w="9525">
            <a:noFill/>
            <a:round/>
            <a:headEnd/>
            <a:tailEnd/>
          </a:ln>
        </p:spPr>
        <p:txBody>
          <a:bodyPr/>
          <a:lstStyle/>
          <a:p>
            <a:endParaRPr lang="en-US"/>
          </a:p>
        </p:txBody>
      </p:sp>
      <p:grpSp>
        <p:nvGrpSpPr>
          <p:cNvPr id="20" name="Group 293"/>
          <p:cNvGrpSpPr>
            <a:grpSpLocks/>
          </p:cNvGrpSpPr>
          <p:nvPr/>
        </p:nvGrpSpPr>
        <p:grpSpPr bwMode="auto">
          <a:xfrm>
            <a:off x="5859464" y="771526"/>
            <a:ext cx="1684337" cy="2752725"/>
            <a:chOff x="2731" y="486"/>
            <a:chExt cx="1061" cy="1734"/>
          </a:xfrm>
        </p:grpSpPr>
        <p:sp>
          <p:nvSpPr>
            <p:cNvPr id="15435" name="Freeform 163"/>
            <p:cNvSpPr>
              <a:spLocks/>
            </p:cNvSpPr>
            <p:nvPr/>
          </p:nvSpPr>
          <p:spPr bwMode="auto">
            <a:xfrm>
              <a:off x="2731" y="486"/>
              <a:ext cx="1061" cy="1734"/>
            </a:xfrm>
            <a:custGeom>
              <a:avLst/>
              <a:gdLst>
                <a:gd name="T0" fmla="*/ 1060 w 1061"/>
                <a:gd name="T1" fmla="*/ 1734 h 1734"/>
                <a:gd name="T2" fmla="*/ 0 w 1061"/>
                <a:gd name="T3" fmla="*/ 1122 h 1734"/>
                <a:gd name="T4" fmla="*/ 0 w 1061"/>
                <a:gd name="T5" fmla="*/ 0 h 1734"/>
                <a:gd name="T6" fmla="*/ 1061 w 1061"/>
                <a:gd name="T7" fmla="*/ 612 h 1734"/>
                <a:gd name="T8" fmla="*/ 1060 w 1061"/>
                <a:gd name="T9" fmla="*/ 1734 h 1734"/>
                <a:gd name="T10" fmla="*/ 0 60000 65536"/>
                <a:gd name="T11" fmla="*/ 0 60000 65536"/>
                <a:gd name="T12" fmla="*/ 0 60000 65536"/>
                <a:gd name="T13" fmla="*/ 0 60000 65536"/>
                <a:gd name="T14" fmla="*/ 0 60000 65536"/>
                <a:gd name="T15" fmla="*/ 0 w 1061"/>
                <a:gd name="T16" fmla="*/ 0 h 1734"/>
                <a:gd name="T17" fmla="*/ 1061 w 1061"/>
                <a:gd name="T18" fmla="*/ 1734 h 1734"/>
              </a:gdLst>
              <a:ahLst/>
              <a:cxnLst>
                <a:cxn ang="T10">
                  <a:pos x="T0" y="T1"/>
                </a:cxn>
                <a:cxn ang="T11">
                  <a:pos x="T2" y="T3"/>
                </a:cxn>
                <a:cxn ang="T12">
                  <a:pos x="T4" y="T5"/>
                </a:cxn>
                <a:cxn ang="T13">
                  <a:pos x="T6" y="T7"/>
                </a:cxn>
                <a:cxn ang="T14">
                  <a:pos x="T8" y="T9"/>
                </a:cxn>
              </a:cxnLst>
              <a:rect l="T15" t="T16" r="T17" b="T18"/>
              <a:pathLst>
                <a:path w="1061" h="1734">
                  <a:moveTo>
                    <a:pt x="1060" y="1734"/>
                  </a:moveTo>
                  <a:lnTo>
                    <a:pt x="0" y="1122"/>
                  </a:lnTo>
                  <a:lnTo>
                    <a:pt x="0" y="0"/>
                  </a:lnTo>
                  <a:lnTo>
                    <a:pt x="1061" y="612"/>
                  </a:lnTo>
                  <a:lnTo>
                    <a:pt x="1060" y="1734"/>
                  </a:lnTo>
                  <a:close/>
                </a:path>
              </a:pathLst>
            </a:custGeom>
            <a:solidFill>
              <a:srgbClr val="3333CC">
                <a:alpha val="59999"/>
              </a:srgbClr>
            </a:solidFill>
            <a:ln w="9525">
              <a:noFill/>
              <a:round/>
              <a:headEnd/>
              <a:tailEnd/>
            </a:ln>
          </p:spPr>
          <p:txBody>
            <a:bodyPr/>
            <a:lstStyle/>
            <a:p>
              <a:endParaRPr lang="en-US"/>
            </a:p>
          </p:txBody>
        </p:sp>
        <p:sp>
          <p:nvSpPr>
            <p:cNvPr id="15436" name="Freeform 216"/>
            <p:cNvSpPr>
              <a:spLocks/>
            </p:cNvSpPr>
            <p:nvPr/>
          </p:nvSpPr>
          <p:spPr bwMode="auto">
            <a:xfrm>
              <a:off x="2930" y="816"/>
              <a:ext cx="432" cy="840"/>
            </a:xfrm>
            <a:custGeom>
              <a:avLst/>
              <a:gdLst>
                <a:gd name="T0" fmla="*/ 0 w 432"/>
                <a:gd name="T1" fmla="*/ 588 h 840"/>
                <a:gd name="T2" fmla="*/ 0 w 432"/>
                <a:gd name="T3" fmla="*/ 0 h 840"/>
                <a:gd name="T4" fmla="*/ 432 w 432"/>
                <a:gd name="T5" fmla="*/ 249 h 840"/>
                <a:gd name="T6" fmla="*/ 432 w 432"/>
                <a:gd name="T7" fmla="*/ 840 h 840"/>
                <a:gd name="T8" fmla="*/ 0 w 432"/>
                <a:gd name="T9" fmla="*/ 588 h 840"/>
                <a:gd name="T10" fmla="*/ 0 60000 65536"/>
                <a:gd name="T11" fmla="*/ 0 60000 65536"/>
                <a:gd name="T12" fmla="*/ 0 60000 65536"/>
                <a:gd name="T13" fmla="*/ 0 60000 65536"/>
                <a:gd name="T14" fmla="*/ 0 60000 65536"/>
                <a:gd name="T15" fmla="*/ 0 w 432"/>
                <a:gd name="T16" fmla="*/ 0 h 840"/>
                <a:gd name="T17" fmla="*/ 432 w 432"/>
                <a:gd name="T18" fmla="*/ 840 h 840"/>
              </a:gdLst>
              <a:ahLst/>
              <a:cxnLst>
                <a:cxn ang="T10">
                  <a:pos x="T0" y="T1"/>
                </a:cxn>
                <a:cxn ang="T11">
                  <a:pos x="T2" y="T3"/>
                </a:cxn>
                <a:cxn ang="T12">
                  <a:pos x="T4" y="T5"/>
                </a:cxn>
                <a:cxn ang="T13">
                  <a:pos x="T6" y="T7"/>
                </a:cxn>
                <a:cxn ang="T14">
                  <a:pos x="T8" y="T9"/>
                </a:cxn>
              </a:cxnLst>
              <a:rect l="T15" t="T16" r="T17" b="T18"/>
              <a:pathLst>
                <a:path w="432" h="840">
                  <a:moveTo>
                    <a:pt x="0" y="588"/>
                  </a:moveTo>
                  <a:lnTo>
                    <a:pt x="0" y="0"/>
                  </a:lnTo>
                  <a:lnTo>
                    <a:pt x="432" y="249"/>
                  </a:lnTo>
                  <a:lnTo>
                    <a:pt x="432" y="840"/>
                  </a:lnTo>
                  <a:lnTo>
                    <a:pt x="0" y="588"/>
                  </a:lnTo>
                  <a:close/>
                </a:path>
              </a:pathLst>
            </a:custGeom>
            <a:noFill/>
            <a:ln w="38100">
              <a:solidFill>
                <a:schemeClr val="tx2"/>
              </a:solidFill>
              <a:round/>
              <a:headEnd/>
              <a:tailEnd/>
            </a:ln>
          </p:spPr>
          <p:txBody>
            <a:bodyPr/>
            <a:lstStyle/>
            <a:p>
              <a:endParaRPr lang="en-US"/>
            </a:p>
          </p:txBody>
        </p:sp>
        <p:sp>
          <p:nvSpPr>
            <p:cNvPr id="15437" name="Line 268"/>
            <p:cNvSpPr>
              <a:spLocks noChangeShapeType="1"/>
            </p:cNvSpPr>
            <p:nvPr/>
          </p:nvSpPr>
          <p:spPr bwMode="auto">
            <a:xfrm>
              <a:off x="2926" y="969"/>
              <a:ext cx="436" cy="250"/>
            </a:xfrm>
            <a:prstGeom prst="line">
              <a:avLst/>
            </a:prstGeom>
            <a:noFill/>
            <a:ln w="38100">
              <a:solidFill>
                <a:schemeClr val="bg1"/>
              </a:solidFill>
              <a:round/>
              <a:headEnd/>
              <a:tailEnd/>
            </a:ln>
          </p:spPr>
          <p:txBody>
            <a:bodyPr/>
            <a:lstStyle/>
            <a:p>
              <a:endParaRPr lang="en-US"/>
            </a:p>
          </p:txBody>
        </p:sp>
      </p:grpSp>
      <p:sp>
        <p:nvSpPr>
          <p:cNvPr id="128176" name="Line 176"/>
          <p:cNvSpPr>
            <a:spLocks noChangeShapeType="1"/>
          </p:cNvSpPr>
          <p:nvPr/>
        </p:nvSpPr>
        <p:spPr bwMode="auto">
          <a:xfrm>
            <a:off x="6861176" y="3457575"/>
            <a:ext cx="1636713" cy="946150"/>
          </a:xfrm>
          <a:prstGeom prst="line">
            <a:avLst/>
          </a:prstGeom>
          <a:noFill/>
          <a:ln w="9525">
            <a:solidFill>
              <a:srgbClr val="FFFF00"/>
            </a:solidFill>
            <a:round/>
            <a:headEnd/>
            <a:tailEnd/>
          </a:ln>
        </p:spPr>
        <p:txBody>
          <a:bodyPr/>
          <a:lstStyle/>
          <a:p>
            <a:endParaRPr lang="en-US"/>
          </a:p>
        </p:txBody>
      </p:sp>
      <p:sp>
        <p:nvSpPr>
          <p:cNvPr id="128177" name="Line 177"/>
          <p:cNvSpPr>
            <a:spLocks noChangeShapeType="1"/>
          </p:cNvSpPr>
          <p:nvPr/>
        </p:nvSpPr>
        <p:spPr bwMode="auto">
          <a:xfrm>
            <a:off x="6861175" y="4533901"/>
            <a:ext cx="1017588" cy="587375"/>
          </a:xfrm>
          <a:prstGeom prst="line">
            <a:avLst/>
          </a:prstGeom>
          <a:noFill/>
          <a:ln w="9525">
            <a:solidFill>
              <a:srgbClr val="FFFF00"/>
            </a:solidFill>
            <a:round/>
            <a:headEnd/>
            <a:tailEnd/>
          </a:ln>
        </p:spPr>
        <p:txBody>
          <a:bodyPr/>
          <a:lstStyle/>
          <a:p>
            <a:endParaRPr lang="en-US"/>
          </a:p>
        </p:txBody>
      </p:sp>
      <p:sp>
        <p:nvSpPr>
          <p:cNvPr id="128183" name="Line 183"/>
          <p:cNvSpPr>
            <a:spLocks noChangeShapeType="1"/>
          </p:cNvSpPr>
          <p:nvPr/>
        </p:nvSpPr>
        <p:spPr bwMode="auto">
          <a:xfrm>
            <a:off x="6861176" y="4240213"/>
            <a:ext cx="1020763" cy="588962"/>
          </a:xfrm>
          <a:prstGeom prst="line">
            <a:avLst/>
          </a:prstGeom>
          <a:noFill/>
          <a:ln w="9525">
            <a:solidFill>
              <a:srgbClr val="FFFF00"/>
            </a:solidFill>
            <a:round/>
            <a:headEnd/>
            <a:tailEnd/>
          </a:ln>
        </p:spPr>
        <p:txBody>
          <a:bodyPr/>
          <a:lstStyle/>
          <a:p>
            <a:endParaRPr lang="en-US"/>
          </a:p>
        </p:txBody>
      </p:sp>
      <p:grpSp>
        <p:nvGrpSpPr>
          <p:cNvPr id="21" name="Group 269"/>
          <p:cNvGrpSpPr>
            <a:grpSpLocks/>
          </p:cNvGrpSpPr>
          <p:nvPr/>
        </p:nvGrpSpPr>
        <p:grpSpPr bwMode="auto">
          <a:xfrm>
            <a:off x="4222750" y="1844675"/>
            <a:ext cx="266700" cy="369888"/>
            <a:chOff x="2645" y="1732"/>
            <a:chExt cx="168" cy="233"/>
          </a:xfrm>
        </p:grpSpPr>
        <p:sp>
          <p:nvSpPr>
            <p:cNvPr id="15428" name="Freeform 270"/>
            <p:cNvSpPr>
              <a:spLocks/>
            </p:cNvSpPr>
            <p:nvPr/>
          </p:nvSpPr>
          <p:spPr bwMode="auto">
            <a:xfrm>
              <a:off x="2729" y="1780"/>
              <a:ext cx="84" cy="185"/>
            </a:xfrm>
            <a:custGeom>
              <a:avLst/>
              <a:gdLst>
                <a:gd name="T0" fmla="*/ 0 w 119"/>
                <a:gd name="T1" fmla="*/ 0 h 262"/>
                <a:gd name="T2" fmla="*/ 84 w 119"/>
                <a:gd name="T3" fmla="*/ 49 h 262"/>
                <a:gd name="T4" fmla="*/ 84 w 119"/>
                <a:gd name="T5" fmla="*/ 185 h 262"/>
                <a:gd name="T6" fmla="*/ 1 w 119"/>
                <a:gd name="T7" fmla="*/ 137 h 262"/>
                <a:gd name="T8" fmla="*/ 0 w 119"/>
                <a:gd name="T9" fmla="*/ 0 h 262"/>
                <a:gd name="T10" fmla="*/ 0 60000 65536"/>
                <a:gd name="T11" fmla="*/ 0 60000 65536"/>
                <a:gd name="T12" fmla="*/ 0 60000 65536"/>
                <a:gd name="T13" fmla="*/ 0 60000 65536"/>
                <a:gd name="T14" fmla="*/ 0 60000 65536"/>
                <a:gd name="T15" fmla="*/ 0 w 119"/>
                <a:gd name="T16" fmla="*/ 0 h 262"/>
                <a:gd name="T17" fmla="*/ 119 w 119"/>
                <a:gd name="T18" fmla="*/ 262 h 262"/>
              </a:gdLst>
              <a:ahLst/>
              <a:cxnLst>
                <a:cxn ang="T10">
                  <a:pos x="T0" y="T1"/>
                </a:cxn>
                <a:cxn ang="T11">
                  <a:pos x="T2" y="T3"/>
                </a:cxn>
                <a:cxn ang="T12">
                  <a:pos x="T4" y="T5"/>
                </a:cxn>
                <a:cxn ang="T13">
                  <a:pos x="T6" y="T7"/>
                </a:cxn>
                <a:cxn ang="T14">
                  <a:pos x="T8" y="T9"/>
                </a:cxn>
              </a:cxnLst>
              <a:rect l="T15" t="T16" r="T17" b="T18"/>
              <a:pathLst>
                <a:path w="119" h="262">
                  <a:moveTo>
                    <a:pt x="0" y="0"/>
                  </a:moveTo>
                  <a:lnTo>
                    <a:pt x="119" y="70"/>
                  </a:lnTo>
                  <a:lnTo>
                    <a:pt x="119" y="262"/>
                  </a:lnTo>
                  <a:lnTo>
                    <a:pt x="1" y="194"/>
                  </a:lnTo>
                  <a:lnTo>
                    <a:pt x="0" y="0"/>
                  </a:lnTo>
                  <a:close/>
                </a:path>
              </a:pathLst>
            </a:custGeom>
            <a:solidFill>
              <a:srgbClr val="DDDDDD"/>
            </a:solidFill>
            <a:ln w="9525">
              <a:noFill/>
              <a:round/>
              <a:headEnd/>
              <a:tailEnd/>
            </a:ln>
            <a:effectLst>
              <a:prstShdw prst="shdw17" dist="17961" dir="2700000">
                <a:srgbClr val="858585"/>
              </a:prstShdw>
            </a:effectLst>
          </p:spPr>
          <p:txBody>
            <a:bodyPr/>
            <a:lstStyle/>
            <a:p>
              <a:endParaRPr lang="en-US"/>
            </a:p>
          </p:txBody>
        </p:sp>
        <p:sp>
          <p:nvSpPr>
            <p:cNvPr id="128271" name="Oval 271"/>
            <p:cNvSpPr>
              <a:spLocks noChangeArrowheads="1"/>
            </p:cNvSpPr>
            <p:nvPr/>
          </p:nvSpPr>
          <p:spPr bwMode="auto">
            <a:xfrm rot="-900000">
              <a:off x="2756" y="1820"/>
              <a:ext cx="23" cy="40"/>
            </a:xfrm>
            <a:prstGeom prst="ellipse">
              <a:avLst/>
            </a:prstGeom>
            <a:solidFill>
              <a:schemeClr val="bg2"/>
            </a:solidFill>
            <a:ln w="9525">
              <a:noFill/>
              <a:round/>
              <a:headEnd/>
              <a:tailEnd/>
            </a:ln>
            <a:effectLst>
              <a:prstShdw prst="shdw17" dist="17961" dir="2700000">
                <a:schemeClr val="bg2">
                  <a:gamma/>
                  <a:shade val="60000"/>
                  <a:invGamma/>
                </a:schemeClr>
              </a:prstShdw>
            </a:effectLst>
          </p:spPr>
          <p:txBody>
            <a:bodyPr wrap="none" anchor="ctr"/>
            <a:lstStyle/>
            <a:p>
              <a:pPr>
                <a:defRPr/>
              </a:pPr>
              <a:endParaRPr lang="en-US"/>
            </a:p>
          </p:txBody>
        </p:sp>
        <p:sp>
          <p:nvSpPr>
            <p:cNvPr id="128272" name="Oval 272"/>
            <p:cNvSpPr>
              <a:spLocks noChangeArrowheads="1"/>
            </p:cNvSpPr>
            <p:nvPr/>
          </p:nvSpPr>
          <p:spPr bwMode="auto">
            <a:xfrm rot="-900000">
              <a:off x="2756" y="1879"/>
              <a:ext cx="23" cy="40"/>
            </a:xfrm>
            <a:prstGeom prst="ellipse">
              <a:avLst/>
            </a:prstGeom>
            <a:solidFill>
              <a:schemeClr val="bg2"/>
            </a:solidFill>
            <a:ln w="9525">
              <a:noFill/>
              <a:round/>
              <a:headEnd/>
              <a:tailEnd/>
            </a:ln>
            <a:effectLst>
              <a:prstShdw prst="shdw17" dist="17961" dir="2700000">
                <a:schemeClr val="bg2">
                  <a:gamma/>
                  <a:shade val="60000"/>
                  <a:invGamma/>
                </a:schemeClr>
              </a:prstShdw>
            </a:effectLst>
          </p:spPr>
          <p:txBody>
            <a:bodyPr wrap="none" anchor="ctr"/>
            <a:lstStyle/>
            <a:p>
              <a:pPr>
                <a:defRPr/>
              </a:pPr>
              <a:endParaRPr lang="en-US"/>
            </a:p>
          </p:txBody>
        </p:sp>
        <p:sp>
          <p:nvSpPr>
            <p:cNvPr id="15431" name="Freeform 273"/>
            <p:cNvSpPr>
              <a:spLocks/>
            </p:cNvSpPr>
            <p:nvPr/>
          </p:nvSpPr>
          <p:spPr bwMode="auto">
            <a:xfrm>
              <a:off x="2645" y="1732"/>
              <a:ext cx="84" cy="185"/>
            </a:xfrm>
            <a:custGeom>
              <a:avLst/>
              <a:gdLst>
                <a:gd name="T0" fmla="*/ 0 w 119"/>
                <a:gd name="T1" fmla="*/ 0 h 262"/>
                <a:gd name="T2" fmla="*/ 84 w 119"/>
                <a:gd name="T3" fmla="*/ 49 h 262"/>
                <a:gd name="T4" fmla="*/ 84 w 119"/>
                <a:gd name="T5" fmla="*/ 185 h 262"/>
                <a:gd name="T6" fmla="*/ 1 w 119"/>
                <a:gd name="T7" fmla="*/ 137 h 262"/>
                <a:gd name="T8" fmla="*/ 0 w 119"/>
                <a:gd name="T9" fmla="*/ 0 h 262"/>
                <a:gd name="T10" fmla="*/ 0 60000 65536"/>
                <a:gd name="T11" fmla="*/ 0 60000 65536"/>
                <a:gd name="T12" fmla="*/ 0 60000 65536"/>
                <a:gd name="T13" fmla="*/ 0 60000 65536"/>
                <a:gd name="T14" fmla="*/ 0 60000 65536"/>
                <a:gd name="T15" fmla="*/ 0 w 119"/>
                <a:gd name="T16" fmla="*/ 0 h 262"/>
                <a:gd name="T17" fmla="*/ 119 w 119"/>
                <a:gd name="T18" fmla="*/ 262 h 262"/>
              </a:gdLst>
              <a:ahLst/>
              <a:cxnLst>
                <a:cxn ang="T10">
                  <a:pos x="T0" y="T1"/>
                </a:cxn>
                <a:cxn ang="T11">
                  <a:pos x="T2" y="T3"/>
                </a:cxn>
                <a:cxn ang="T12">
                  <a:pos x="T4" y="T5"/>
                </a:cxn>
                <a:cxn ang="T13">
                  <a:pos x="T6" y="T7"/>
                </a:cxn>
                <a:cxn ang="T14">
                  <a:pos x="T8" y="T9"/>
                </a:cxn>
              </a:cxnLst>
              <a:rect l="T15" t="T16" r="T17" b="T18"/>
              <a:pathLst>
                <a:path w="119" h="262">
                  <a:moveTo>
                    <a:pt x="0" y="0"/>
                  </a:moveTo>
                  <a:lnTo>
                    <a:pt x="119" y="70"/>
                  </a:lnTo>
                  <a:lnTo>
                    <a:pt x="119" y="262"/>
                  </a:lnTo>
                  <a:lnTo>
                    <a:pt x="1" y="194"/>
                  </a:lnTo>
                  <a:lnTo>
                    <a:pt x="0" y="0"/>
                  </a:lnTo>
                  <a:close/>
                </a:path>
              </a:pathLst>
            </a:custGeom>
            <a:solidFill>
              <a:srgbClr val="DDDDDD"/>
            </a:solidFill>
            <a:ln w="9525">
              <a:noFill/>
              <a:round/>
              <a:headEnd/>
              <a:tailEnd/>
            </a:ln>
            <a:effectLst>
              <a:prstShdw prst="shdw17" dist="17961" dir="2700000">
                <a:srgbClr val="858585"/>
              </a:prstShdw>
            </a:effectLst>
          </p:spPr>
          <p:txBody>
            <a:bodyPr/>
            <a:lstStyle/>
            <a:p>
              <a:endParaRPr lang="en-US"/>
            </a:p>
          </p:txBody>
        </p:sp>
        <p:sp>
          <p:nvSpPr>
            <p:cNvPr id="15432" name="Line 274"/>
            <p:cNvSpPr>
              <a:spLocks noChangeShapeType="1"/>
            </p:cNvSpPr>
            <p:nvPr/>
          </p:nvSpPr>
          <p:spPr bwMode="auto">
            <a:xfrm flipH="1">
              <a:off x="2729" y="1777"/>
              <a:ext cx="0" cy="141"/>
            </a:xfrm>
            <a:prstGeom prst="line">
              <a:avLst/>
            </a:prstGeom>
            <a:noFill/>
            <a:ln w="19050">
              <a:solidFill>
                <a:srgbClr val="5F5F5F"/>
              </a:solidFill>
              <a:round/>
              <a:headEnd/>
              <a:tailEnd/>
            </a:ln>
          </p:spPr>
          <p:txBody>
            <a:bodyPr/>
            <a:lstStyle/>
            <a:p>
              <a:endParaRPr lang="en-US"/>
            </a:p>
          </p:txBody>
        </p:sp>
        <p:sp>
          <p:nvSpPr>
            <p:cNvPr id="128275" name="Oval 275"/>
            <p:cNvSpPr>
              <a:spLocks noChangeArrowheads="1"/>
            </p:cNvSpPr>
            <p:nvPr/>
          </p:nvSpPr>
          <p:spPr bwMode="auto">
            <a:xfrm rot="-900000">
              <a:off x="2672" y="1772"/>
              <a:ext cx="23" cy="40"/>
            </a:xfrm>
            <a:prstGeom prst="ellipse">
              <a:avLst/>
            </a:prstGeom>
            <a:solidFill>
              <a:schemeClr val="bg2"/>
            </a:solidFill>
            <a:ln w="9525">
              <a:noFill/>
              <a:round/>
              <a:headEnd/>
              <a:tailEnd/>
            </a:ln>
            <a:effectLst>
              <a:prstShdw prst="shdw17" dist="17961" dir="2700000">
                <a:schemeClr val="bg2">
                  <a:gamma/>
                  <a:shade val="60000"/>
                  <a:invGamma/>
                </a:schemeClr>
              </a:prstShdw>
            </a:effectLst>
          </p:spPr>
          <p:txBody>
            <a:bodyPr wrap="none" anchor="ctr"/>
            <a:lstStyle/>
            <a:p>
              <a:pPr>
                <a:defRPr/>
              </a:pPr>
              <a:endParaRPr lang="en-US"/>
            </a:p>
          </p:txBody>
        </p:sp>
        <p:sp>
          <p:nvSpPr>
            <p:cNvPr id="128276" name="Oval 276"/>
            <p:cNvSpPr>
              <a:spLocks noChangeArrowheads="1"/>
            </p:cNvSpPr>
            <p:nvPr/>
          </p:nvSpPr>
          <p:spPr bwMode="auto">
            <a:xfrm rot="-900000">
              <a:off x="2672" y="1831"/>
              <a:ext cx="23" cy="40"/>
            </a:xfrm>
            <a:prstGeom prst="ellipse">
              <a:avLst/>
            </a:prstGeom>
            <a:solidFill>
              <a:schemeClr val="bg2"/>
            </a:solidFill>
            <a:ln w="9525">
              <a:noFill/>
              <a:round/>
              <a:headEnd/>
              <a:tailEnd/>
            </a:ln>
            <a:effectLst>
              <a:prstShdw prst="shdw17" dist="17961" dir="2700000">
                <a:schemeClr val="bg2">
                  <a:gamma/>
                  <a:shade val="60000"/>
                  <a:invGamma/>
                </a:schemeClr>
              </a:prstShdw>
            </a:effectLst>
          </p:spPr>
          <p:txBody>
            <a:bodyPr wrap="none" anchor="ctr"/>
            <a:lstStyle/>
            <a:p>
              <a:pPr>
                <a:defRPr/>
              </a:pPr>
              <a:endParaRPr lang="en-US"/>
            </a:p>
          </p:txBody>
        </p:sp>
      </p:grpSp>
      <p:grpSp>
        <p:nvGrpSpPr>
          <p:cNvPr id="22" name="Group 277"/>
          <p:cNvGrpSpPr>
            <a:grpSpLocks/>
          </p:cNvGrpSpPr>
          <p:nvPr/>
        </p:nvGrpSpPr>
        <p:grpSpPr bwMode="auto">
          <a:xfrm>
            <a:off x="4222750" y="2960689"/>
            <a:ext cx="266700" cy="369887"/>
            <a:chOff x="2645" y="2441"/>
            <a:chExt cx="168" cy="233"/>
          </a:xfrm>
        </p:grpSpPr>
        <p:sp>
          <p:nvSpPr>
            <p:cNvPr id="15421" name="Freeform 278"/>
            <p:cNvSpPr>
              <a:spLocks/>
            </p:cNvSpPr>
            <p:nvPr/>
          </p:nvSpPr>
          <p:spPr bwMode="auto">
            <a:xfrm>
              <a:off x="2729" y="2489"/>
              <a:ext cx="84" cy="185"/>
            </a:xfrm>
            <a:custGeom>
              <a:avLst/>
              <a:gdLst>
                <a:gd name="T0" fmla="*/ 0 w 119"/>
                <a:gd name="T1" fmla="*/ 0 h 262"/>
                <a:gd name="T2" fmla="*/ 84 w 119"/>
                <a:gd name="T3" fmla="*/ 49 h 262"/>
                <a:gd name="T4" fmla="*/ 84 w 119"/>
                <a:gd name="T5" fmla="*/ 185 h 262"/>
                <a:gd name="T6" fmla="*/ 1 w 119"/>
                <a:gd name="T7" fmla="*/ 137 h 262"/>
                <a:gd name="T8" fmla="*/ 0 w 119"/>
                <a:gd name="T9" fmla="*/ 0 h 262"/>
                <a:gd name="T10" fmla="*/ 0 60000 65536"/>
                <a:gd name="T11" fmla="*/ 0 60000 65536"/>
                <a:gd name="T12" fmla="*/ 0 60000 65536"/>
                <a:gd name="T13" fmla="*/ 0 60000 65536"/>
                <a:gd name="T14" fmla="*/ 0 60000 65536"/>
                <a:gd name="T15" fmla="*/ 0 w 119"/>
                <a:gd name="T16" fmla="*/ 0 h 262"/>
                <a:gd name="T17" fmla="*/ 119 w 119"/>
                <a:gd name="T18" fmla="*/ 262 h 262"/>
              </a:gdLst>
              <a:ahLst/>
              <a:cxnLst>
                <a:cxn ang="T10">
                  <a:pos x="T0" y="T1"/>
                </a:cxn>
                <a:cxn ang="T11">
                  <a:pos x="T2" y="T3"/>
                </a:cxn>
                <a:cxn ang="T12">
                  <a:pos x="T4" y="T5"/>
                </a:cxn>
                <a:cxn ang="T13">
                  <a:pos x="T6" y="T7"/>
                </a:cxn>
                <a:cxn ang="T14">
                  <a:pos x="T8" y="T9"/>
                </a:cxn>
              </a:cxnLst>
              <a:rect l="T15" t="T16" r="T17" b="T18"/>
              <a:pathLst>
                <a:path w="119" h="262">
                  <a:moveTo>
                    <a:pt x="0" y="0"/>
                  </a:moveTo>
                  <a:lnTo>
                    <a:pt x="119" y="70"/>
                  </a:lnTo>
                  <a:lnTo>
                    <a:pt x="119" y="262"/>
                  </a:lnTo>
                  <a:lnTo>
                    <a:pt x="1" y="194"/>
                  </a:lnTo>
                  <a:lnTo>
                    <a:pt x="0" y="0"/>
                  </a:lnTo>
                  <a:close/>
                </a:path>
              </a:pathLst>
            </a:custGeom>
            <a:solidFill>
              <a:srgbClr val="DDDDDD"/>
            </a:solidFill>
            <a:ln w="9525">
              <a:noFill/>
              <a:round/>
              <a:headEnd/>
              <a:tailEnd/>
            </a:ln>
            <a:effectLst>
              <a:prstShdw prst="shdw17" dist="17961" dir="2700000">
                <a:srgbClr val="858585"/>
              </a:prstShdw>
            </a:effectLst>
          </p:spPr>
          <p:txBody>
            <a:bodyPr/>
            <a:lstStyle/>
            <a:p>
              <a:endParaRPr lang="en-US"/>
            </a:p>
          </p:txBody>
        </p:sp>
        <p:sp>
          <p:nvSpPr>
            <p:cNvPr id="128279" name="Oval 279"/>
            <p:cNvSpPr>
              <a:spLocks noChangeArrowheads="1"/>
            </p:cNvSpPr>
            <p:nvPr/>
          </p:nvSpPr>
          <p:spPr bwMode="auto">
            <a:xfrm rot="-900000">
              <a:off x="2756" y="2529"/>
              <a:ext cx="23" cy="40"/>
            </a:xfrm>
            <a:prstGeom prst="ellipse">
              <a:avLst/>
            </a:prstGeom>
            <a:solidFill>
              <a:schemeClr val="bg2"/>
            </a:solidFill>
            <a:ln w="9525">
              <a:noFill/>
              <a:round/>
              <a:headEnd/>
              <a:tailEnd/>
            </a:ln>
            <a:effectLst>
              <a:prstShdw prst="shdw17" dist="17961" dir="2700000">
                <a:schemeClr val="bg2">
                  <a:gamma/>
                  <a:shade val="60000"/>
                  <a:invGamma/>
                </a:schemeClr>
              </a:prstShdw>
            </a:effectLst>
          </p:spPr>
          <p:txBody>
            <a:bodyPr wrap="none" anchor="ctr"/>
            <a:lstStyle/>
            <a:p>
              <a:pPr>
                <a:defRPr/>
              </a:pPr>
              <a:endParaRPr lang="en-US"/>
            </a:p>
          </p:txBody>
        </p:sp>
        <p:sp>
          <p:nvSpPr>
            <p:cNvPr id="128280" name="Oval 280"/>
            <p:cNvSpPr>
              <a:spLocks noChangeArrowheads="1"/>
            </p:cNvSpPr>
            <p:nvPr/>
          </p:nvSpPr>
          <p:spPr bwMode="auto">
            <a:xfrm rot="-900000">
              <a:off x="2756" y="2588"/>
              <a:ext cx="23" cy="40"/>
            </a:xfrm>
            <a:prstGeom prst="ellipse">
              <a:avLst/>
            </a:prstGeom>
            <a:solidFill>
              <a:schemeClr val="bg2"/>
            </a:solidFill>
            <a:ln w="9525">
              <a:noFill/>
              <a:round/>
              <a:headEnd/>
              <a:tailEnd/>
            </a:ln>
            <a:effectLst>
              <a:prstShdw prst="shdw17" dist="17961" dir="2700000">
                <a:schemeClr val="bg2">
                  <a:gamma/>
                  <a:shade val="60000"/>
                  <a:invGamma/>
                </a:schemeClr>
              </a:prstShdw>
            </a:effectLst>
          </p:spPr>
          <p:txBody>
            <a:bodyPr wrap="none" anchor="ctr"/>
            <a:lstStyle/>
            <a:p>
              <a:pPr>
                <a:defRPr/>
              </a:pPr>
              <a:endParaRPr lang="en-US"/>
            </a:p>
          </p:txBody>
        </p:sp>
        <p:sp>
          <p:nvSpPr>
            <p:cNvPr id="15424" name="Freeform 281"/>
            <p:cNvSpPr>
              <a:spLocks/>
            </p:cNvSpPr>
            <p:nvPr/>
          </p:nvSpPr>
          <p:spPr bwMode="auto">
            <a:xfrm>
              <a:off x="2645" y="2441"/>
              <a:ext cx="84" cy="185"/>
            </a:xfrm>
            <a:custGeom>
              <a:avLst/>
              <a:gdLst>
                <a:gd name="T0" fmla="*/ 0 w 119"/>
                <a:gd name="T1" fmla="*/ 0 h 262"/>
                <a:gd name="T2" fmla="*/ 84 w 119"/>
                <a:gd name="T3" fmla="*/ 49 h 262"/>
                <a:gd name="T4" fmla="*/ 84 w 119"/>
                <a:gd name="T5" fmla="*/ 185 h 262"/>
                <a:gd name="T6" fmla="*/ 1 w 119"/>
                <a:gd name="T7" fmla="*/ 137 h 262"/>
                <a:gd name="T8" fmla="*/ 0 w 119"/>
                <a:gd name="T9" fmla="*/ 0 h 262"/>
                <a:gd name="T10" fmla="*/ 0 60000 65536"/>
                <a:gd name="T11" fmla="*/ 0 60000 65536"/>
                <a:gd name="T12" fmla="*/ 0 60000 65536"/>
                <a:gd name="T13" fmla="*/ 0 60000 65536"/>
                <a:gd name="T14" fmla="*/ 0 60000 65536"/>
                <a:gd name="T15" fmla="*/ 0 w 119"/>
                <a:gd name="T16" fmla="*/ 0 h 262"/>
                <a:gd name="T17" fmla="*/ 119 w 119"/>
                <a:gd name="T18" fmla="*/ 262 h 262"/>
              </a:gdLst>
              <a:ahLst/>
              <a:cxnLst>
                <a:cxn ang="T10">
                  <a:pos x="T0" y="T1"/>
                </a:cxn>
                <a:cxn ang="T11">
                  <a:pos x="T2" y="T3"/>
                </a:cxn>
                <a:cxn ang="T12">
                  <a:pos x="T4" y="T5"/>
                </a:cxn>
                <a:cxn ang="T13">
                  <a:pos x="T6" y="T7"/>
                </a:cxn>
                <a:cxn ang="T14">
                  <a:pos x="T8" y="T9"/>
                </a:cxn>
              </a:cxnLst>
              <a:rect l="T15" t="T16" r="T17" b="T18"/>
              <a:pathLst>
                <a:path w="119" h="262">
                  <a:moveTo>
                    <a:pt x="0" y="0"/>
                  </a:moveTo>
                  <a:lnTo>
                    <a:pt x="119" y="70"/>
                  </a:lnTo>
                  <a:lnTo>
                    <a:pt x="119" y="262"/>
                  </a:lnTo>
                  <a:lnTo>
                    <a:pt x="1" y="194"/>
                  </a:lnTo>
                  <a:lnTo>
                    <a:pt x="0" y="0"/>
                  </a:lnTo>
                  <a:close/>
                </a:path>
              </a:pathLst>
            </a:custGeom>
            <a:solidFill>
              <a:srgbClr val="DDDDDD"/>
            </a:solidFill>
            <a:ln w="9525">
              <a:noFill/>
              <a:round/>
              <a:headEnd/>
              <a:tailEnd/>
            </a:ln>
            <a:effectLst>
              <a:prstShdw prst="shdw17" dist="17961" dir="2700000">
                <a:srgbClr val="858585"/>
              </a:prstShdw>
            </a:effectLst>
          </p:spPr>
          <p:txBody>
            <a:bodyPr/>
            <a:lstStyle/>
            <a:p>
              <a:endParaRPr lang="en-US"/>
            </a:p>
          </p:txBody>
        </p:sp>
        <p:sp>
          <p:nvSpPr>
            <p:cNvPr id="15425" name="Line 282"/>
            <p:cNvSpPr>
              <a:spLocks noChangeShapeType="1"/>
            </p:cNvSpPr>
            <p:nvPr/>
          </p:nvSpPr>
          <p:spPr bwMode="auto">
            <a:xfrm flipH="1">
              <a:off x="2729" y="2486"/>
              <a:ext cx="0" cy="141"/>
            </a:xfrm>
            <a:prstGeom prst="line">
              <a:avLst/>
            </a:prstGeom>
            <a:noFill/>
            <a:ln w="19050">
              <a:solidFill>
                <a:srgbClr val="5F5F5F"/>
              </a:solidFill>
              <a:round/>
              <a:headEnd/>
              <a:tailEnd/>
            </a:ln>
          </p:spPr>
          <p:txBody>
            <a:bodyPr/>
            <a:lstStyle/>
            <a:p>
              <a:endParaRPr lang="en-US"/>
            </a:p>
          </p:txBody>
        </p:sp>
        <p:sp>
          <p:nvSpPr>
            <p:cNvPr id="128283" name="Oval 283"/>
            <p:cNvSpPr>
              <a:spLocks noChangeArrowheads="1"/>
            </p:cNvSpPr>
            <p:nvPr/>
          </p:nvSpPr>
          <p:spPr bwMode="auto">
            <a:xfrm rot="-900000">
              <a:off x="2672" y="2481"/>
              <a:ext cx="23" cy="40"/>
            </a:xfrm>
            <a:prstGeom prst="ellipse">
              <a:avLst/>
            </a:prstGeom>
            <a:solidFill>
              <a:schemeClr val="bg2"/>
            </a:solidFill>
            <a:ln w="9525">
              <a:noFill/>
              <a:round/>
              <a:headEnd/>
              <a:tailEnd/>
            </a:ln>
            <a:effectLst>
              <a:prstShdw prst="shdw17" dist="17961" dir="2700000">
                <a:schemeClr val="bg2">
                  <a:gamma/>
                  <a:shade val="60000"/>
                  <a:invGamma/>
                </a:schemeClr>
              </a:prstShdw>
            </a:effectLst>
          </p:spPr>
          <p:txBody>
            <a:bodyPr wrap="none" anchor="ctr"/>
            <a:lstStyle/>
            <a:p>
              <a:pPr>
                <a:defRPr/>
              </a:pPr>
              <a:endParaRPr lang="en-US"/>
            </a:p>
          </p:txBody>
        </p:sp>
        <p:sp>
          <p:nvSpPr>
            <p:cNvPr id="128284" name="Oval 284"/>
            <p:cNvSpPr>
              <a:spLocks noChangeArrowheads="1"/>
            </p:cNvSpPr>
            <p:nvPr/>
          </p:nvSpPr>
          <p:spPr bwMode="auto">
            <a:xfrm rot="-900000">
              <a:off x="2672" y="2540"/>
              <a:ext cx="23" cy="40"/>
            </a:xfrm>
            <a:prstGeom prst="ellipse">
              <a:avLst/>
            </a:prstGeom>
            <a:solidFill>
              <a:schemeClr val="bg2"/>
            </a:solidFill>
            <a:ln w="9525">
              <a:noFill/>
              <a:round/>
              <a:headEnd/>
              <a:tailEnd/>
            </a:ln>
            <a:effectLst>
              <a:prstShdw prst="shdw17" dist="17961" dir="2700000">
                <a:schemeClr val="bg2">
                  <a:gamma/>
                  <a:shade val="60000"/>
                  <a:invGamma/>
                </a:schemeClr>
              </a:prstShdw>
            </a:effectLst>
          </p:spPr>
          <p:txBody>
            <a:bodyPr wrap="none" anchor="ctr"/>
            <a:lstStyle/>
            <a:p>
              <a:pPr>
                <a:defRPr/>
              </a:pPr>
              <a:endParaRPr lang="en-US"/>
            </a:p>
          </p:txBody>
        </p:sp>
      </p:grpSp>
      <p:grpSp>
        <p:nvGrpSpPr>
          <p:cNvPr id="23" name="Group 250"/>
          <p:cNvGrpSpPr>
            <a:grpSpLocks/>
          </p:cNvGrpSpPr>
          <p:nvPr/>
        </p:nvGrpSpPr>
        <p:grpSpPr bwMode="auto">
          <a:xfrm>
            <a:off x="6015039" y="2589214"/>
            <a:ext cx="293687" cy="295275"/>
            <a:chOff x="2835" y="2779"/>
            <a:chExt cx="185" cy="186"/>
          </a:xfrm>
        </p:grpSpPr>
        <p:sp>
          <p:nvSpPr>
            <p:cNvPr id="15414" name="Freeform 251"/>
            <p:cNvSpPr>
              <a:spLocks/>
            </p:cNvSpPr>
            <p:nvPr/>
          </p:nvSpPr>
          <p:spPr bwMode="auto">
            <a:xfrm rot="18000000" flipV="1">
              <a:off x="2886" y="2728"/>
              <a:ext cx="84" cy="185"/>
            </a:xfrm>
            <a:custGeom>
              <a:avLst/>
              <a:gdLst>
                <a:gd name="T0" fmla="*/ 0 w 119"/>
                <a:gd name="T1" fmla="*/ 0 h 262"/>
                <a:gd name="T2" fmla="*/ 84 w 119"/>
                <a:gd name="T3" fmla="*/ 49 h 262"/>
                <a:gd name="T4" fmla="*/ 84 w 119"/>
                <a:gd name="T5" fmla="*/ 185 h 262"/>
                <a:gd name="T6" fmla="*/ 1 w 119"/>
                <a:gd name="T7" fmla="*/ 137 h 262"/>
                <a:gd name="T8" fmla="*/ 0 w 119"/>
                <a:gd name="T9" fmla="*/ 0 h 262"/>
                <a:gd name="T10" fmla="*/ 0 60000 65536"/>
                <a:gd name="T11" fmla="*/ 0 60000 65536"/>
                <a:gd name="T12" fmla="*/ 0 60000 65536"/>
                <a:gd name="T13" fmla="*/ 0 60000 65536"/>
                <a:gd name="T14" fmla="*/ 0 60000 65536"/>
                <a:gd name="T15" fmla="*/ 0 w 119"/>
                <a:gd name="T16" fmla="*/ 0 h 262"/>
                <a:gd name="T17" fmla="*/ 119 w 119"/>
                <a:gd name="T18" fmla="*/ 262 h 262"/>
              </a:gdLst>
              <a:ahLst/>
              <a:cxnLst>
                <a:cxn ang="T10">
                  <a:pos x="T0" y="T1"/>
                </a:cxn>
                <a:cxn ang="T11">
                  <a:pos x="T2" y="T3"/>
                </a:cxn>
                <a:cxn ang="T12">
                  <a:pos x="T4" y="T5"/>
                </a:cxn>
                <a:cxn ang="T13">
                  <a:pos x="T6" y="T7"/>
                </a:cxn>
                <a:cxn ang="T14">
                  <a:pos x="T8" y="T9"/>
                </a:cxn>
              </a:cxnLst>
              <a:rect l="T15" t="T16" r="T17" b="T18"/>
              <a:pathLst>
                <a:path w="119" h="262">
                  <a:moveTo>
                    <a:pt x="0" y="0"/>
                  </a:moveTo>
                  <a:lnTo>
                    <a:pt x="119" y="70"/>
                  </a:lnTo>
                  <a:lnTo>
                    <a:pt x="119" y="262"/>
                  </a:lnTo>
                  <a:lnTo>
                    <a:pt x="1" y="194"/>
                  </a:lnTo>
                  <a:lnTo>
                    <a:pt x="0" y="0"/>
                  </a:lnTo>
                  <a:close/>
                </a:path>
              </a:pathLst>
            </a:custGeom>
            <a:solidFill>
              <a:srgbClr val="DDDDDD"/>
            </a:solidFill>
            <a:ln w="9525">
              <a:noFill/>
              <a:round/>
              <a:headEnd/>
              <a:tailEnd/>
            </a:ln>
            <a:effectLst>
              <a:prstShdw prst="shdw17" dist="17961" dir="2700000">
                <a:srgbClr val="858585"/>
              </a:prstShdw>
            </a:effectLst>
          </p:spPr>
          <p:txBody>
            <a:bodyPr/>
            <a:lstStyle/>
            <a:p>
              <a:endParaRPr lang="en-US"/>
            </a:p>
          </p:txBody>
        </p:sp>
        <p:sp>
          <p:nvSpPr>
            <p:cNvPr id="128252" name="Oval 252"/>
            <p:cNvSpPr>
              <a:spLocks noChangeArrowheads="1"/>
            </p:cNvSpPr>
            <p:nvPr/>
          </p:nvSpPr>
          <p:spPr bwMode="auto">
            <a:xfrm rot="18900000" flipV="1">
              <a:off x="2942" y="2820"/>
              <a:ext cx="23" cy="40"/>
            </a:xfrm>
            <a:prstGeom prst="ellipse">
              <a:avLst/>
            </a:prstGeom>
            <a:solidFill>
              <a:schemeClr val="bg2"/>
            </a:solidFill>
            <a:ln w="9525">
              <a:noFill/>
              <a:round/>
              <a:headEnd/>
              <a:tailEnd/>
            </a:ln>
            <a:effectLst>
              <a:prstShdw prst="shdw17" dist="17961" dir="2700000">
                <a:schemeClr val="bg2">
                  <a:gamma/>
                  <a:shade val="60000"/>
                  <a:invGamma/>
                </a:schemeClr>
              </a:prstShdw>
            </a:effectLst>
          </p:spPr>
          <p:txBody>
            <a:bodyPr wrap="none" anchor="ctr"/>
            <a:lstStyle/>
            <a:p>
              <a:pPr>
                <a:defRPr/>
              </a:pPr>
              <a:endParaRPr lang="en-US"/>
            </a:p>
          </p:txBody>
        </p:sp>
        <p:sp>
          <p:nvSpPr>
            <p:cNvPr id="128253" name="Oval 253"/>
            <p:cNvSpPr>
              <a:spLocks noChangeArrowheads="1"/>
            </p:cNvSpPr>
            <p:nvPr/>
          </p:nvSpPr>
          <p:spPr bwMode="auto">
            <a:xfrm rot="18900000" flipV="1">
              <a:off x="2891" y="2790"/>
              <a:ext cx="23" cy="40"/>
            </a:xfrm>
            <a:prstGeom prst="ellipse">
              <a:avLst/>
            </a:prstGeom>
            <a:solidFill>
              <a:schemeClr val="bg2"/>
            </a:solidFill>
            <a:ln w="9525">
              <a:noFill/>
              <a:round/>
              <a:headEnd/>
              <a:tailEnd/>
            </a:ln>
            <a:effectLst>
              <a:prstShdw prst="shdw17" dist="17961" dir="2700000">
                <a:schemeClr val="bg2">
                  <a:gamma/>
                  <a:shade val="60000"/>
                  <a:invGamma/>
                </a:schemeClr>
              </a:prstShdw>
            </a:effectLst>
          </p:spPr>
          <p:txBody>
            <a:bodyPr wrap="none" anchor="ctr"/>
            <a:lstStyle/>
            <a:p>
              <a:pPr>
                <a:defRPr/>
              </a:pPr>
              <a:endParaRPr lang="en-US"/>
            </a:p>
          </p:txBody>
        </p:sp>
        <p:sp>
          <p:nvSpPr>
            <p:cNvPr id="15417" name="Freeform 254"/>
            <p:cNvSpPr>
              <a:spLocks/>
            </p:cNvSpPr>
            <p:nvPr/>
          </p:nvSpPr>
          <p:spPr bwMode="auto">
            <a:xfrm rot="18000000" flipV="1">
              <a:off x="2886" y="2830"/>
              <a:ext cx="84" cy="185"/>
            </a:xfrm>
            <a:custGeom>
              <a:avLst/>
              <a:gdLst>
                <a:gd name="T0" fmla="*/ 0 w 119"/>
                <a:gd name="T1" fmla="*/ 0 h 262"/>
                <a:gd name="T2" fmla="*/ 84 w 119"/>
                <a:gd name="T3" fmla="*/ 49 h 262"/>
                <a:gd name="T4" fmla="*/ 84 w 119"/>
                <a:gd name="T5" fmla="*/ 185 h 262"/>
                <a:gd name="T6" fmla="*/ 1 w 119"/>
                <a:gd name="T7" fmla="*/ 137 h 262"/>
                <a:gd name="T8" fmla="*/ 0 w 119"/>
                <a:gd name="T9" fmla="*/ 0 h 262"/>
                <a:gd name="T10" fmla="*/ 0 60000 65536"/>
                <a:gd name="T11" fmla="*/ 0 60000 65536"/>
                <a:gd name="T12" fmla="*/ 0 60000 65536"/>
                <a:gd name="T13" fmla="*/ 0 60000 65536"/>
                <a:gd name="T14" fmla="*/ 0 60000 65536"/>
                <a:gd name="T15" fmla="*/ 0 w 119"/>
                <a:gd name="T16" fmla="*/ 0 h 262"/>
                <a:gd name="T17" fmla="*/ 119 w 119"/>
                <a:gd name="T18" fmla="*/ 262 h 262"/>
              </a:gdLst>
              <a:ahLst/>
              <a:cxnLst>
                <a:cxn ang="T10">
                  <a:pos x="T0" y="T1"/>
                </a:cxn>
                <a:cxn ang="T11">
                  <a:pos x="T2" y="T3"/>
                </a:cxn>
                <a:cxn ang="T12">
                  <a:pos x="T4" y="T5"/>
                </a:cxn>
                <a:cxn ang="T13">
                  <a:pos x="T6" y="T7"/>
                </a:cxn>
                <a:cxn ang="T14">
                  <a:pos x="T8" y="T9"/>
                </a:cxn>
              </a:cxnLst>
              <a:rect l="T15" t="T16" r="T17" b="T18"/>
              <a:pathLst>
                <a:path w="119" h="262">
                  <a:moveTo>
                    <a:pt x="0" y="0"/>
                  </a:moveTo>
                  <a:lnTo>
                    <a:pt x="119" y="70"/>
                  </a:lnTo>
                  <a:lnTo>
                    <a:pt x="119" y="262"/>
                  </a:lnTo>
                  <a:lnTo>
                    <a:pt x="1" y="194"/>
                  </a:lnTo>
                  <a:lnTo>
                    <a:pt x="0" y="0"/>
                  </a:lnTo>
                  <a:close/>
                </a:path>
              </a:pathLst>
            </a:custGeom>
            <a:solidFill>
              <a:srgbClr val="DDDDDD"/>
            </a:solidFill>
            <a:ln w="9525">
              <a:noFill/>
              <a:round/>
              <a:headEnd/>
              <a:tailEnd/>
            </a:ln>
            <a:effectLst>
              <a:prstShdw prst="shdw17" dist="17961" dir="2700000">
                <a:srgbClr val="858585"/>
              </a:prstShdw>
            </a:effectLst>
          </p:spPr>
          <p:txBody>
            <a:bodyPr/>
            <a:lstStyle/>
            <a:p>
              <a:endParaRPr lang="en-US"/>
            </a:p>
          </p:txBody>
        </p:sp>
        <p:sp>
          <p:nvSpPr>
            <p:cNvPr id="128255" name="Oval 255"/>
            <p:cNvSpPr>
              <a:spLocks noChangeArrowheads="1"/>
            </p:cNvSpPr>
            <p:nvPr/>
          </p:nvSpPr>
          <p:spPr bwMode="auto">
            <a:xfrm rot="18900000" flipV="1">
              <a:off x="2942" y="2922"/>
              <a:ext cx="23" cy="40"/>
            </a:xfrm>
            <a:prstGeom prst="ellipse">
              <a:avLst/>
            </a:prstGeom>
            <a:solidFill>
              <a:schemeClr val="bg2"/>
            </a:solidFill>
            <a:ln w="9525">
              <a:noFill/>
              <a:round/>
              <a:headEnd/>
              <a:tailEnd/>
            </a:ln>
            <a:effectLst>
              <a:prstShdw prst="shdw17" dist="17961" dir="2700000">
                <a:schemeClr val="bg2">
                  <a:gamma/>
                  <a:shade val="60000"/>
                  <a:invGamma/>
                </a:schemeClr>
              </a:prstShdw>
            </a:effectLst>
          </p:spPr>
          <p:txBody>
            <a:bodyPr wrap="none" anchor="ctr"/>
            <a:lstStyle/>
            <a:p>
              <a:pPr>
                <a:defRPr/>
              </a:pPr>
              <a:endParaRPr lang="en-US"/>
            </a:p>
          </p:txBody>
        </p:sp>
        <p:sp>
          <p:nvSpPr>
            <p:cNvPr id="128256" name="Oval 256"/>
            <p:cNvSpPr>
              <a:spLocks noChangeArrowheads="1"/>
            </p:cNvSpPr>
            <p:nvPr/>
          </p:nvSpPr>
          <p:spPr bwMode="auto">
            <a:xfrm rot="18900000" flipV="1">
              <a:off x="2891" y="2892"/>
              <a:ext cx="23" cy="40"/>
            </a:xfrm>
            <a:prstGeom prst="ellipse">
              <a:avLst/>
            </a:prstGeom>
            <a:solidFill>
              <a:schemeClr val="bg2"/>
            </a:solidFill>
            <a:ln w="9525">
              <a:noFill/>
              <a:round/>
              <a:headEnd/>
              <a:tailEnd/>
            </a:ln>
            <a:effectLst>
              <a:prstShdw prst="shdw17" dist="17961" dir="2700000">
                <a:schemeClr val="bg2">
                  <a:gamma/>
                  <a:shade val="60000"/>
                  <a:invGamma/>
                </a:schemeClr>
              </a:prstShdw>
            </a:effectLst>
          </p:spPr>
          <p:txBody>
            <a:bodyPr wrap="none" anchor="ctr"/>
            <a:lstStyle/>
            <a:p>
              <a:pPr>
                <a:defRPr/>
              </a:pPr>
              <a:endParaRPr lang="en-US"/>
            </a:p>
          </p:txBody>
        </p:sp>
        <p:sp>
          <p:nvSpPr>
            <p:cNvPr id="15420" name="Line 257"/>
            <p:cNvSpPr>
              <a:spLocks noChangeShapeType="1"/>
            </p:cNvSpPr>
            <p:nvPr/>
          </p:nvSpPr>
          <p:spPr bwMode="auto">
            <a:xfrm>
              <a:off x="2862" y="2835"/>
              <a:ext cx="129" cy="74"/>
            </a:xfrm>
            <a:prstGeom prst="line">
              <a:avLst/>
            </a:prstGeom>
            <a:noFill/>
            <a:ln w="19050">
              <a:solidFill>
                <a:srgbClr val="5F5F5F"/>
              </a:solidFill>
              <a:round/>
              <a:headEnd/>
              <a:tailEnd/>
            </a:ln>
          </p:spPr>
          <p:txBody>
            <a:bodyPr/>
            <a:lstStyle/>
            <a:p>
              <a:endParaRPr lang="en-US"/>
            </a:p>
          </p:txBody>
        </p:sp>
      </p:grpSp>
      <p:grpSp>
        <p:nvGrpSpPr>
          <p:cNvPr id="24" name="Group 258"/>
          <p:cNvGrpSpPr>
            <a:grpSpLocks/>
          </p:cNvGrpSpPr>
          <p:nvPr/>
        </p:nvGrpSpPr>
        <p:grpSpPr bwMode="auto">
          <a:xfrm>
            <a:off x="7042150" y="3173413"/>
            <a:ext cx="293688" cy="290512"/>
            <a:chOff x="3482" y="3147"/>
            <a:chExt cx="185" cy="183"/>
          </a:xfrm>
        </p:grpSpPr>
        <p:sp>
          <p:nvSpPr>
            <p:cNvPr id="15407" name="Freeform 259"/>
            <p:cNvSpPr>
              <a:spLocks/>
            </p:cNvSpPr>
            <p:nvPr/>
          </p:nvSpPr>
          <p:spPr bwMode="auto">
            <a:xfrm rot="18000000" flipV="1">
              <a:off x="3533" y="3096"/>
              <a:ext cx="84" cy="185"/>
            </a:xfrm>
            <a:custGeom>
              <a:avLst/>
              <a:gdLst>
                <a:gd name="T0" fmla="*/ 0 w 119"/>
                <a:gd name="T1" fmla="*/ 0 h 262"/>
                <a:gd name="T2" fmla="*/ 84 w 119"/>
                <a:gd name="T3" fmla="*/ 49 h 262"/>
                <a:gd name="T4" fmla="*/ 84 w 119"/>
                <a:gd name="T5" fmla="*/ 185 h 262"/>
                <a:gd name="T6" fmla="*/ 1 w 119"/>
                <a:gd name="T7" fmla="*/ 137 h 262"/>
                <a:gd name="T8" fmla="*/ 0 w 119"/>
                <a:gd name="T9" fmla="*/ 0 h 262"/>
                <a:gd name="T10" fmla="*/ 0 60000 65536"/>
                <a:gd name="T11" fmla="*/ 0 60000 65536"/>
                <a:gd name="T12" fmla="*/ 0 60000 65536"/>
                <a:gd name="T13" fmla="*/ 0 60000 65536"/>
                <a:gd name="T14" fmla="*/ 0 60000 65536"/>
                <a:gd name="T15" fmla="*/ 0 w 119"/>
                <a:gd name="T16" fmla="*/ 0 h 262"/>
                <a:gd name="T17" fmla="*/ 119 w 119"/>
                <a:gd name="T18" fmla="*/ 262 h 262"/>
              </a:gdLst>
              <a:ahLst/>
              <a:cxnLst>
                <a:cxn ang="T10">
                  <a:pos x="T0" y="T1"/>
                </a:cxn>
                <a:cxn ang="T11">
                  <a:pos x="T2" y="T3"/>
                </a:cxn>
                <a:cxn ang="T12">
                  <a:pos x="T4" y="T5"/>
                </a:cxn>
                <a:cxn ang="T13">
                  <a:pos x="T6" y="T7"/>
                </a:cxn>
                <a:cxn ang="T14">
                  <a:pos x="T8" y="T9"/>
                </a:cxn>
              </a:cxnLst>
              <a:rect l="T15" t="T16" r="T17" b="T18"/>
              <a:pathLst>
                <a:path w="119" h="262">
                  <a:moveTo>
                    <a:pt x="0" y="0"/>
                  </a:moveTo>
                  <a:lnTo>
                    <a:pt x="119" y="70"/>
                  </a:lnTo>
                  <a:lnTo>
                    <a:pt x="119" y="262"/>
                  </a:lnTo>
                  <a:lnTo>
                    <a:pt x="1" y="194"/>
                  </a:lnTo>
                  <a:lnTo>
                    <a:pt x="0" y="0"/>
                  </a:lnTo>
                  <a:close/>
                </a:path>
              </a:pathLst>
            </a:custGeom>
            <a:solidFill>
              <a:srgbClr val="DDDDDD"/>
            </a:solidFill>
            <a:ln w="9525">
              <a:noFill/>
              <a:round/>
              <a:headEnd/>
              <a:tailEnd/>
            </a:ln>
            <a:effectLst>
              <a:prstShdw prst="shdw17" dist="17961" dir="2700000">
                <a:srgbClr val="858585"/>
              </a:prstShdw>
            </a:effectLst>
          </p:spPr>
          <p:txBody>
            <a:bodyPr/>
            <a:lstStyle/>
            <a:p>
              <a:endParaRPr lang="en-US"/>
            </a:p>
          </p:txBody>
        </p:sp>
        <p:sp>
          <p:nvSpPr>
            <p:cNvPr id="128260" name="Oval 260"/>
            <p:cNvSpPr>
              <a:spLocks noChangeArrowheads="1"/>
            </p:cNvSpPr>
            <p:nvPr/>
          </p:nvSpPr>
          <p:spPr bwMode="auto">
            <a:xfrm rot="18900000" flipV="1">
              <a:off x="3590" y="3188"/>
              <a:ext cx="22" cy="40"/>
            </a:xfrm>
            <a:prstGeom prst="ellipse">
              <a:avLst/>
            </a:prstGeom>
            <a:solidFill>
              <a:schemeClr val="bg2"/>
            </a:solidFill>
            <a:ln w="9525">
              <a:noFill/>
              <a:round/>
              <a:headEnd/>
              <a:tailEnd/>
            </a:ln>
            <a:effectLst>
              <a:prstShdw prst="shdw17" dist="17961" dir="2700000">
                <a:schemeClr val="bg2">
                  <a:gamma/>
                  <a:shade val="60000"/>
                  <a:invGamma/>
                </a:schemeClr>
              </a:prstShdw>
            </a:effectLst>
          </p:spPr>
          <p:txBody>
            <a:bodyPr wrap="none" anchor="ctr"/>
            <a:lstStyle/>
            <a:p>
              <a:pPr>
                <a:defRPr/>
              </a:pPr>
              <a:endParaRPr lang="en-US"/>
            </a:p>
          </p:txBody>
        </p:sp>
        <p:sp>
          <p:nvSpPr>
            <p:cNvPr id="128261" name="Oval 261"/>
            <p:cNvSpPr>
              <a:spLocks noChangeArrowheads="1"/>
            </p:cNvSpPr>
            <p:nvPr/>
          </p:nvSpPr>
          <p:spPr bwMode="auto">
            <a:xfrm rot="18900000" flipV="1">
              <a:off x="3539" y="3158"/>
              <a:ext cx="22" cy="40"/>
            </a:xfrm>
            <a:prstGeom prst="ellipse">
              <a:avLst/>
            </a:prstGeom>
            <a:solidFill>
              <a:schemeClr val="bg2"/>
            </a:solidFill>
            <a:ln w="9525">
              <a:noFill/>
              <a:round/>
              <a:headEnd/>
              <a:tailEnd/>
            </a:ln>
            <a:effectLst>
              <a:prstShdw prst="shdw17" dist="17961" dir="2700000">
                <a:schemeClr val="bg2">
                  <a:gamma/>
                  <a:shade val="60000"/>
                  <a:invGamma/>
                </a:schemeClr>
              </a:prstShdw>
            </a:effectLst>
          </p:spPr>
          <p:txBody>
            <a:bodyPr wrap="none" anchor="ctr"/>
            <a:lstStyle/>
            <a:p>
              <a:pPr>
                <a:defRPr/>
              </a:pPr>
              <a:endParaRPr lang="en-US"/>
            </a:p>
          </p:txBody>
        </p:sp>
        <p:sp>
          <p:nvSpPr>
            <p:cNvPr id="15410" name="Freeform 262"/>
            <p:cNvSpPr>
              <a:spLocks/>
            </p:cNvSpPr>
            <p:nvPr/>
          </p:nvSpPr>
          <p:spPr bwMode="auto">
            <a:xfrm rot="18000000" flipV="1">
              <a:off x="3533" y="3195"/>
              <a:ext cx="84" cy="185"/>
            </a:xfrm>
            <a:custGeom>
              <a:avLst/>
              <a:gdLst>
                <a:gd name="T0" fmla="*/ 0 w 119"/>
                <a:gd name="T1" fmla="*/ 0 h 262"/>
                <a:gd name="T2" fmla="*/ 84 w 119"/>
                <a:gd name="T3" fmla="*/ 49 h 262"/>
                <a:gd name="T4" fmla="*/ 84 w 119"/>
                <a:gd name="T5" fmla="*/ 185 h 262"/>
                <a:gd name="T6" fmla="*/ 1 w 119"/>
                <a:gd name="T7" fmla="*/ 137 h 262"/>
                <a:gd name="T8" fmla="*/ 0 w 119"/>
                <a:gd name="T9" fmla="*/ 0 h 262"/>
                <a:gd name="T10" fmla="*/ 0 60000 65536"/>
                <a:gd name="T11" fmla="*/ 0 60000 65536"/>
                <a:gd name="T12" fmla="*/ 0 60000 65536"/>
                <a:gd name="T13" fmla="*/ 0 60000 65536"/>
                <a:gd name="T14" fmla="*/ 0 60000 65536"/>
                <a:gd name="T15" fmla="*/ 0 w 119"/>
                <a:gd name="T16" fmla="*/ 0 h 262"/>
                <a:gd name="T17" fmla="*/ 119 w 119"/>
                <a:gd name="T18" fmla="*/ 262 h 262"/>
              </a:gdLst>
              <a:ahLst/>
              <a:cxnLst>
                <a:cxn ang="T10">
                  <a:pos x="T0" y="T1"/>
                </a:cxn>
                <a:cxn ang="T11">
                  <a:pos x="T2" y="T3"/>
                </a:cxn>
                <a:cxn ang="T12">
                  <a:pos x="T4" y="T5"/>
                </a:cxn>
                <a:cxn ang="T13">
                  <a:pos x="T6" y="T7"/>
                </a:cxn>
                <a:cxn ang="T14">
                  <a:pos x="T8" y="T9"/>
                </a:cxn>
              </a:cxnLst>
              <a:rect l="T15" t="T16" r="T17" b="T18"/>
              <a:pathLst>
                <a:path w="119" h="262">
                  <a:moveTo>
                    <a:pt x="0" y="0"/>
                  </a:moveTo>
                  <a:lnTo>
                    <a:pt x="119" y="70"/>
                  </a:lnTo>
                  <a:lnTo>
                    <a:pt x="119" y="262"/>
                  </a:lnTo>
                  <a:lnTo>
                    <a:pt x="1" y="194"/>
                  </a:lnTo>
                  <a:lnTo>
                    <a:pt x="0" y="0"/>
                  </a:lnTo>
                  <a:close/>
                </a:path>
              </a:pathLst>
            </a:custGeom>
            <a:solidFill>
              <a:srgbClr val="DDDDDD"/>
            </a:solidFill>
            <a:ln w="9525">
              <a:noFill/>
              <a:round/>
              <a:headEnd/>
              <a:tailEnd/>
            </a:ln>
            <a:effectLst>
              <a:prstShdw prst="shdw17" dist="17961" dir="2700000">
                <a:srgbClr val="858585"/>
              </a:prstShdw>
            </a:effectLst>
          </p:spPr>
          <p:txBody>
            <a:bodyPr/>
            <a:lstStyle/>
            <a:p>
              <a:endParaRPr lang="en-US"/>
            </a:p>
          </p:txBody>
        </p:sp>
        <p:sp>
          <p:nvSpPr>
            <p:cNvPr id="128263" name="Oval 263"/>
            <p:cNvSpPr>
              <a:spLocks noChangeArrowheads="1"/>
            </p:cNvSpPr>
            <p:nvPr/>
          </p:nvSpPr>
          <p:spPr bwMode="auto">
            <a:xfrm rot="18900000" flipV="1">
              <a:off x="3590" y="3287"/>
              <a:ext cx="22" cy="40"/>
            </a:xfrm>
            <a:prstGeom prst="ellipse">
              <a:avLst/>
            </a:prstGeom>
            <a:solidFill>
              <a:schemeClr val="bg2"/>
            </a:solidFill>
            <a:ln w="9525">
              <a:noFill/>
              <a:round/>
              <a:headEnd/>
              <a:tailEnd/>
            </a:ln>
            <a:effectLst>
              <a:prstShdw prst="shdw17" dist="17961" dir="2700000">
                <a:schemeClr val="bg2">
                  <a:gamma/>
                  <a:shade val="60000"/>
                  <a:invGamma/>
                </a:schemeClr>
              </a:prstShdw>
            </a:effectLst>
          </p:spPr>
          <p:txBody>
            <a:bodyPr wrap="none" anchor="ctr"/>
            <a:lstStyle/>
            <a:p>
              <a:pPr>
                <a:defRPr/>
              </a:pPr>
              <a:endParaRPr lang="en-US"/>
            </a:p>
          </p:txBody>
        </p:sp>
        <p:sp>
          <p:nvSpPr>
            <p:cNvPr id="128264" name="Oval 264"/>
            <p:cNvSpPr>
              <a:spLocks noChangeArrowheads="1"/>
            </p:cNvSpPr>
            <p:nvPr/>
          </p:nvSpPr>
          <p:spPr bwMode="auto">
            <a:xfrm rot="18900000" flipV="1">
              <a:off x="3539" y="3257"/>
              <a:ext cx="22" cy="40"/>
            </a:xfrm>
            <a:prstGeom prst="ellipse">
              <a:avLst/>
            </a:prstGeom>
            <a:solidFill>
              <a:schemeClr val="bg2"/>
            </a:solidFill>
            <a:ln w="9525">
              <a:noFill/>
              <a:round/>
              <a:headEnd/>
              <a:tailEnd/>
            </a:ln>
            <a:effectLst>
              <a:prstShdw prst="shdw17" dist="17961" dir="2700000">
                <a:schemeClr val="bg2">
                  <a:gamma/>
                  <a:shade val="60000"/>
                  <a:invGamma/>
                </a:schemeClr>
              </a:prstShdw>
            </a:effectLst>
          </p:spPr>
          <p:txBody>
            <a:bodyPr wrap="none" anchor="ctr"/>
            <a:lstStyle/>
            <a:p>
              <a:pPr>
                <a:defRPr/>
              </a:pPr>
              <a:endParaRPr lang="en-US"/>
            </a:p>
          </p:txBody>
        </p:sp>
        <p:sp>
          <p:nvSpPr>
            <p:cNvPr id="15413" name="Line 265"/>
            <p:cNvSpPr>
              <a:spLocks noChangeShapeType="1"/>
            </p:cNvSpPr>
            <p:nvPr/>
          </p:nvSpPr>
          <p:spPr bwMode="auto">
            <a:xfrm>
              <a:off x="3510" y="3204"/>
              <a:ext cx="129" cy="74"/>
            </a:xfrm>
            <a:prstGeom prst="line">
              <a:avLst/>
            </a:prstGeom>
            <a:noFill/>
            <a:ln w="19050">
              <a:solidFill>
                <a:srgbClr val="5F5F5F"/>
              </a:solidFill>
              <a:round/>
              <a:headEnd/>
              <a:tailEnd/>
            </a:ln>
          </p:spPr>
          <p:txBody>
            <a:bodyPr/>
            <a:lstStyle/>
            <a:p>
              <a:endParaRPr lang="en-US"/>
            </a:p>
          </p:txBody>
        </p:sp>
      </p:grpSp>
      <p:sp>
        <p:nvSpPr>
          <p:cNvPr id="128208" name="Line 208"/>
          <p:cNvSpPr>
            <a:spLocks noChangeShapeType="1"/>
          </p:cNvSpPr>
          <p:nvPr/>
        </p:nvSpPr>
        <p:spPr bwMode="auto">
          <a:xfrm flipV="1">
            <a:off x="6175375" y="2228851"/>
            <a:ext cx="0" cy="828675"/>
          </a:xfrm>
          <a:prstGeom prst="line">
            <a:avLst/>
          </a:prstGeom>
          <a:noFill/>
          <a:ln w="9525">
            <a:solidFill>
              <a:srgbClr val="FFFF00"/>
            </a:solidFill>
            <a:round/>
            <a:headEnd/>
            <a:tailEnd/>
          </a:ln>
        </p:spPr>
        <p:txBody>
          <a:bodyPr/>
          <a:lstStyle/>
          <a:p>
            <a:endParaRPr lang="en-US"/>
          </a:p>
        </p:txBody>
      </p:sp>
      <p:sp>
        <p:nvSpPr>
          <p:cNvPr id="128207" name="Line 207"/>
          <p:cNvSpPr>
            <a:spLocks noChangeShapeType="1"/>
          </p:cNvSpPr>
          <p:nvPr/>
        </p:nvSpPr>
        <p:spPr bwMode="auto">
          <a:xfrm flipV="1">
            <a:off x="6861175" y="2647951"/>
            <a:ext cx="0" cy="790575"/>
          </a:xfrm>
          <a:prstGeom prst="line">
            <a:avLst/>
          </a:prstGeom>
          <a:noFill/>
          <a:ln w="9525">
            <a:solidFill>
              <a:srgbClr val="FFFF00"/>
            </a:solidFill>
            <a:round/>
            <a:headEnd/>
            <a:tailEnd/>
          </a:ln>
        </p:spPr>
        <p:txBody>
          <a:bodyPr/>
          <a:lstStyle/>
          <a:p>
            <a:endParaRPr lang="en-US"/>
          </a:p>
        </p:txBody>
      </p:sp>
      <p:sp>
        <p:nvSpPr>
          <p:cNvPr id="128294" name="Text Box 294"/>
          <p:cNvSpPr txBox="1">
            <a:spLocks noChangeArrowheads="1"/>
          </p:cNvSpPr>
          <p:nvPr/>
        </p:nvSpPr>
        <p:spPr bwMode="auto">
          <a:xfrm>
            <a:off x="4781550" y="6159501"/>
            <a:ext cx="1855788" cy="396875"/>
          </a:xfrm>
          <a:prstGeom prst="rect">
            <a:avLst/>
          </a:prstGeom>
          <a:noFill/>
          <a:ln w="9525">
            <a:noFill/>
            <a:miter lim="800000"/>
            <a:headEnd/>
            <a:tailEnd/>
          </a:ln>
        </p:spPr>
        <p:txBody>
          <a:bodyPr>
            <a:spAutoFit/>
          </a:bodyPr>
          <a:lstStyle/>
          <a:p>
            <a:pPr algn="l"/>
            <a:r>
              <a:rPr lang="en-US" sz="2000" b="1">
                <a:solidFill>
                  <a:srgbClr val="FF0000"/>
                </a:solidFill>
                <a:latin typeface="Arial" charset="0"/>
              </a:rPr>
              <a:t>Bottom  view</a:t>
            </a:r>
            <a:endParaRPr lang="th-TH" sz="2000" b="1">
              <a:solidFill>
                <a:srgbClr val="FF0000"/>
              </a:solidFill>
              <a:latin typeface="Arial" charset="0"/>
            </a:endParaRPr>
          </a:p>
        </p:txBody>
      </p:sp>
      <p:sp>
        <p:nvSpPr>
          <p:cNvPr id="128295" name="Text Box 295"/>
          <p:cNvSpPr txBox="1">
            <a:spLocks noChangeArrowheads="1"/>
          </p:cNvSpPr>
          <p:nvPr/>
        </p:nvSpPr>
        <p:spPr bwMode="auto">
          <a:xfrm>
            <a:off x="3486150" y="4013201"/>
            <a:ext cx="1906588" cy="396875"/>
          </a:xfrm>
          <a:prstGeom prst="rect">
            <a:avLst/>
          </a:prstGeom>
          <a:noFill/>
          <a:ln w="9525">
            <a:noFill/>
            <a:miter lim="800000"/>
            <a:headEnd/>
            <a:tailEnd/>
          </a:ln>
        </p:spPr>
        <p:txBody>
          <a:bodyPr>
            <a:spAutoFit/>
          </a:bodyPr>
          <a:lstStyle/>
          <a:p>
            <a:pPr algn="l"/>
            <a:r>
              <a:rPr lang="en-US" sz="2000" b="1">
                <a:solidFill>
                  <a:srgbClr val="FF0000"/>
                </a:solidFill>
                <a:latin typeface="Arial" charset="0"/>
              </a:rPr>
              <a:t>Left side view</a:t>
            </a:r>
            <a:endParaRPr lang="th-TH" sz="2000" b="1">
              <a:solidFill>
                <a:srgbClr val="FF0000"/>
              </a:solidFill>
              <a:latin typeface="Arial" charset="0"/>
            </a:endParaRPr>
          </a:p>
        </p:txBody>
      </p:sp>
      <p:sp>
        <p:nvSpPr>
          <p:cNvPr id="128296" name="Text Box 296"/>
          <p:cNvSpPr txBox="1">
            <a:spLocks noChangeArrowheads="1"/>
          </p:cNvSpPr>
          <p:nvPr/>
        </p:nvSpPr>
        <p:spPr bwMode="auto">
          <a:xfrm>
            <a:off x="2190750" y="2997201"/>
            <a:ext cx="1906588" cy="396875"/>
          </a:xfrm>
          <a:prstGeom prst="rect">
            <a:avLst/>
          </a:prstGeom>
          <a:noFill/>
          <a:ln w="9525">
            <a:noFill/>
            <a:miter lim="800000"/>
            <a:headEnd/>
            <a:tailEnd/>
          </a:ln>
        </p:spPr>
        <p:txBody>
          <a:bodyPr>
            <a:spAutoFit/>
          </a:bodyPr>
          <a:lstStyle/>
          <a:p>
            <a:pPr algn="l"/>
            <a:r>
              <a:rPr lang="en-US" sz="2000" b="1">
                <a:solidFill>
                  <a:srgbClr val="FF0000"/>
                </a:solidFill>
                <a:latin typeface="Arial" charset="0"/>
              </a:rPr>
              <a:t>Rear view</a:t>
            </a:r>
            <a:endParaRPr lang="th-TH" sz="2000" b="1">
              <a:solidFill>
                <a:srgbClr val="FF0000"/>
              </a:solidFill>
              <a:latin typeface="Arial" charset="0"/>
            </a:endParaRPr>
          </a:p>
        </p:txBody>
      </p:sp>
      <p:sp>
        <p:nvSpPr>
          <p:cNvPr id="128297" name="Freeform 297"/>
          <p:cNvSpPr>
            <a:spLocks/>
          </p:cNvSpPr>
          <p:nvPr/>
        </p:nvSpPr>
        <p:spPr bwMode="auto">
          <a:xfrm>
            <a:off x="7935913" y="3714751"/>
            <a:ext cx="1009650" cy="1089025"/>
          </a:xfrm>
          <a:custGeom>
            <a:avLst/>
            <a:gdLst>
              <a:gd name="T0" fmla="*/ 0 w 636"/>
              <a:gd name="T1" fmla="*/ 1087438 h 686"/>
              <a:gd name="T2" fmla="*/ 0 w 636"/>
              <a:gd name="T3" fmla="*/ 811212 h 686"/>
              <a:gd name="T4" fmla="*/ 803275 w 636"/>
              <a:gd name="T5" fmla="*/ 814388 h 686"/>
              <a:gd name="T6" fmla="*/ 803275 w 636"/>
              <a:gd name="T7" fmla="*/ 0 h 686"/>
              <a:gd name="T8" fmla="*/ 1009650 w 636"/>
              <a:gd name="T9" fmla="*/ 0 h 686"/>
              <a:gd name="T10" fmla="*/ 1009650 w 636"/>
              <a:gd name="T11" fmla="*/ 1089025 h 686"/>
              <a:gd name="T12" fmla="*/ 0 w 636"/>
              <a:gd name="T13" fmla="*/ 1087438 h 686"/>
              <a:gd name="T14" fmla="*/ 0 60000 65536"/>
              <a:gd name="T15" fmla="*/ 0 60000 65536"/>
              <a:gd name="T16" fmla="*/ 0 60000 65536"/>
              <a:gd name="T17" fmla="*/ 0 60000 65536"/>
              <a:gd name="T18" fmla="*/ 0 60000 65536"/>
              <a:gd name="T19" fmla="*/ 0 60000 65536"/>
              <a:gd name="T20" fmla="*/ 0 60000 65536"/>
              <a:gd name="T21" fmla="*/ 0 w 636"/>
              <a:gd name="T22" fmla="*/ 0 h 686"/>
              <a:gd name="T23" fmla="*/ 636 w 636"/>
              <a:gd name="T24" fmla="*/ 686 h 68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36" h="686">
                <a:moveTo>
                  <a:pt x="0" y="685"/>
                </a:moveTo>
                <a:lnTo>
                  <a:pt x="0" y="511"/>
                </a:lnTo>
                <a:lnTo>
                  <a:pt x="506" y="513"/>
                </a:lnTo>
                <a:lnTo>
                  <a:pt x="506" y="0"/>
                </a:lnTo>
                <a:lnTo>
                  <a:pt x="636" y="0"/>
                </a:lnTo>
                <a:lnTo>
                  <a:pt x="636" y="686"/>
                </a:lnTo>
                <a:lnTo>
                  <a:pt x="0" y="685"/>
                </a:lnTo>
                <a:close/>
              </a:path>
            </a:pathLst>
          </a:custGeom>
          <a:noFill/>
          <a:ln w="38100">
            <a:solidFill>
              <a:schemeClr val="bg1"/>
            </a:solidFill>
            <a:round/>
            <a:headEnd/>
            <a:tailEnd/>
          </a:ln>
        </p:spPr>
        <p:txBody>
          <a:bodyPr/>
          <a:lstStyle/>
          <a:p>
            <a:endParaRPr lang="en-US"/>
          </a:p>
        </p:txBody>
      </p:sp>
      <p:grpSp>
        <p:nvGrpSpPr>
          <p:cNvPr id="25" name="Group 300"/>
          <p:cNvGrpSpPr>
            <a:grpSpLocks/>
          </p:cNvGrpSpPr>
          <p:nvPr/>
        </p:nvGrpSpPr>
        <p:grpSpPr bwMode="auto">
          <a:xfrm>
            <a:off x="6440488" y="1525588"/>
            <a:ext cx="1166812" cy="1174750"/>
            <a:chOff x="2388" y="1428"/>
            <a:chExt cx="735" cy="740"/>
          </a:xfrm>
        </p:grpSpPr>
        <p:sp>
          <p:nvSpPr>
            <p:cNvPr id="15405" name="Freeform 301"/>
            <p:cNvSpPr>
              <a:spLocks/>
            </p:cNvSpPr>
            <p:nvPr/>
          </p:nvSpPr>
          <p:spPr bwMode="auto">
            <a:xfrm>
              <a:off x="2388" y="1428"/>
              <a:ext cx="735" cy="740"/>
            </a:xfrm>
            <a:custGeom>
              <a:avLst/>
              <a:gdLst>
                <a:gd name="T0" fmla="*/ 0 w 735"/>
                <a:gd name="T1" fmla="*/ 488 h 740"/>
                <a:gd name="T2" fmla="*/ 302 w 735"/>
                <a:gd name="T3" fmla="*/ 0 h 740"/>
                <a:gd name="T4" fmla="*/ 735 w 735"/>
                <a:gd name="T5" fmla="*/ 250 h 740"/>
                <a:gd name="T6" fmla="*/ 432 w 735"/>
                <a:gd name="T7" fmla="*/ 740 h 740"/>
                <a:gd name="T8" fmla="*/ 0 w 735"/>
                <a:gd name="T9" fmla="*/ 488 h 740"/>
                <a:gd name="T10" fmla="*/ 0 60000 65536"/>
                <a:gd name="T11" fmla="*/ 0 60000 65536"/>
                <a:gd name="T12" fmla="*/ 0 60000 65536"/>
                <a:gd name="T13" fmla="*/ 0 60000 65536"/>
                <a:gd name="T14" fmla="*/ 0 60000 65536"/>
                <a:gd name="T15" fmla="*/ 0 w 735"/>
                <a:gd name="T16" fmla="*/ 0 h 740"/>
                <a:gd name="T17" fmla="*/ 735 w 735"/>
                <a:gd name="T18" fmla="*/ 740 h 740"/>
              </a:gdLst>
              <a:ahLst/>
              <a:cxnLst>
                <a:cxn ang="T10">
                  <a:pos x="T0" y="T1"/>
                </a:cxn>
                <a:cxn ang="T11">
                  <a:pos x="T2" y="T3"/>
                </a:cxn>
                <a:cxn ang="T12">
                  <a:pos x="T4" y="T5"/>
                </a:cxn>
                <a:cxn ang="T13">
                  <a:pos x="T6" y="T7"/>
                </a:cxn>
                <a:cxn ang="T14">
                  <a:pos x="T8" y="T9"/>
                </a:cxn>
              </a:cxnLst>
              <a:rect l="T15" t="T16" r="T17" b="T18"/>
              <a:pathLst>
                <a:path w="735" h="740">
                  <a:moveTo>
                    <a:pt x="0" y="488"/>
                  </a:moveTo>
                  <a:lnTo>
                    <a:pt x="302" y="0"/>
                  </a:lnTo>
                  <a:lnTo>
                    <a:pt x="735" y="250"/>
                  </a:lnTo>
                  <a:lnTo>
                    <a:pt x="432" y="740"/>
                  </a:lnTo>
                  <a:lnTo>
                    <a:pt x="0" y="488"/>
                  </a:lnTo>
                  <a:close/>
                </a:path>
              </a:pathLst>
            </a:custGeom>
            <a:noFill/>
            <a:ln w="38100">
              <a:solidFill>
                <a:schemeClr val="tx2"/>
              </a:solidFill>
              <a:round/>
              <a:headEnd/>
              <a:tailEnd/>
            </a:ln>
          </p:spPr>
          <p:txBody>
            <a:bodyPr/>
            <a:lstStyle/>
            <a:p>
              <a:endParaRPr lang="en-US"/>
            </a:p>
          </p:txBody>
        </p:sp>
        <p:sp>
          <p:nvSpPr>
            <p:cNvPr id="15406" name="Line 302"/>
            <p:cNvSpPr>
              <a:spLocks noChangeShapeType="1"/>
            </p:cNvSpPr>
            <p:nvPr/>
          </p:nvSpPr>
          <p:spPr bwMode="auto">
            <a:xfrm>
              <a:off x="2613" y="1548"/>
              <a:ext cx="436" cy="250"/>
            </a:xfrm>
            <a:prstGeom prst="line">
              <a:avLst/>
            </a:prstGeom>
            <a:noFill/>
            <a:ln w="38100">
              <a:solidFill>
                <a:schemeClr val="bg1"/>
              </a:solidFill>
              <a:round/>
              <a:headEnd/>
              <a:tailEnd/>
            </a:ln>
          </p:spPr>
          <p:txBody>
            <a:bodyPr/>
            <a:lstStyle/>
            <a:p>
              <a:endParaRPr lang="en-US"/>
            </a:p>
          </p:txBody>
        </p:sp>
      </p:grpSp>
      <p:grpSp>
        <p:nvGrpSpPr>
          <p:cNvPr id="26" name="Group 308"/>
          <p:cNvGrpSpPr>
            <a:grpSpLocks/>
          </p:cNvGrpSpPr>
          <p:nvPr/>
        </p:nvGrpSpPr>
        <p:grpSpPr bwMode="auto">
          <a:xfrm>
            <a:off x="6169026" y="4935538"/>
            <a:ext cx="703263" cy="1193800"/>
            <a:chOff x="4638" y="2141"/>
            <a:chExt cx="443" cy="752"/>
          </a:xfrm>
        </p:grpSpPr>
        <p:sp>
          <p:nvSpPr>
            <p:cNvPr id="15403" name="Freeform 309"/>
            <p:cNvSpPr>
              <a:spLocks/>
            </p:cNvSpPr>
            <p:nvPr/>
          </p:nvSpPr>
          <p:spPr bwMode="auto">
            <a:xfrm>
              <a:off x="4648" y="2141"/>
              <a:ext cx="433" cy="752"/>
            </a:xfrm>
            <a:custGeom>
              <a:avLst/>
              <a:gdLst>
                <a:gd name="T0" fmla="*/ 0 w 433"/>
                <a:gd name="T1" fmla="*/ 502 h 752"/>
                <a:gd name="T2" fmla="*/ 0 w 433"/>
                <a:gd name="T3" fmla="*/ 0 h 752"/>
                <a:gd name="T4" fmla="*/ 433 w 433"/>
                <a:gd name="T5" fmla="*/ 246 h 752"/>
                <a:gd name="T6" fmla="*/ 432 w 433"/>
                <a:gd name="T7" fmla="*/ 752 h 752"/>
                <a:gd name="T8" fmla="*/ 0 w 433"/>
                <a:gd name="T9" fmla="*/ 502 h 752"/>
                <a:gd name="T10" fmla="*/ 0 60000 65536"/>
                <a:gd name="T11" fmla="*/ 0 60000 65536"/>
                <a:gd name="T12" fmla="*/ 0 60000 65536"/>
                <a:gd name="T13" fmla="*/ 0 60000 65536"/>
                <a:gd name="T14" fmla="*/ 0 60000 65536"/>
                <a:gd name="T15" fmla="*/ 0 w 433"/>
                <a:gd name="T16" fmla="*/ 0 h 752"/>
                <a:gd name="T17" fmla="*/ 433 w 433"/>
                <a:gd name="T18" fmla="*/ 752 h 752"/>
              </a:gdLst>
              <a:ahLst/>
              <a:cxnLst>
                <a:cxn ang="T10">
                  <a:pos x="T0" y="T1"/>
                </a:cxn>
                <a:cxn ang="T11">
                  <a:pos x="T2" y="T3"/>
                </a:cxn>
                <a:cxn ang="T12">
                  <a:pos x="T4" y="T5"/>
                </a:cxn>
                <a:cxn ang="T13">
                  <a:pos x="T6" y="T7"/>
                </a:cxn>
                <a:cxn ang="T14">
                  <a:pos x="T8" y="T9"/>
                </a:cxn>
              </a:cxnLst>
              <a:rect l="T15" t="T16" r="T17" b="T18"/>
              <a:pathLst>
                <a:path w="433" h="752">
                  <a:moveTo>
                    <a:pt x="0" y="502"/>
                  </a:moveTo>
                  <a:lnTo>
                    <a:pt x="0" y="0"/>
                  </a:lnTo>
                  <a:lnTo>
                    <a:pt x="433" y="246"/>
                  </a:lnTo>
                  <a:lnTo>
                    <a:pt x="432" y="752"/>
                  </a:lnTo>
                  <a:lnTo>
                    <a:pt x="0" y="502"/>
                  </a:lnTo>
                  <a:close/>
                </a:path>
              </a:pathLst>
            </a:custGeom>
            <a:noFill/>
            <a:ln w="38100">
              <a:solidFill>
                <a:schemeClr val="tx2"/>
              </a:solidFill>
              <a:round/>
              <a:headEnd/>
              <a:tailEnd/>
            </a:ln>
          </p:spPr>
          <p:txBody>
            <a:bodyPr/>
            <a:lstStyle/>
            <a:p>
              <a:endParaRPr lang="en-US"/>
            </a:p>
          </p:txBody>
        </p:sp>
        <p:sp>
          <p:nvSpPr>
            <p:cNvPr id="15404" name="Line 310"/>
            <p:cNvSpPr>
              <a:spLocks noChangeShapeType="1"/>
            </p:cNvSpPr>
            <p:nvPr/>
          </p:nvSpPr>
          <p:spPr bwMode="auto">
            <a:xfrm>
              <a:off x="4638" y="2464"/>
              <a:ext cx="436" cy="250"/>
            </a:xfrm>
            <a:prstGeom prst="line">
              <a:avLst/>
            </a:prstGeom>
            <a:noFill/>
            <a:ln w="25400">
              <a:solidFill>
                <a:schemeClr val="bg1"/>
              </a:solidFill>
              <a:prstDash val="dash"/>
              <a:round/>
              <a:headEnd/>
              <a:tailEnd/>
            </a:ln>
          </p:spPr>
          <p:txBody>
            <a:bodyPr/>
            <a:lstStyle/>
            <a:p>
              <a:endParaRPr lang="en-US"/>
            </a:p>
          </p:txBody>
        </p:sp>
      </p:grpSp>
      <p:sp>
        <p:nvSpPr>
          <p:cNvPr id="128312" name="Freeform 312"/>
          <p:cNvSpPr>
            <a:spLocks/>
          </p:cNvSpPr>
          <p:nvPr/>
        </p:nvSpPr>
        <p:spPr bwMode="auto">
          <a:xfrm>
            <a:off x="4687889" y="2168525"/>
            <a:ext cx="839787" cy="1576388"/>
          </a:xfrm>
          <a:custGeom>
            <a:avLst/>
            <a:gdLst>
              <a:gd name="T0" fmla="*/ 230187 w 529"/>
              <a:gd name="T1" fmla="*/ 938213 h 993"/>
              <a:gd name="T2" fmla="*/ 839787 w 529"/>
              <a:gd name="T3" fmla="*/ 1285875 h 993"/>
              <a:gd name="T4" fmla="*/ 838200 w 529"/>
              <a:gd name="T5" fmla="*/ 1576388 h 993"/>
              <a:gd name="T6" fmla="*/ 0 w 529"/>
              <a:gd name="T7" fmla="*/ 1092200 h 993"/>
              <a:gd name="T8" fmla="*/ 1587 w 529"/>
              <a:gd name="T9" fmla="*/ 0 h 993"/>
              <a:gd name="T10" fmla="*/ 230187 w 529"/>
              <a:gd name="T11" fmla="*/ 133350 h 993"/>
              <a:gd name="T12" fmla="*/ 230187 w 529"/>
              <a:gd name="T13" fmla="*/ 938213 h 993"/>
              <a:gd name="T14" fmla="*/ 0 60000 65536"/>
              <a:gd name="T15" fmla="*/ 0 60000 65536"/>
              <a:gd name="T16" fmla="*/ 0 60000 65536"/>
              <a:gd name="T17" fmla="*/ 0 60000 65536"/>
              <a:gd name="T18" fmla="*/ 0 60000 65536"/>
              <a:gd name="T19" fmla="*/ 0 60000 65536"/>
              <a:gd name="T20" fmla="*/ 0 60000 65536"/>
              <a:gd name="T21" fmla="*/ 0 w 529"/>
              <a:gd name="T22" fmla="*/ 0 h 993"/>
              <a:gd name="T23" fmla="*/ 529 w 529"/>
              <a:gd name="T24" fmla="*/ 993 h 99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29" h="993">
                <a:moveTo>
                  <a:pt x="145" y="591"/>
                </a:moveTo>
                <a:lnTo>
                  <a:pt x="529" y="810"/>
                </a:lnTo>
                <a:lnTo>
                  <a:pt x="528" y="993"/>
                </a:lnTo>
                <a:lnTo>
                  <a:pt x="0" y="688"/>
                </a:lnTo>
                <a:lnTo>
                  <a:pt x="1" y="0"/>
                </a:lnTo>
                <a:lnTo>
                  <a:pt x="145" y="84"/>
                </a:lnTo>
                <a:lnTo>
                  <a:pt x="145" y="591"/>
                </a:lnTo>
                <a:close/>
              </a:path>
            </a:pathLst>
          </a:custGeom>
          <a:noFill/>
          <a:ln w="38100">
            <a:solidFill>
              <a:schemeClr val="bg1"/>
            </a:solidFill>
            <a:round/>
            <a:headEnd/>
            <a:tailEnd/>
          </a:ln>
        </p:spPr>
        <p:txBody>
          <a:bodyPr/>
          <a:lstStyle/>
          <a:p>
            <a:endParaRPr lang="en-US"/>
          </a:p>
        </p:txBody>
      </p:sp>
      <p:grpSp>
        <p:nvGrpSpPr>
          <p:cNvPr id="27" name="Group 315"/>
          <p:cNvGrpSpPr>
            <a:grpSpLocks/>
          </p:cNvGrpSpPr>
          <p:nvPr/>
        </p:nvGrpSpPr>
        <p:grpSpPr bwMode="auto">
          <a:xfrm>
            <a:off x="3095626" y="1287464"/>
            <a:ext cx="701675" cy="1463675"/>
            <a:chOff x="4878" y="2907"/>
            <a:chExt cx="442" cy="922"/>
          </a:xfrm>
        </p:grpSpPr>
        <p:sp>
          <p:nvSpPr>
            <p:cNvPr id="15401" name="Freeform 316"/>
            <p:cNvSpPr>
              <a:spLocks/>
            </p:cNvSpPr>
            <p:nvPr/>
          </p:nvSpPr>
          <p:spPr bwMode="auto">
            <a:xfrm>
              <a:off x="4887" y="2907"/>
              <a:ext cx="433" cy="922"/>
            </a:xfrm>
            <a:custGeom>
              <a:avLst/>
              <a:gdLst>
                <a:gd name="T0" fmla="*/ 1 w 433"/>
                <a:gd name="T1" fmla="*/ 672 h 922"/>
                <a:gd name="T2" fmla="*/ 0 w 433"/>
                <a:gd name="T3" fmla="*/ 0 h 922"/>
                <a:gd name="T4" fmla="*/ 432 w 433"/>
                <a:gd name="T5" fmla="*/ 246 h 922"/>
                <a:gd name="T6" fmla="*/ 433 w 433"/>
                <a:gd name="T7" fmla="*/ 922 h 922"/>
                <a:gd name="T8" fmla="*/ 1 w 433"/>
                <a:gd name="T9" fmla="*/ 672 h 922"/>
                <a:gd name="T10" fmla="*/ 0 60000 65536"/>
                <a:gd name="T11" fmla="*/ 0 60000 65536"/>
                <a:gd name="T12" fmla="*/ 0 60000 65536"/>
                <a:gd name="T13" fmla="*/ 0 60000 65536"/>
                <a:gd name="T14" fmla="*/ 0 60000 65536"/>
                <a:gd name="T15" fmla="*/ 0 w 433"/>
                <a:gd name="T16" fmla="*/ 0 h 922"/>
                <a:gd name="T17" fmla="*/ 433 w 433"/>
                <a:gd name="T18" fmla="*/ 922 h 922"/>
              </a:gdLst>
              <a:ahLst/>
              <a:cxnLst>
                <a:cxn ang="T10">
                  <a:pos x="T0" y="T1"/>
                </a:cxn>
                <a:cxn ang="T11">
                  <a:pos x="T2" y="T3"/>
                </a:cxn>
                <a:cxn ang="T12">
                  <a:pos x="T4" y="T5"/>
                </a:cxn>
                <a:cxn ang="T13">
                  <a:pos x="T6" y="T7"/>
                </a:cxn>
                <a:cxn ang="T14">
                  <a:pos x="T8" y="T9"/>
                </a:cxn>
              </a:cxnLst>
              <a:rect l="T15" t="T16" r="T17" b="T18"/>
              <a:pathLst>
                <a:path w="433" h="922">
                  <a:moveTo>
                    <a:pt x="1" y="672"/>
                  </a:moveTo>
                  <a:lnTo>
                    <a:pt x="0" y="0"/>
                  </a:lnTo>
                  <a:lnTo>
                    <a:pt x="432" y="246"/>
                  </a:lnTo>
                  <a:lnTo>
                    <a:pt x="433" y="922"/>
                  </a:lnTo>
                  <a:lnTo>
                    <a:pt x="1" y="672"/>
                  </a:lnTo>
                  <a:close/>
                </a:path>
              </a:pathLst>
            </a:custGeom>
            <a:noFill/>
            <a:ln w="38100">
              <a:solidFill>
                <a:schemeClr val="tx2"/>
              </a:solidFill>
              <a:round/>
              <a:headEnd/>
              <a:tailEnd/>
            </a:ln>
          </p:spPr>
          <p:txBody>
            <a:bodyPr/>
            <a:lstStyle/>
            <a:p>
              <a:endParaRPr lang="en-US"/>
            </a:p>
          </p:txBody>
        </p:sp>
        <p:sp>
          <p:nvSpPr>
            <p:cNvPr id="15402" name="Line 317"/>
            <p:cNvSpPr>
              <a:spLocks noChangeShapeType="1"/>
            </p:cNvSpPr>
            <p:nvPr/>
          </p:nvSpPr>
          <p:spPr bwMode="auto">
            <a:xfrm>
              <a:off x="4878" y="3400"/>
              <a:ext cx="436" cy="250"/>
            </a:xfrm>
            <a:prstGeom prst="line">
              <a:avLst/>
            </a:prstGeom>
            <a:noFill/>
            <a:ln w="25400">
              <a:solidFill>
                <a:schemeClr val="bg1"/>
              </a:solidFill>
              <a:prstDash val="dash"/>
              <a:round/>
              <a:headEnd/>
              <a:tailEnd/>
            </a:ln>
          </p:spPr>
          <p:txBody>
            <a:bodyPr/>
            <a:lstStyle/>
            <a:p>
              <a:endParaRPr lang="en-US"/>
            </a:p>
          </p:txBody>
        </p:sp>
      </p:grpSp>
    </p:spTree>
    <p:extLst>
      <p:ext uri="{BB962C8B-B14F-4D97-AF65-F5344CB8AC3E}">
        <p14:creationId xmlns:p14="http://schemas.microsoft.com/office/powerpoint/2010/main" val="396656822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1000"/>
                                        <p:tgtEl>
                                          <p:spTgt spid="4"/>
                                        </p:tgtEl>
                                      </p:cBhvr>
                                    </p:animEffect>
                                  </p:childTnLst>
                                </p:cTn>
                              </p:par>
                              <p:par>
                                <p:cTn id="11" presetID="10"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1000"/>
                                        <p:tgtEl>
                                          <p:spTgt spid="3"/>
                                        </p:tgtEl>
                                      </p:cBhvr>
                                    </p:animEffect>
                                  </p:childTnLst>
                                </p:cTn>
                              </p:par>
                              <p:par>
                                <p:cTn id="14" presetID="10" presetClass="entr" presetSubtype="0" fill="hold" nodeType="with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1000"/>
                                        <p:tgtEl>
                                          <p:spTgt spid="2"/>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1000"/>
                                        <p:tgtEl>
                                          <p:spTgt spid="6"/>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xit" presetSubtype="0" fill="hold" nodeType="clickEffect">
                                  <p:stCondLst>
                                    <p:cond delay="0"/>
                                  </p:stCondLst>
                                  <p:childTnLst>
                                    <p:animEffect transition="out" filter="fade">
                                      <p:cBhvr>
                                        <p:cTn id="25" dur="2000"/>
                                        <p:tgtEl>
                                          <p:spTgt spid="3"/>
                                        </p:tgtEl>
                                      </p:cBhvr>
                                    </p:animEffect>
                                    <p:set>
                                      <p:cBhvr>
                                        <p:cTn id="26" dur="1" fill="hold">
                                          <p:stCondLst>
                                            <p:cond delay="1999"/>
                                          </p:stCondLst>
                                        </p:cTn>
                                        <p:tgtEl>
                                          <p:spTgt spid="3"/>
                                        </p:tgtEl>
                                        <p:attrNameLst>
                                          <p:attrName>style.visibility</p:attrName>
                                        </p:attrNameLst>
                                      </p:cBhvr>
                                      <p:to>
                                        <p:strVal val="hidden"/>
                                      </p:to>
                                    </p:set>
                                  </p:childTnLst>
                                </p:cTn>
                              </p:par>
                              <p:par>
                                <p:cTn id="27" presetID="10" presetClass="exit" presetSubtype="0" fill="hold" nodeType="withEffect">
                                  <p:stCondLst>
                                    <p:cond delay="0"/>
                                  </p:stCondLst>
                                  <p:childTnLst>
                                    <p:animEffect transition="out" filter="fade">
                                      <p:cBhvr>
                                        <p:cTn id="28" dur="2000"/>
                                        <p:tgtEl>
                                          <p:spTgt spid="6"/>
                                        </p:tgtEl>
                                      </p:cBhvr>
                                    </p:animEffect>
                                    <p:set>
                                      <p:cBhvr>
                                        <p:cTn id="29" dur="1" fill="hold">
                                          <p:stCondLst>
                                            <p:cond delay="1999"/>
                                          </p:stCondLst>
                                        </p:cTn>
                                        <p:tgtEl>
                                          <p:spTgt spid="6"/>
                                        </p:tgtEl>
                                        <p:attrNameLst>
                                          <p:attrName>style.visibility</p:attrName>
                                        </p:attrNameLst>
                                      </p:cBhvr>
                                      <p:to>
                                        <p:strVal val="hidden"/>
                                      </p:to>
                                    </p:set>
                                  </p:childTnLst>
                                </p:cTn>
                              </p:par>
                              <p:par>
                                <p:cTn id="30" presetID="10" presetClass="entr" presetSubtype="0" fill="hold" grpId="0" nodeType="withEffect">
                                  <p:stCondLst>
                                    <p:cond delay="0"/>
                                  </p:stCondLst>
                                  <p:childTnLst>
                                    <p:set>
                                      <p:cBhvr>
                                        <p:cTn id="31" dur="1" fill="hold">
                                          <p:stCondLst>
                                            <p:cond delay="0"/>
                                          </p:stCondLst>
                                        </p:cTn>
                                        <p:tgtEl>
                                          <p:spTgt spid="128121"/>
                                        </p:tgtEl>
                                        <p:attrNameLst>
                                          <p:attrName>style.visibility</p:attrName>
                                        </p:attrNameLst>
                                      </p:cBhvr>
                                      <p:to>
                                        <p:strVal val="visible"/>
                                      </p:to>
                                    </p:set>
                                    <p:animEffect transition="in" filter="fade">
                                      <p:cBhvr>
                                        <p:cTn id="32" dur="2000"/>
                                        <p:tgtEl>
                                          <p:spTgt spid="128121"/>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28297"/>
                                        </p:tgtEl>
                                        <p:attrNameLst>
                                          <p:attrName>style.visibility</p:attrName>
                                        </p:attrNameLst>
                                      </p:cBhvr>
                                      <p:to>
                                        <p:strVal val="visible"/>
                                      </p:to>
                                    </p:set>
                                    <p:animEffect transition="in" filter="fade">
                                      <p:cBhvr>
                                        <p:cTn id="35" dur="2000"/>
                                        <p:tgtEl>
                                          <p:spTgt spid="128297"/>
                                        </p:tgtEl>
                                      </p:cBhvr>
                                    </p:animEffect>
                                  </p:childTnLst>
                                </p:cTn>
                              </p:par>
                            </p:childTnLst>
                          </p:cTn>
                        </p:par>
                        <p:par>
                          <p:cTn id="36" fill="hold">
                            <p:stCondLst>
                              <p:cond delay="2000"/>
                            </p:stCondLst>
                            <p:childTnLst>
                              <p:par>
                                <p:cTn id="37" presetID="10" presetClass="exit" presetSubtype="0" fill="hold" grpId="1" nodeType="afterEffect">
                                  <p:stCondLst>
                                    <p:cond delay="1000"/>
                                  </p:stCondLst>
                                  <p:childTnLst>
                                    <p:animEffect transition="out" filter="fade">
                                      <p:cBhvr>
                                        <p:cTn id="38" dur="2000"/>
                                        <p:tgtEl>
                                          <p:spTgt spid="128121"/>
                                        </p:tgtEl>
                                      </p:cBhvr>
                                    </p:animEffect>
                                    <p:set>
                                      <p:cBhvr>
                                        <p:cTn id="39" dur="1" fill="hold">
                                          <p:stCondLst>
                                            <p:cond delay="1999"/>
                                          </p:stCondLst>
                                        </p:cTn>
                                        <p:tgtEl>
                                          <p:spTgt spid="128121"/>
                                        </p:tgtEl>
                                        <p:attrNameLst>
                                          <p:attrName>style.visibility</p:attrName>
                                        </p:attrNameLst>
                                      </p:cBhvr>
                                      <p:to>
                                        <p:strVal val="hidden"/>
                                      </p:to>
                                    </p:set>
                                  </p:childTnLst>
                                </p:cTn>
                              </p:par>
                              <p:par>
                                <p:cTn id="40" presetID="10" presetClass="exit" presetSubtype="0" fill="hold" grpId="1" nodeType="withEffect">
                                  <p:stCondLst>
                                    <p:cond delay="1000"/>
                                  </p:stCondLst>
                                  <p:childTnLst>
                                    <p:animEffect transition="out" filter="fade">
                                      <p:cBhvr>
                                        <p:cTn id="41" dur="2000"/>
                                        <p:tgtEl>
                                          <p:spTgt spid="128297"/>
                                        </p:tgtEl>
                                      </p:cBhvr>
                                    </p:animEffect>
                                    <p:set>
                                      <p:cBhvr>
                                        <p:cTn id="42" dur="1" fill="hold">
                                          <p:stCondLst>
                                            <p:cond delay="1999"/>
                                          </p:stCondLst>
                                        </p:cTn>
                                        <p:tgtEl>
                                          <p:spTgt spid="128297"/>
                                        </p:tgtEl>
                                        <p:attrNameLst>
                                          <p:attrName>style.visibility</p:attrName>
                                        </p:attrNameLst>
                                      </p:cBhvr>
                                      <p:to>
                                        <p:strVal val="hidden"/>
                                      </p:to>
                                    </p:set>
                                  </p:childTnLst>
                                </p:cTn>
                              </p:par>
                              <p:par>
                                <p:cTn id="43" presetID="10" presetClass="entr" presetSubtype="0" fill="hold" nodeType="withEffect">
                                  <p:stCondLst>
                                    <p:cond delay="500"/>
                                  </p:stCondLst>
                                  <p:childTnLst>
                                    <p:set>
                                      <p:cBhvr>
                                        <p:cTn id="44" dur="1" fill="hold">
                                          <p:stCondLst>
                                            <p:cond delay="0"/>
                                          </p:stCondLst>
                                        </p:cTn>
                                        <p:tgtEl>
                                          <p:spTgt spid="11"/>
                                        </p:tgtEl>
                                        <p:attrNameLst>
                                          <p:attrName>style.visibility</p:attrName>
                                        </p:attrNameLst>
                                      </p:cBhvr>
                                      <p:to>
                                        <p:strVal val="visible"/>
                                      </p:to>
                                    </p:set>
                                    <p:animEffect transition="in" filter="fade">
                                      <p:cBhvr>
                                        <p:cTn id="45" dur="2000"/>
                                        <p:tgtEl>
                                          <p:spTgt spid="11"/>
                                        </p:tgtEl>
                                      </p:cBhvr>
                                    </p:animEffect>
                                  </p:childTnLst>
                                </p:cTn>
                              </p:par>
                              <p:par>
                                <p:cTn id="46" presetID="10" presetClass="entr" presetSubtype="0" fill="hold" nodeType="withEffect">
                                  <p:stCondLst>
                                    <p:cond delay="500"/>
                                  </p:stCondLst>
                                  <p:childTnLst>
                                    <p:set>
                                      <p:cBhvr>
                                        <p:cTn id="47" dur="1" fill="hold">
                                          <p:stCondLst>
                                            <p:cond delay="0"/>
                                          </p:stCondLst>
                                        </p:cTn>
                                        <p:tgtEl>
                                          <p:spTgt spid="12"/>
                                        </p:tgtEl>
                                        <p:attrNameLst>
                                          <p:attrName>style.visibility</p:attrName>
                                        </p:attrNameLst>
                                      </p:cBhvr>
                                      <p:to>
                                        <p:strVal val="visible"/>
                                      </p:to>
                                    </p:set>
                                    <p:animEffect transition="in" filter="fade">
                                      <p:cBhvr>
                                        <p:cTn id="48" dur="2000"/>
                                        <p:tgtEl>
                                          <p:spTgt spid="12"/>
                                        </p:tgtEl>
                                      </p:cBhvr>
                                    </p:animEffect>
                                  </p:childTnLst>
                                </p:cTn>
                              </p:par>
                              <p:par>
                                <p:cTn id="49" presetID="10" presetClass="entr" presetSubtype="0" fill="hold" nodeType="withEffect">
                                  <p:stCondLst>
                                    <p:cond delay="500"/>
                                  </p:stCondLst>
                                  <p:childTnLst>
                                    <p:set>
                                      <p:cBhvr>
                                        <p:cTn id="50" dur="1" fill="hold">
                                          <p:stCondLst>
                                            <p:cond delay="0"/>
                                          </p:stCondLst>
                                        </p:cTn>
                                        <p:tgtEl>
                                          <p:spTgt spid="14"/>
                                        </p:tgtEl>
                                        <p:attrNameLst>
                                          <p:attrName>style.visibility</p:attrName>
                                        </p:attrNameLst>
                                      </p:cBhvr>
                                      <p:to>
                                        <p:strVal val="visible"/>
                                      </p:to>
                                    </p:set>
                                    <p:animEffect transition="in" filter="fade">
                                      <p:cBhvr>
                                        <p:cTn id="51" dur="2000"/>
                                        <p:tgtEl>
                                          <p:spTgt spid="14"/>
                                        </p:tgtEl>
                                      </p:cBhvr>
                                    </p:animEffect>
                                  </p:childTnLst>
                                </p:cTn>
                              </p:par>
                            </p:childTnLst>
                          </p:cTn>
                        </p:par>
                        <p:par>
                          <p:cTn id="52" fill="hold">
                            <p:stCondLst>
                              <p:cond delay="5000"/>
                            </p:stCondLst>
                            <p:childTnLst>
                              <p:par>
                                <p:cTn id="53" presetID="22" presetClass="entr" presetSubtype="8" fill="hold" grpId="0" nodeType="afterEffect">
                                  <p:stCondLst>
                                    <p:cond delay="0"/>
                                  </p:stCondLst>
                                  <p:childTnLst>
                                    <p:set>
                                      <p:cBhvr>
                                        <p:cTn id="54" dur="1" fill="hold">
                                          <p:stCondLst>
                                            <p:cond delay="0"/>
                                          </p:stCondLst>
                                        </p:cTn>
                                        <p:tgtEl>
                                          <p:spTgt spid="128176"/>
                                        </p:tgtEl>
                                        <p:attrNameLst>
                                          <p:attrName>style.visibility</p:attrName>
                                        </p:attrNameLst>
                                      </p:cBhvr>
                                      <p:to>
                                        <p:strVal val="visible"/>
                                      </p:to>
                                    </p:set>
                                    <p:animEffect transition="in" filter="wipe(left)">
                                      <p:cBhvr>
                                        <p:cTn id="55" dur="2000"/>
                                        <p:tgtEl>
                                          <p:spTgt spid="128176"/>
                                        </p:tgtEl>
                                      </p:cBhvr>
                                    </p:animEffect>
                                  </p:childTnLst>
                                </p:cTn>
                              </p:par>
                              <p:par>
                                <p:cTn id="56" presetID="22" presetClass="entr" presetSubtype="8" fill="hold" grpId="0" nodeType="withEffect">
                                  <p:stCondLst>
                                    <p:cond delay="0"/>
                                  </p:stCondLst>
                                  <p:childTnLst>
                                    <p:set>
                                      <p:cBhvr>
                                        <p:cTn id="57" dur="1" fill="hold">
                                          <p:stCondLst>
                                            <p:cond delay="0"/>
                                          </p:stCondLst>
                                        </p:cTn>
                                        <p:tgtEl>
                                          <p:spTgt spid="128183"/>
                                        </p:tgtEl>
                                        <p:attrNameLst>
                                          <p:attrName>style.visibility</p:attrName>
                                        </p:attrNameLst>
                                      </p:cBhvr>
                                      <p:to>
                                        <p:strVal val="visible"/>
                                      </p:to>
                                    </p:set>
                                    <p:animEffect transition="in" filter="wipe(left)">
                                      <p:cBhvr>
                                        <p:cTn id="58" dur="2000"/>
                                        <p:tgtEl>
                                          <p:spTgt spid="128183"/>
                                        </p:tgtEl>
                                      </p:cBhvr>
                                    </p:animEffect>
                                  </p:childTnLst>
                                </p:cTn>
                              </p:par>
                              <p:par>
                                <p:cTn id="59" presetID="22" presetClass="entr" presetSubtype="8" fill="hold" grpId="0" nodeType="withEffect">
                                  <p:stCondLst>
                                    <p:cond delay="0"/>
                                  </p:stCondLst>
                                  <p:childTnLst>
                                    <p:set>
                                      <p:cBhvr>
                                        <p:cTn id="60" dur="1" fill="hold">
                                          <p:stCondLst>
                                            <p:cond delay="0"/>
                                          </p:stCondLst>
                                        </p:cTn>
                                        <p:tgtEl>
                                          <p:spTgt spid="128177"/>
                                        </p:tgtEl>
                                        <p:attrNameLst>
                                          <p:attrName>style.visibility</p:attrName>
                                        </p:attrNameLst>
                                      </p:cBhvr>
                                      <p:to>
                                        <p:strVal val="visible"/>
                                      </p:to>
                                    </p:set>
                                    <p:animEffect transition="in" filter="wipe(left)">
                                      <p:cBhvr>
                                        <p:cTn id="61" dur="2000"/>
                                        <p:tgtEl>
                                          <p:spTgt spid="128177"/>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nodeType="clickEffect">
                                  <p:stCondLst>
                                    <p:cond delay="0"/>
                                  </p:stCondLst>
                                  <p:childTnLst>
                                    <p:set>
                                      <p:cBhvr>
                                        <p:cTn id="65" dur="1" fill="hold">
                                          <p:stCondLst>
                                            <p:cond delay="0"/>
                                          </p:stCondLst>
                                        </p:cTn>
                                        <p:tgtEl>
                                          <p:spTgt spid="9"/>
                                        </p:tgtEl>
                                        <p:attrNameLst>
                                          <p:attrName>style.visibility</p:attrName>
                                        </p:attrNameLst>
                                      </p:cBhvr>
                                      <p:to>
                                        <p:strVal val="visible"/>
                                      </p:to>
                                    </p:set>
                                    <p:animEffect transition="in" filter="fade">
                                      <p:cBhvr>
                                        <p:cTn id="66" dur="1000"/>
                                        <p:tgtEl>
                                          <p:spTgt spid="9"/>
                                        </p:tgtEl>
                                      </p:cBhvr>
                                    </p:animEffect>
                                  </p:childTnLst>
                                </p:cTn>
                              </p:par>
                              <p:par>
                                <p:cTn id="67" presetID="10" presetClass="entr" presetSubtype="0" fill="hold" nodeType="withEffect">
                                  <p:stCondLst>
                                    <p:cond delay="0"/>
                                  </p:stCondLst>
                                  <p:childTnLst>
                                    <p:set>
                                      <p:cBhvr>
                                        <p:cTn id="68" dur="1" fill="hold">
                                          <p:stCondLst>
                                            <p:cond delay="0"/>
                                          </p:stCondLst>
                                        </p:cTn>
                                        <p:tgtEl>
                                          <p:spTgt spid="10"/>
                                        </p:tgtEl>
                                        <p:attrNameLst>
                                          <p:attrName>style.visibility</p:attrName>
                                        </p:attrNameLst>
                                      </p:cBhvr>
                                      <p:to>
                                        <p:strVal val="visible"/>
                                      </p:to>
                                    </p:set>
                                    <p:animEffect transition="in" filter="fade">
                                      <p:cBhvr>
                                        <p:cTn id="69" dur="1000"/>
                                        <p:tgtEl>
                                          <p:spTgt spid="10"/>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xit" presetSubtype="0" fill="hold" nodeType="clickEffect">
                                  <p:stCondLst>
                                    <p:cond delay="0"/>
                                  </p:stCondLst>
                                  <p:childTnLst>
                                    <p:animEffect transition="out" filter="fade">
                                      <p:cBhvr>
                                        <p:cTn id="73" dur="1000"/>
                                        <p:tgtEl>
                                          <p:spTgt spid="9"/>
                                        </p:tgtEl>
                                      </p:cBhvr>
                                    </p:animEffect>
                                    <p:set>
                                      <p:cBhvr>
                                        <p:cTn id="74" dur="1" fill="hold">
                                          <p:stCondLst>
                                            <p:cond delay="999"/>
                                          </p:stCondLst>
                                        </p:cTn>
                                        <p:tgtEl>
                                          <p:spTgt spid="9"/>
                                        </p:tgtEl>
                                        <p:attrNameLst>
                                          <p:attrName>style.visibility</p:attrName>
                                        </p:attrNameLst>
                                      </p:cBhvr>
                                      <p:to>
                                        <p:strVal val="hidden"/>
                                      </p:to>
                                    </p:set>
                                  </p:childTnLst>
                                </p:cTn>
                              </p:par>
                              <p:par>
                                <p:cTn id="75" presetID="10" presetClass="exit" presetSubtype="0" fill="hold" nodeType="withEffect">
                                  <p:stCondLst>
                                    <p:cond delay="0"/>
                                  </p:stCondLst>
                                  <p:childTnLst>
                                    <p:animEffect transition="out" filter="fade">
                                      <p:cBhvr>
                                        <p:cTn id="76" dur="1000"/>
                                        <p:tgtEl>
                                          <p:spTgt spid="10"/>
                                        </p:tgtEl>
                                      </p:cBhvr>
                                    </p:animEffect>
                                    <p:set>
                                      <p:cBhvr>
                                        <p:cTn id="77" dur="1" fill="hold">
                                          <p:stCondLst>
                                            <p:cond delay="999"/>
                                          </p:stCondLst>
                                        </p:cTn>
                                        <p:tgtEl>
                                          <p:spTgt spid="10"/>
                                        </p:tgtEl>
                                        <p:attrNameLst>
                                          <p:attrName>style.visibility</p:attrName>
                                        </p:attrNameLst>
                                      </p:cBhvr>
                                      <p:to>
                                        <p:strVal val="hidden"/>
                                      </p:to>
                                    </p:set>
                                  </p:childTnLst>
                                </p:cTn>
                              </p:par>
                              <p:par>
                                <p:cTn id="78" presetID="10" presetClass="exit" presetSubtype="0" fill="hold" nodeType="withEffect">
                                  <p:stCondLst>
                                    <p:cond delay="0"/>
                                  </p:stCondLst>
                                  <p:childTnLst>
                                    <p:animEffect transition="out" filter="fade">
                                      <p:cBhvr>
                                        <p:cTn id="79" dur="2000"/>
                                        <p:tgtEl>
                                          <p:spTgt spid="5"/>
                                        </p:tgtEl>
                                      </p:cBhvr>
                                    </p:animEffect>
                                    <p:set>
                                      <p:cBhvr>
                                        <p:cTn id="80" dur="1" fill="hold">
                                          <p:stCondLst>
                                            <p:cond delay="1999"/>
                                          </p:stCondLst>
                                        </p:cTn>
                                        <p:tgtEl>
                                          <p:spTgt spid="5"/>
                                        </p:tgtEl>
                                        <p:attrNameLst>
                                          <p:attrName>style.visibility</p:attrName>
                                        </p:attrNameLst>
                                      </p:cBhvr>
                                      <p:to>
                                        <p:strVal val="hidden"/>
                                      </p:to>
                                    </p:set>
                                  </p:childTnLst>
                                </p:cTn>
                              </p:par>
                              <p:par>
                                <p:cTn id="81" presetID="10" presetClass="entr" presetSubtype="0" fill="hold" grpId="0" nodeType="withEffect">
                                  <p:stCondLst>
                                    <p:cond delay="0"/>
                                  </p:stCondLst>
                                  <p:childTnLst>
                                    <p:set>
                                      <p:cBhvr>
                                        <p:cTn id="82" dur="1" fill="hold">
                                          <p:stCondLst>
                                            <p:cond delay="0"/>
                                          </p:stCondLst>
                                        </p:cTn>
                                        <p:tgtEl>
                                          <p:spTgt spid="128161"/>
                                        </p:tgtEl>
                                        <p:attrNameLst>
                                          <p:attrName>style.visibility</p:attrName>
                                        </p:attrNameLst>
                                      </p:cBhvr>
                                      <p:to>
                                        <p:strVal val="visible"/>
                                      </p:to>
                                    </p:set>
                                    <p:animEffect transition="in" filter="fade">
                                      <p:cBhvr>
                                        <p:cTn id="83" dur="1000"/>
                                        <p:tgtEl>
                                          <p:spTgt spid="128161"/>
                                        </p:tgtEl>
                                      </p:cBhvr>
                                    </p:animEffect>
                                  </p:childTnLst>
                                </p:cTn>
                              </p:par>
                              <p:par>
                                <p:cTn id="84" presetID="10" presetClass="entr" presetSubtype="0" fill="hold" nodeType="withEffect">
                                  <p:stCondLst>
                                    <p:cond delay="0"/>
                                  </p:stCondLst>
                                  <p:childTnLst>
                                    <p:set>
                                      <p:cBhvr>
                                        <p:cTn id="85" dur="1" fill="hold">
                                          <p:stCondLst>
                                            <p:cond delay="0"/>
                                          </p:stCondLst>
                                        </p:cTn>
                                        <p:tgtEl>
                                          <p:spTgt spid="25"/>
                                        </p:tgtEl>
                                        <p:attrNameLst>
                                          <p:attrName>style.visibility</p:attrName>
                                        </p:attrNameLst>
                                      </p:cBhvr>
                                      <p:to>
                                        <p:strVal val="visible"/>
                                      </p:to>
                                    </p:set>
                                    <p:animEffect transition="in" filter="fade">
                                      <p:cBhvr>
                                        <p:cTn id="86" dur="1000"/>
                                        <p:tgtEl>
                                          <p:spTgt spid="25"/>
                                        </p:tgtEl>
                                      </p:cBhvr>
                                    </p:animEffect>
                                  </p:childTnLst>
                                </p:cTn>
                              </p:par>
                            </p:childTnLst>
                          </p:cTn>
                        </p:par>
                        <p:par>
                          <p:cTn id="87" fill="hold">
                            <p:stCondLst>
                              <p:cond delay="2000"/>
                            </p:stCondLst>
                            <p:childTnLst>
                              <p:par>
                                <p:cTn id="88" presetID="10" presetClass="exit" presetSubtype="0" fill="hold" grpId="1" nodeType="afterEffect">
                                  <p:stCondLst>
                                    <p:cond delay="1000"/>
                                  </p:stCondLst>
                                  <p:childTnLst>
                                    <p:animEffect transition="out" filter="fade">
                                      <p:cBhvr>
                                        <p:cTn id="89" dur="2000"/>
                                        <p:tgtEl>
                                          <p:spTgt spid="128161"/>
                                        </p:tgtEl>
                                      </p:cBhvr>
                                    </p:animEffect>
                                    <p:set>
                                      <p:cBhvr>
                                        <p:cTn id="90" dur="1" fill="hold">
                                          <p:stCondLst>
                                            <p:cond delay="1999"/>
                                          </p:stCondLst>
                                        </p:cTn>
                                        <p:tgtEl>
                                          <p:spTgt spid="128161"/>
                                        </p:tgtEl>
                                        <p:attrNameLst>
                                          <p:attrName>style.visibility</p:attrName>
                                        </p:attrNameLst>
                                      </p:cBhvr>
                                      <p:to>
                                        <p:strVal val="hidden"/>
                                      </p:to>
                                    </p:set>
                                  </p:childTnLst>
                                </p:cTn>
                              </p:par>
                              <p:par>
                                <p:cTn id="91" presetID="10" presetClass="exit" presetSubtype="0" fill="hold" nodeType="withEffect">
                                  <p:stCondLst>
                                    <p:cond delay="1000"/>
                                  </p:stCondLst>
                                  <p:childTnLst>
                                    <p:animEffect transition="out" filter="fade">
                                      <p:cBhvr>
                                        <p:cTn id="92" dur="2000"/>
                                        <p:tgtEl>
                                          <p:spTgt spid="25"/>
                                        </p:tgtEl>
                                      </p:cBhvr>
                                    </p:animEffect>
                                    <p:set>
                                      <p:cBhvr>
                                        <p:cTn id="93" dur="1" fill="hold">
                                          <p:stCondLst>
                                            <p:cond delay="1999"/>
                                          </p:stCondLst>
                                        </p:cTn>
                                        <p:tgtEl>
                                          <p:spTgt spid="25"/>
                                        </p:tgtEl>
                                        <p:attrNameLst>
                                          <p:attrName>style.visibility</p:attrName>
                                        </p:attrNameLst>
                                      </p:cBhvr>
                                      <p:to>
                                        <p:strVal val="hidden"/>
                                      </p:to>
                                    </p:set>
                                  </p:childTnLst>
                                </p:cTn>
                              </p:par>
                              <p:par>
                                <p:cTn id="94" presetID="10" presetClass="entr" presetSubtype="0" fill="hold" nodeType="withEffect">
                                  <p:stCondLst>
                                    <p:cond delay="500"/>
                                  </p:stCondLst>
                                  <p:childTnLst>
                                    <p:set>
                                      <p:cBhvr>
                                        <p:cTn id="95" dur="1" fill="hold">
                                          <p:stCondLst>
                                            <p:cond delay="0"/>
                                          </p:stCondLst>
                                        </p:cTn>
                                        <p:tgtEl>
                                          <p:spTgt spid="20"/>
                                        </p:tgtEl>
                                        <p:attrNameLst>
                                          <p:attrName>style.visibility</p:attrName>
                                        </p:attrNameLst>
                                      </p:cBhvr>
                                      <p:to>
                                        <p:strVal val="visible"/>
                                      </p:to>
                                    </p:set>
                                    <p:animEffect transition="in" filter="fade">
                                      <p:cBhvr>
                                        <p:cTn id="96" dur="2000"/>
                                        <p:tgtEl>
                                          <p:spTgt spid="20"/>
                                        </p:tgtEl>
                                      </p:cBhvr>
                                    </p:animEffect>
                                  </p:childTnLst>
                                </p:cTn>
                              </p:par>
                              <p:par>
                                <p:cTn id="97" presetID="10" presetClass="entr" presetSubtype="0" fill="hold" nodeType="withEffect">
                                  <p:stCondLst>
                                    <p:cond delay="500"/>
                                  </p:stCondLst>
                                  <p:childTnLst>
                                    <p:set>
                                      <p:cBhvr>
                                        <p:cTn id="98" dur="1" fill="hold">
                                          <p:stCondLst>
                                            <p:cond delay="0"/>
                                          </p:stCondLst>
                                        </p:cTn>
                                        <p:tgtEl>
                                          <p:spTgt spid="23"/>
                                        </p:tgtEl>
                                        <p:attrNameLst>
                                          <p:attrName>style.visibility</p:attrName>
                                        </p:attrNameLst>
                                      </p:cBhvr>
                                      <p:to>
                                        <p:strVal val="visible"/>
                                      </p:to>
                                    </p:set>
                                    <p:animEffect transition="in" filter="fade">
                                      <p:cBhvr>
                                        <p:cTn id="99" dur="1000"/>
                                        <p:tgtEl>
                                          <p:spTgt spid="23"/>
                                        </p:tgtEl>
                                      </p:cBhvr>
                                    </p:animEffect>
                                  </p:childTnLst>
                                </p:cTn>
                              </p:par>
                              <p:par>
                                <p:cTn id="100" presetID="10" presetClass="entr" presetSubtype="0" fill="hold" nodeType="withEffect">
                                  <p:stCondLst>
                                    <p:cond delay="500"/>
                                  </p:stCondLst>
                                  <p:childTnLst>
                                    <p:set>
                                      <p:cBhvr>
                                        <p:cTn id="101" dur="1" fill="hold">
                                          <p:stCondLst>
                                            <p:cond delay="0"/>
                                          </p:stCondLst>
                                        </p:cTn>
                                        <p:tgtEl>
                                          <p:spTgt spid="24"/>
                                        </p:tgtEl>
                                        <p:attrNameLst>
                                          <p:attrName>style.visibility</p:attrName>
                                        </p:attrNameLst>
                                      </p:cBhvr>
                                      <p:to>
                                        <p:strVal val="visible"/>
                                      </p:to>
                                    </p:set>
                                    <p:animEffect transition="in" filter="fade">
                                      <p:cBhvr>
                                        <p:cTn id="102" dur="1000"/>
                                        <p:tgtEl>
                                          <p:spTgt spid="24"/>
                                        </p:tgtEl>
                                      </p:cBhvr>
                                    </p:animEffect>
                                  </p:childTnLst>
                                </p:cTn>
                              </p:par>
                            </p:childTnLst>
                          </p:cTn>
                        </p:par>
                        <p:par>
                          <p:cTn id="103" fill="hold">
                            <p:stCondLst>
                              <p:cond delay="5000"/>
                            </p:stCondLst>
                            <p:childTnLst>
                              <p:par>
                                <p:cTn id="104" presetID="22" presetClass="entr" presetSubtype="4" fill="hold" grpId="0" nodeType="afterEffect">
                                  <p:stCondLst>
                                    <p:cond delay="0"/>
                                  </p:stCondLst>
                                  <p:childTnLst>
                                    <p:set>
                                      <p:cBhvr>
                                        <p:cTn id="105" dur="1" fill="hold">
                                          <p:stCondLst>
                                            <p:cond delay="0"/>
                                          </p:stCondLst>
                                        </p:cTn>
                                        <p:tgtEl>
                                          <p:spTgt spid="128207"/>
                                        </p:tgtEl>
                                        <p:attrNameLst>
                                          <p:attrName>style.visibility</p:attrName>
                                        </p:attrNameLst>
                                      </p:cBhvr>
                                      <p:to>
                                        <p:strVal val="visible"/>
                                      </p:to>
                                    </p:set>
                                    <p:animEffect transition="in" filter="wipe(down)">
                                      <p:cBhvr>
                                        <p:cTn id="106" dur="2000"/>
                                        <p:tgtEl>
                                          <p:spTgt spid="128207"/>
                                        </p:tgtEl>
                                      </p:cBhvr>
                                    </p:animEffect>
                                  </p:childTnLst>
                                </p:cTn>
                              </p:par>
                              <p:par>
                                <p:cTn id="107" presetID="22" presetClass="entr" presetSubtype="4" fill="hold" grpId="0" nodeType="withEffect">
                                  <p:stCondLst>
                                    <p:cond delay="0"/>
                                  </p:stCondLst>
                                  <p:childTnLst>
                                    <p:set>
                                      <p:cBhvr>
                                        <p:cTn id="108" dur="1" fill="hold">
                                          <p:stCondLst>
                                            <p:cond delay="0"/>
                                          </p:stCondLst>
                                        </p:cTn>
                                        <p:tgtEl>
                                          <p:spTgt spid="128208"/>
                                        </p:tgtEl>
                                        <p:attrNameLst>
                                          <p:attrName>style.visibility</p:attrName>
                                        </p:attrNameLst>
                                      </p:cBhvr>
                                      <p:to>
                                        <p:strVal val="visible"/>
                                      </p:to>
                                    </p:set>
                                    <p:animEffect transition="in" filter="wipe(down)">
                                      <p:cBhvr>
                                        <p:cTn id="109" dur="2000"/>
                                        <p:tgtEl>
                                          <p:spTgt spid="128208"/>
                                        </p:tgtEl>
                                      </p:cBhvr>
                                    </p:animEffect>
                                  </p:childTnLst>
                                </p:cTn>
                              </p:par>
                            </p:childTnLst>
                          </p:cTn>
                        </p:par>
                      </p:childTnLst>
                    </p:cTn>
                  </p:par>
                  <p:par>
                    <p:cTn id="110" fill="hold">
                      <p:stCondLst>
                        <p:cond delay="indefinite"/>
                      </p:stCondLst>
                      <p:childTnLst>
                        <p:par>
                          <p:cTn id="111" fill="hold">
                            <p:stCondLst>
                              <p:cond delay="0"/>
                            </p:stCondLst>
                            <p:childTnLst>
                              <p:par>
                                <p:cTn id="112" presetID="10" presetClass="entr" presetSubtype="0" fill="hold" nodeType="clickEffect">
                                  <p:stCondLst>
                                    <p:cond delay="0"/>
                                  </p:stCondLst>
                                  <p:childTnLst>
                                    <p:set>
                                      <p:cBhvr>
                                        <p:cTn id="113" dur="1" fill="hold">
                                          <p:stCondLst>
                                            <p:cond delay="0"/>
                                          </p:stCondLst>
                                        </p:cTn>
                                        <p:tgtEl>
                                          <p:spTgt spid="17"/>
                                        </p:tgtEl>
                                        <p:attrNameLst>
                                          <p:attrName>style.visibility</p:attrName>
                                        </p:attrNameLst>
                                      </p:cBhvr>
                                      <p:to>
                                        <p:strVal val="visible"/>
                                      </p:to>
                                    </p:set>
                                    <p:animEffect transition="in" filter="fade">
                                      <p:cBhvr>
                                        <p:cTn id="114" dur="1000"/>
                                        <p:tgtEl>
                                          <p:spTgt spid="17"/>
                                        </p:tgtEl>
                                      </p:cBhvr>
                                    </p:animEffect>
                                  </p:childTnLst>
                                </p:cTn>
                              </p:par>
                              <p:par>
                                <p:cTn id="115" presetID="10" presetClass="entr" presetSubtype="0" fill="hold" nodeType="withEffect">
                                  <p:stCondLst>
                                    <p:cond delay="0"/>
                                  </p:stCondLst>
                                  <p:childTnLst>
                                    <p:set>
                                      <p:cBhvr>
                                        <p:cTn id="116" dur="1" fill="hold">
                                          <p:stCondLst>
                                            <p:cond delay="0"/>
                                          </p:stCondLst>
                                        </p:cTn>
                                        <p:tgtEl>
                                          <p:spTgt spid="16"/>
                                        </p:tgtEl>
                                        <p:attrNameLst>
                                          <p:attrName>style.visibility</p:attrName>
                                        </p:attrNameLst>
                                      </p:cBhvr>
                                      <p:to>
                                        <p:strVal val="visible"/>
                                      </p:to>
                                    </p:set>
                                    <p:animEffect transition="in" filter="fade">
                                      <p:cBhvr>
                                        <p:cTn id="117" dur="1000"/>
                                        <p:tgtEl>
                                          <p:spTgt spid="16"/>
                                        </p:tgtEl>
                                      </p:cBhvr>
                                    </p:animEffect>
                                  </p:childTnLst>
                                </p:cTn>
                              </p:par>
                              <p:par>
                                <p:cTn id="118" presetID="10" presetClass="entr" presetSubtype="0" fill="hold" grpId="0" nodeType="withEffect">
                                  <p:stCondLst>
                                    <p:cond delay="0"/>
                                  </p:stCondLst>
                                  <p:childTnLst>
                                    <p:set>
                                      <p:cBhvr>
                                        <p:cTn id="119" dur="1" fill="hold">
                                          <p:stCondLst>
                                            <p:cond delay="0"/>
                                          </p:stCondLst>
                                        </p:cTn>
                                        <p:tgtEl>
                                          <p:spTgt spid="128219"/>
                                        </p:tgtEl>
                                        <p:attrNameLst>
                                          <p:attrName>style.visibility</p:attrName>
                                        </p:attrNameLst>
                                      </p:cBhvr>
                                      <p:to>
                                        <p:strVal val="visible"/>
                                      </p:to>
                                    </p:set>
                                    <p:animEffect transition="in" filter="fade">
                                      <p:cBhvr>
                                        <p:cTn id="120" dur="1000"/>
                                        <p:tgtEl>
                                          <p:spTgt spid="128219"/>
                                        </p:tgtEl>
                                      </p:cBhvr>
                                    </p:animEffect>
                                  </p:childTnLst>
                                </p:cTn>
                              </p:par>
                              <p:par>
                                <p:cTn id="121" presetID="10" presetClass="entr" presetSubtype="0" fill="hold" nodeType="withEffect">
                                  <p:stCondLst>
                                    <p:cond delay="0"/>
                                  </p:stCondLst>
                                  <p:childTnLst>
                                    <p:set>
                                      <p:cBhvr>
                                        <p:cTn id="122" dur="1" fill="hold">
                                          <p:stCondLst>
                                            <p:cond delay="0"/>
                                          </p:stCondLst>
                                        </p:cTn>
                                        <p:tgtEl>
                                          <p:spTgt spid="26"/>
                                        </p:tgtEl>
                                        <p:attrNameLst>
                                          <p:attrName>style.visibility</p:attrName>
                                        </p:attrNameLst>
                                      </p:cBhvr>
                                      <p:to>
                                        <p:strVal val="visible"/>
                                      </p:to>
                                    </p:set>
                                    <p:animEffect transition="in" filter="fade">
                                      <p:cBhvr>
                                        <p:cTn id="123" dur="1000"/>
                                        <p:tgtEl>
                                          <p:spTgt spid="26"/>
                                        </p:tgtEl>
                                      </p:cBhvr>
                                    </p:animEffect>
                                  </p:childTnLst>
                                </p:cTn>
                              </p:par>
                            </p:childTnLst>
                          </p:cTn>
                        </p:par>
                        <p:par>
                          <p:cTn id="124" fill="hold">
                            <p:stCondLst>
                              <p:cond delay="1000"/>
                            </p:stCondLst>
                            <p:childTnLst>
                              <p:par>
                                <p:cTn id="125" presetID="47" presetClass="entr" presetSubtype="0" fill="hold" grpId="0" nodeType="afterEffect">
                                  <p:stCondLst>
                                    <p:cond delay="0"/>
                                  </p:stCondLst>
                                  <p:iterate type="lt">
                                    <p:tmPct val="0"/>
                                  </p:iterate>
                                  <p:childTnLst>
                                    <p:set>
                                      <p:cBhvr>
                                        <p:cTn id="126" dur="1" fill="hold">
                                          <p:stCondLst>
                                            <p:cond delay="0"/>
                                          </p:stCondLst>
                                        </p:cTn>
                                        <p:tgtEl>
                                          <p:spTgt spid="128294"/>
                                        </p:tgtEl>
                                        <p:attrNameLst>
                                          <p:attrName>style.visibility</p:attrName>
                                        </p:attrNameLst>
                                      </p:cBhvr>
                                      <p:to>
                                        <p:strVal val="visible"/>
                                      </p:to>
                                    </p:set>
                                    <p:animEffect transition="in" filter="fade">
                                      <p:cBhvr>
                                        <p:cTn id="127" dur="1000"/>
                                        <p:tgtEl>
                                          <p:spTgt spid="128294"/>
                                        </p:tgtEl>
                                      </p:cBhvr>
                                    </p:animEffect>
                                    <p:anim calcmode="lin" valueType="num">
                                      <p:cBhvr>
                                        <p:cTn id="128" dur="1000" fill="hold"/>
                                        <p:tgtEl>
                                          <p:spTgt spid="128294"/>
                                        </p:tgtEl>
                                        <p:attrNameLst>
                                          <p:attrName>ppt_x</p:attrName>
                                        </p:attrNameLst>
                                      </p:cBhvr>
                                      <p:tavLst>
                                        <p:tav tm="0">
                                          <p:val>
                                            <p:strVal val="#ppt_x"/>
                                          </p:val>
                                        </p:tav>
                                        <p:tav tm="100000">
                                          <p:val>
                                            <p:strVal val="#ppt_x"/>
                                          </p:val>
                                        </p:tav>
                                      </p:tavLst>
                                    </p:anim>
                                    <p:anim calcmode="lin" valueType="num">
                                      <p:cBhvr>
                                        <p:cTn id="129" dur="1000" fill="hold"/>
                                        <p:tgtEl>
                                          <p:spTgt spid="128294"/>
                                        </p:tgtEl>
                                        <p:attrNameLst>
                                          <p:attrName>ppt_y</p:attrName>
                                        </p:attrNameLst>
                                      </p:cBhvr>
                                      <p:tavLst>
                                        <p:tav tm="0">
                                          <p:val>
                                            <p:strVal val="#ppt_y-.1"/>
                                          </p:val>
                                        </p:tav>
                                        <p:tav tm="100000">
                                          <p:val>
                                            <p:strVal val="#ppt_y"/>
                                          </p:val>
                                        </p:tav>
                                      </p:tavLst>
                                    </p:anim>
                                  </p:childTnLst>
                                </p:cTn>
                              </p:par>
                            </p:childTnLst>
                          </p:cTn>
                        </p:par>
                        <p:par>
                          <p:cTn id="130" fill="hold">
                            <p:stCondLst>
                              <p:cond delay="2000"/>
                            </p:stCondLst>
                            <p:childTnLst>
                              <p:par>
                                <p:cTn id="131" presetID="10" presetClass="entr" presetSubtype="0" fill="hold" grpId="0" nodeType="afterEffect">
                                  <p:stCondLst>
                                    <p:cond delay="0"/>
                                  </p:stCondLst>
                                  <p:childTnLst>
                                    <p:set>
                                      <p:cBhvr>
                                        <p:cTn id="132" dur="1" fill="hold">
                                          <p:stCondLst>
                                            <p:cond delay="0"/>
                                          </p:stCondLst>
                                        </p:cTn>
                                        <p:tgtEl>
                                          <p:spTgt spid="128218"/>
                                        </p:tgtEl>
                                        <p:attrNameLst>
                                          <p:attrName>style.visibility</p:attrName>
                                        </p:attrNameLst>
                                      </p:cBhvr>
                                      <p:to>
                                        <p:strVal val="visible"/>
                                      </p:to>
                                    </p:set>
                                    <p:animEffect transition="in" filter="fade">
                                      <p:cBhvr>
                                        <p:cTn id="133" dur="1000"/>
                                        <p:tgtEl>
                                          <p:spTgt spid="128218"/>
                                        </p:tgtEl>
                                      </p:cBhvr>
                                    </p:animEffect>
                                  </p:childTnLst>
                                </p:cTn>
                              </p:par>
                              <p:par>
                                <p:cTn id="134" presetID="10" presetClass="exit" presetSubtype="0" fill="hold" nodeType="withEffect">
                                  <p:stCondLst>
                                    <p:cond delay="0"/>
                                  </p:stCondLst>
                                  <p:childTnLst>
                                    <p:animEffect transition="out" filter="fade">
                                      <p:cBhvr>
                                        <p:cTn id="135" dur="2000"/>
                                        <p:tgtEl>
                                          <p:spTgt spid="2"/>
                                        </p:tgtEl>
                                      </p:cBhvr>
                                    </p:animEffect>
                                    <p:set>
                                      <p:cBhvr>
                                        <p:cTn id="136" dur="1" fill="hold">
                                          <p:stCondLst>
                                            <p:cond delay="1999"/>
                                          </p:stCondLst>
                                        </p:cTn>
                                        <p:tgtEl>
                                          <p:spTgt spid="2"/>
                                        </p:tgtEl>
                                        <p:attrNameLst>
                                          <p:attrName>style.visibility</p:attrName>
                                        </p:attrNameLst>
                                      </p:cBhvr>
                                      <p:to>
                                        <p:strVal val="hidden"/>
                                      </p:to>
                                    </p:set>
                                  </p:childTnLst>
                                </p:cTn>
                              </p:par>
                              <p:par>
                                <p:cTn id="137" presetID="10" presetClass="entr" presetSubtype="0" fill="hold" grpId="0" nodeType="withEffect">
                                  <p:stCondLst>
                                    <p:cond delay="0"/>
                                  </p:stCondLst>
                                  <p:childTnLst>
                                    <p:set>
                                      <p:cBhvr>
                                        <p:cTn id="138" dur="1" fill="hold">
                                          <p:stCondLst>
                                            <p:cond delay="0"/>
                                          </p:stCondLst>
                                        </p:cTn>
                                        <p:tgtEl>
                                          <p:spTgt spid="128320"/>
                                        </p:tgtEl>
                                        <p:attrNameLst>
                                          <p:attrName>style.visibility</p:attrName>
                                        </p:attrNameLst>
                                      </p:cBhvr>
                                      <p:to>
                                        <p:strVal val="visible"/>
                                      </p:to>
                                    </p:set>
                                    <p:animEffect transition="in" filter="fade">
                                      <p:cBhvr>
                                        <p:cTn id="139" dur="1000"/>
                                        <p:tgtEl>
                                          <p:spTgt spid="128320"/>
                                        </p:tgtEl>
                                      </p:cBhvr>
                                    </p:animEffect>
                                  </p:childTnLst>
                                </p:cTn>
                              </p:par>
                              <p:par>
                                <p:cTn id="140" presetID="10" presetClass="entr" presetSubtype="0" fill="hold" grpId="0" nodeType="withEffect">
                                  <p:stCondLst>
                                    <p:cond delay="0"/>
                                  </p:stCondLst>
                                  <p:childTnLst>
                                    <p:set>
                                      <p:cBhvr>
                                        <p:cTn id="141" dur="1" fill="hold">
                                          <p:stCondLst>
                                            <p:cond delay="0"/>
                                          </p:stCondLst>
                                        </p:cTn>
                                        <p:tgtEl>
                                          <p:spTgt spid="128312"/>
                                        </p:tgtEl>
                                        <p:attrNameLst>
                                          <p:attrName>style.visibility</p:attrName>
                                        </p:attrNameLst>
                                      </p:cBhvr>
                                      <p:to>
                                        <p:strVal val="visible"/>
                                      </p:to>
                                    </p:set>
                                    <p:animEffect transition="in" filter="fade">
                                      <p:cBhvr>
                                        <p:cTn id="142" dur="1000"/>
                                        <p:tgtEl>
                                          <p:spTgt spid="128312"/>
                                        </p:tgtEl>
                                      </p:cBhvr>
                                    </p:animEffect>
                                  </p:childTnLst>
                                </p:cTn>
                              </p:par>
                              <p:par>
                                <p:cTn id="143" presetID="10" presetClass="entr" presetSubtype="0" fill="hold" nodeType="withEffect">
                                  <p:stCondLst>
                                    <p:cond delay="0"/>
                                  </p:stCondLst>
                                  <p:childTnLst>
                                    <p:set>
                                      <p:cBhvr>
                                        <p:cTn id="144" dur="1" fill="hold">
                                          <p:stCondLst>
                                            <p:cond delay="0"/>
                                          </p:stCondLst>
                                        </p:cTn>
                                        <p:tgtEl>
                                          <p:spTgt spid="18"/>
                                        </p:tgtEl>
                                        <p:attrNameLst>
                                          <p:attrName>style.visibility</p:attrName>
                                        </p:attrNameLst>
                                      </p:cBhvr>
                                      <p:to>
                                        <p:strVal val="visible"/>
                                      </p:to>
                                    </p:set>
                                    <p:animEffect transition="in" filter="fade">
                                      <p:cBhvr>
                                        <p:cTn id="145" dur="1000"/>
                                        <p:tgtEl>
                                          <p:spTgt spid="18"/>
                                        </p:tgtEl>
                                      </p:cBhvr>
                                    </p:animEffect>
                                  </p:childTnLst>
                                </p:cTn>
                              </p:par>
                              <p:par>
                                <p:cTn id="146" presetID="10" presetClass="entr" presetSubtype="0" fill="hold" nodeType="withEffect">
                                  <p:stCondLst>
                                    <p:cond delay="0"/>
                                  </p:stCondLst>
                                  <p:childTnLst>
                                    <p:set>
                                      <p:cBhvr>
                                        <p:cTn id="147" dur="1" fill="hold">
                                          <p:stCondLst>
                                            <p:cond delay="0"/>
                                          </p:stCondLst>
                                        </p:cTn>
                                        <p:tgtEl>
                                          <p:spTgt spid="19"/>
                                        </p:tgtEl>
                                        <p:attrNameLst>
                                          <p:attrName>style.visibility</p:attrName>
                                        </p:attrNameLst>
                                      </p:cBhvr>
                                      <p:to>
                                        <p:strVal val="visible"/>
                                      </p:to>
                                    </p:set>
                                    <p:animEffect transition="in" filter="fade">
                                      <p:cBhvr>
                                        <p:cTn id="148" dur="1000"/>
                                        <p:tgtEl>
                                          <p:spTgt spid="19"/>
                                        </p:tgtEl>
                                      </p:cBhvr>
                                    </p:animEffect>
                                  </p:childTnLst>
                                </p:cTn>
                              </p:par>
                            </p:childTnLst>
                          </p:cTn>
                        </p:par>
                        <p:par>
                          <p:cTn id="149" fill="hold">
                            <p:stCondLst>
                              <p:cond delay="4000"/>
                            </p:stCondLst>
                            <p:childTnLst>
                              <p:par>
                                <p:cTn id="150" presetID="47" presetClass="entr" presetSubtype="0" fill="hold" grpId="0" nodeType="afterEffect">
                                  <p:stCondLst>
                                    <p:cond delay="0"/>
                                  </p:stCondLst>
                                  <p:iterate type="lt">
                                    <p:tmPct val="0"/>
                                  </p:iterate>
                                  <p:childTnLst>
                                    <p:set>
                                      <p:cBhvr>
                                        <p:cTn id="151" dur="1" fill="hold">
                                          <p:stCondLst>
                                            <p:cond delay="0"/>
                                          </p:stCondLst>
                                        </p:cTn>
                                        <p:tgtEl>
                                          <p:spTgt spid="128295"/>
                                        </p:tgtEl>
                                        <p:attrNameLst>
                                          <p:attrName>style.visibility</p:attrName>
                                        </p:attrNameLst>
                                      </p:cBhvr>
                                      <p:to>
                                        <p:strVal val="visible"/>
                                      </p:to>
                                    </p:set>
                                    <p:animEffect transition="in" filter="fade">
                                      <p:cBhvr>
                                        <p:cTn id="152" dur="1000"/>
                                        <p:tgtEl>
                                          <p:spTgt spid="128295"/>
                                        </p:tgtEl>
                                      </p:cBhvr>
                                    </p:animEffect>
                                    <p:anim calcmode="lin" valueType="num">
                                      <p:cBhvr>
                                        <p:cTn id="153" dur="1000" fill="hold"/>
                                        <p:tgtEl>
                                          <p:spTgt spid="128295"/>
                                        </p:tgtEl>
                                        <p:attrNameLst>
                                          <p:attrName>ppt_x</p:attrName>
                                        </p:attrNameLst>
                                      </p:cBhvr>
                                      <p:tavLst>
                                        <p:tav tm="0">
                                          <p:val>
                                            <p:strVal val="#ppt_x"/>
                                          </p:val>
                                        </p:tav>
                                        <p:tav tm="100000">
                                          <p:val>
                                            <p:strVal val="#ppt_x"/>
                                          </p:val>
                                        </p:tav>
                                      </p:tavLst>
                                    </p:anim>
                                    <p:anim calcmode="lin" valueType="num">
                                      <p:cBhvr>
                                        <p:cTn id="154" dur="1000" fill="hold"/>
                                        <p:tgtEl>
                                          <p:spTgt spid="128295"/>
                                        </p:tgtEl>
                                        <p:attrNameLst>
                                          <p:attrName>ppt_y</p:attrName>
                                        </p:attrNameLst>
                                      </p:cBhvr>
                                      <p:tavLst>
                                        <p:tav tm="0">
                                          <p:val>
                                            <p:strVal val="#ppt_y-.1"/>
                                          </p:val>
                                        </p:tav>
                                        <p:tav tm="100000">
                                          <p:val>
                                            <p:strVal val="#ppt_y"/>
                                          </p:val>
                                        </p:tav>
                                      </p:tavLst>
                                    </p:anim>
                                  </p:childTnLst>
                                </p:cTn>
                              </p:par>
                            </p:childTnLst>
                          </p:cTn>
                        </p:par>
                        <p:par>
                          <p:cTn id="155" fill="hold">
                            <p:stCondLst>
                              <p:cond delay="5000"/>
                            </p:stCondLst>
                            <p:childTnLst>
                              <p:par>
                                <p:cTn id="156" presetID="10" presetClass="entr" presetSubtype="0" fill="hold" grpId="0" nodeType="afterEffect">
                                  <p:stCondLst>
                                    <p:cond delay="0"/>
                                  </p:stCondLst>
                                  <p:childTnLst>
                                    <p:set>
                                      <p:cBhvr>
                                        <p:cTn id="157" dur="1" fill="hold">
                                          <p:stCondLst>
                                            <p:cond delay="0"/>
                                          </p:stCondLst>
                                        </p:cTn>
                                        <p:tgtEl>
                                          <p:spTgt spid="128266"/>
                                        </p:tgtEl>
                                        <p:attrNameLst>
                                          <p:attrName>style.visibility</p:attrName>
                                        </p:attrNameLst>
                                      </p:cBhvr>
                                      <p:to>
                                        <p:strVal val="visible"/>
                                      </p:to>
                                    </p:set>
                                    <p:animEffect transition="in" filter="fade">
                                      <p:cBhvr>
                                        <p:cTn id="158" dur="1000"/>
                                        <p:tgtEl>
                                          <p:spTgt spid="128266"/>
                                        </p:tgtEl>
                                      </p:cBhvr>
                                    </p:animEffect>
                                  </p:childTnLst>
                                </p:cTn>
                              </p:par>
                              <p:par>
                                <p:cTn id="159" presetID="10" presetClass="exit" presetSubtype="0" fill="hold" grpId="1" nodeType="withEffect">
                                  <p:stCondLst>
                                    <p:cond delay="0"/>
                                  </p:stCondLst>
                                  <p:childTnLst>
                                    <p:animEffect transition="out" filter="fade">
                                      <p:cBhvr>
                                        <p:cTn id="160" dur="2000"/>
                                        <p:tgtEl>
                                          <p:spTgt spid="128320"/>
                                        </p:tgtEl>
                                      </p:cBhvr>
                                    </p:animEffect>
                                    <p:set>
                                      <p:cBhvr>
                                        <p:cTn id="161" dur="1" fill="hold">
                                          <p:stCondLst>
                                            <p:cond delay="1999"/>
                                          </p:stCondLst>
                                        </p:cTn>
                                        <p:tgtEl>
                                          <p:spTgt spid="128320"/>
                                        </p:tgtEl>
                                        <p:attrNameLst>
                                          <p:attrName>style.visibility</p:attrName>
                                        </p:attrNameLst>
                                      </p:cBhvr>
                                      <p:to>
                                        <p:strVal val="hidden"/>
                                      </p:to>
                                    </p:set>
                                  </p:childTnLst>
                                </p:cTn>
                              </p:par>
                              <p:par>
                                <p:cTn id="162" presetID="10" presetClass="entr" presetSubtype="0" fill="hold" nodeType="withEffect">
                                  <p:stCondLst>
                                    <p:cond delay="0"/>
                                  </p:stCondLst>
                                  <p:childTnLst>
                                    <p:set>
                                      <p:cBhvr>
                                        <p:cTn id="163" dur="1" fill="hold">
                                          <p:stCondLst>
                                            <p:cond delay="0"/>
                                          </p:stCondLst>
                                        </p:cTn>
                                        <p:tgtEl>
                                          <p:spTgt spid="27"/>
                                        </p:tgtEl>
                                        <p:attrNameLst>
                                          <p:attrName>style.visibility</p:attrName>
                                        </p:attrNameLst>
                                      </p:cBhvr>
                                      <p:to>
                                        <p:strVal val="visible"/>
                                      </p:to>
                                    </p:set>
                                    <p:animEffect transition="in" filter="fade">
                                      <p:cBhvr>
                                        <p:cTn id="164" dur="1000"/>
                                        <p:tgtEl>
                                          <p:spTgt spid="27"/>
                                        </p:tgtEl>
                                      </p:cBhvr>
                                    </p:animEffect>
                                  </p:childTnLst>
                                </p:cTn>
                              </p:par>
                              <p:par>
                                <p:cTn id="165" presetID="10" presetClass="entr" presetSubtype="0" fill="hold" nodeType="withEffect">
                                  <p:stCondLst>
                                    <p:cond delay="0"/>
                                  </p:stCondLst>
                                  <p:childTnLst>
                                    <p:set>
                                      <p:cBhvr>
                                        <p:cTn id="166" dur="1" fill="hold">
                                          <p:stCondLst>
                                            <p:cond delay="0"/>
                                          </p:stCondLst>
                                        </p:cTn>
                                        <p:tgtEl>
                                          <p:spTgt spid="21"/>
                                        </p:tgtEl>
                                        <p:attrNameLst>
                                          <p:attrName>style.visibility</p:attrName>
                                        </p:attrNameLst>
                                      </p:cBhvr>
                                      <p:to>
                                        <p:strVal val="visible"/>
                                      </p:to>
                                    </p:set>
                                    <p:animEffect transition="in" filter="fade">
                                      <p:cBhvr>
                                        <p:cTn id="167" dur="1000"/>
                                        <p:tgtEl>
                                          <p:spTgt spid="21"/>
                                        </p:tgtEl>
                                      </p:cBhvr>
                                    </p:animEffect>
                                  </p:childTnLst>
                                </p:cTn>
                              </p:par>
                              <p:par>
                                <p:cTn id="168" presetID="10" presetClass="entr" presetSubtype="0" fill="hold" nodeType="withEffect">
                                  <p:stCondLst>
                                    <p:cond delay="0"/>
                                  </p:stCondLst>
                                  <p:childTnLst>
                                    <p:set>
                                      <p:cBhvr>
                                        <p:cTn id="169" dur="1" fill="hold">
                                          <p:stCondLst>
                                            <p:cond delay="0"/>
                                          </p:stCondLst>
                                        </p:cTn>
                                        <p:tgtEl>
                                          <p:spTgt spid="22"/>
                                        </p:tgtEl>
                                        <p:attrNameLst>
                                          <p:attrName>style.visibility</p:attrName>
                                        </p:attrNameLst>
                                      </p:cBhvr>
                                      <p:to>
                                        <p:strVal val="visible"/>
                                      </p:to>
                                    </p:set>
                                    <p:animEffect transition="in" filter="fade">
                                      <p:cBhvr>
                                        <p:cTn id="170" dur="1000"/>
                                        <p:tgtEl>
                                          <p:spTgt spid="22"/>
                                        </p:tgtEl>
                                      </p:cBhvr>
                                    </p:animEffect>
                                  </p:childTnLst>
                                </p:cTn>
                              </p:par>
                            </p:childTnLst>
                          </p:cTn>
                        </p:par>
                        <p:par>
                          <p:cTn id="171" fill="hold">
                            <p:stCondLst>
                              <p:cond delay="7000"/>
                            </p:stCondLst>
                            <p:childTnLst>
                              <p:par>
                                <p:cTn id="172" presetID="47" presetClass="entr" presetSubtype="0" fill="hold" grpId="0" nodeType="afterEffect">
                                  <p:stCondLst>
                                    <p:cond delay="0"/>
                                  </p:stCondLst>
                                  <p:iterate type="lt">
                                    <p:tmPct val="0"/>
                                  </p:iterate>
                                  <p:childTnLst>
                                    <p:set>
                                      <p:cBhvr>
                                        <p:cTn id="173" dur="1" fill="hold">
                                          <p:stCondLst>
                                            <p:cond delay="0"/>
                                          </p:stCondLst>
                                        </p:cTn>
                                        <p:tgtEl>
                                          <p:spTgt spid="128296"/>
                                        </p:tgtEl>
                                        <p:attrNameLst>
                                          <p:attrName>style.visibility</p:attrName>
                                        </p:attrNameLst>
                                      </p:cBhvr>
                                      <p:to>
                                        <p:strVal val="visible"/>
                                      </p:to>
                                    </p:set>
                                    <p:animEffect transition="in" filter="fade">
                                      <p:cBhvr>
                                        <p:cTn id="174" dur="2000"/>
                                        <p:tgtEl>
                                          <p:spTgt spid="128296"/>
                                        </p:tgtEl>
                                      </p:cBhvr>
                                    </p:animEffect>
                                    <p:anim calcmode="lin" valueType="num">
                                      <p:cBhvr>
                                        <p:cTn id="175" dur="2000" fill="hold"/>
                                        <p:tgtEl>
                                          <p:spTgt spid="128296"/>
                                        </p:tgtEl>
                                        <p:attrNameLst>
                                          <p:attrName>ppt_x</p:attrName>
                                        </p:attrNameLst>
                                      </p:cBhvr>
                                      <p:tavLst>
                                        <p:tav tm="0">
                                          <p:val>
                                            <p:strVal val="#ppt_x"/>
                                          </p:val>
                                        </p:tav>
                                        <p:tav tm="100000">
                                          <p:val>
                                            <p:strVal val="#ppt_x"/>
                                          </p:val>
                                        </p:tav>
                                      </p:tavLst>
                                    </p:anim>
                                    <p:anim calcmode="lin" valueType="num">
                                      <p:cBhvr>
                                        <p:cTn id="176" dur="2000" fill="hold"/>
                                        <p:tgtEl>
                                          <p:spTgt spid="12829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8320" grpId="0" animBg="1"/>
      <p:bldP spid="128320" grpId="1" animBg="1"/>
      <p:bldP spid="128121" grpId="0" animBg="1"/>
      <p:bldP spid="128121" grpId="1" animBg="1"/>
      <p:bldP spid="128161" grpId="0" animBg="1"/>
      <p:bldP spid="128161" grpId="1" animBg="1"/>
      <p:bldP spid="128218" grpId="0" animBg="1"/>
      <p:bldP spid="128219" grpId="0" animBg="1"/>
      <p:bldP spid="128266" grpId="0" animBg="1"/>
      <p:bldP spid="128176" grpId="0" animBg="1"/>
      <p:bldP spid="128177" grpId="0" animBg="1"/>
      <p:bldP spid="128183" grpId="0" animBg="1"/>
      <p:bldP spid="128208" grpId="0" animBg="1"/>
      <p:bldP spid="128207" grpId="0" animBg="1"/>
      <p:bldP spid="128294" grpId="0"/>
      <p:bldP spid="128295" grpId="0"/>
      <p:bldP spid="128296" grpId="0"/>
      <p:bldP spid="128297" grpId="0" animBg="1"/>
      <p:bldP spid="128297" grpId="1" animBg="1"/>
      <p:bldP spid="128312"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28"/>
          <p:cNvGrpSpPr>
            <a:grpSpLocks/>
          </p:cNvGrpSpPr>
          <p:nvPr/>
        </p:nvGrpSpPr>
        <p:grpSpPr bwMode="auto">
          <a:xfrm>
            <a:off x="3771900" y="2171700"/>
            <a:ext cx="5956300" cy="2971800"/>
            <a:chOff x="1416" y="1288"/>
            <a:chExt cx="3752" cy="1872"/>
          </a:xfrm>
        </p:grpSpPr>
        <p:sp>
          <p:nvSpPr>
            <p:cNvPr id="16424" name="Line 127"/>
            <p:cNvSpPr>
              <a:spLocks noChangeShapeType="1"/>
            </p:cNvSpPr>
            <p:nvPr/>
          </p:nvSpPr>
          <p:spPr bwMode="auto">
            <a:xfrm flipV="1">
              <a:off x="4072" y="1296"/>
              <a:ext cx="0" cy="1864"/>
            </a:xfrm>
            <a:prstGeom prst="line">
              <a:avLst/>
            </a:prstGeom>
            <a:noFill/>
            <a:ln w="9525">
              <a:solidFill>
                <a:srgbClr val="FF0000"/>
              </a:solidFill>
              <a:round/>
              <a:headEnd/>
              <a:tailEnd/>
            </a:ln>
          </p:spPr>
          <p:txBody>
            <a:bodyPr/>
            <a:lstStyle/>
            <a:p>
              <a:endParaRPr lang="en-US"/>
            </a:p>
          </p:txBody>
        </p:sp>
        <p:sp>
          <p:nvSpPr>
            <p:cNvPr id="16425" name="Line 126"/>
            <p:cNvSpPr>
              <a:spLocks noChangeShapeType="1"/>
            </p:cNvSpPr>
            <p:nvPr/>
          </p:nvSpPr>
          <p:spPr bwMode="auto">
            <a:xfrm flipV="1">
              <a:off x="2976" y="1288"/>
              <a:ext cx="0" cy="1864"/>
            </a:xfrm>
            <a:prstGeom prst="line">
              <a:avLst/>
            </a:prstGeom>
            <a:noFill/>
            <a:ln w="9525">
              <a:solidFill>
                <a:srgbClr val="FF0000"/>
              </a:solidFill>
              <a:round/>
              <a:headEnd/>
              <a:tailEnd/>
            </a:ln>
          </p:spPr>
          <p:txBody>
            <a:bodyPr/>
            <a:lstStyle/>
            <a:p>
              <a:endParaRPr lang="en-US"/>
            </a:p>
          </p:txBody>
        </p:sp>
        <p:sp>
          <p:nvSpPr>
            <p:cNvPr id="16426" name="Line 122"/>
            <p:cNvSpPr>
              <a:spLocks noChangeShapeType="1"/>
            </p:cNvSpPr>
            <p:nvPr/>
          </p:nvSpPr>
          <p:spPr bwMode="auto">
            <a:xfrm flipH="1">
              <a:off x="1424" y="2768"/>
              <a:ext cx="3048" cy="0"/>
            </a:xfrm>
            <a:prstGeom prst="line">
              <a:avLst/>
            </a:prstGeom>
            <a:noFill/>
            <a:ln w="9525">
              <a:solidFill>
                <a:srgbClr val="FF0000"/>
              </a:solidFill>
              <a:round/>
              <a:headEnd/>
              <a:tailEnd/>
            </a:ln>
          </p:spPr>
          <p:txBody>
            <a:bodyPr/>
            <a:lstStyle/>
            <a:p>
              <a:endParaRPr lang="en-US"/>
            </a:p>
          </p:txBody>
        </p:sp>
        <p:sp>
          <p:nvSpPr>
            <p:cNvPr id="16427" name="Line 121"/>
            <p:cNvSpPr>
              <a:spLocks noChangeShapeType="1"/>
            </p:cNvSpPr>
            <p:nvPr/>
          </p:nvSpPr>
          <p:spPr bwMode="auto">
            <a:xfrm flipH="1">
              <a:off x="1416" y="1728"/>
              <a:ext cx="3752" cy="0"/>
            </a:xfrm>
            <a:prstGeom prst="line">
              <a:avLst/>
            </a:prstGeom>
            <a:noFill/>
            <a:ln w="9525">
              <a:solidFill>
                <a:srgbClr val="FF0000"/>
              </a:solidFill>
              <a:round/>
              <a:headEnd/>
              <a:tailEnd/>
            </a:ln>
          </p:spPr>
          <p:txBody>
            <a:bodyPr/>
            <a:lstStyle/>
            <a:p>
              <a:endParaRPr lang="en-US"/>
            </a:p>
          </p:txBody>
        </p:sp>
      </p:grpSp>
      <p:sp>
        <p:nvSpPr>
          <p:cNvPr id="124950" name="Rectangle 22"/>
          <p:cNvSpPr>
            <a:spLocks noChangeArrowheads="1"/>
          </p:cNvSpPr>
          <p:nvPr/>
        </p:nvSpPr>
        <p:spPr bwMode="auto">
          <a:xfrm>
            <a:off x="6083300" y="2616200"/>
            <a:ext cx="2108200" cy="2108200"/>
          </a:xfrm>
          <a:prstGeom prst="rect">
            <a:avLst/>
          </a:prstGeom>
          <a:solidFill>
            <a:schemeClr val="accent1">
              <a:alpha val="39999"/>
            </a:schemeClr>
          </a:solidFill>
          <a:ln w="9525">
            <a:noFill/>
            <a:miter lim="800000"/>
            <a:headEnd/>
            <a:tailEnd/>
          </a:ln>
        </p:spPr>
        <p:txBody>
          <a:bodyPr wrap="none" anchor="ctr"/>
          <a:lstStyle/>
          <a:p>
            <a:endParaRPr lang="en-US"/>
          </a:p>
        </p:txBody>
      </p:sp>
      <p:sp>
        <p:nvSpPr>
          <p:cNvPr id="124967" name="Rectangle 39"/>
          <p:cNvSpPr>
            <a:spLocks noChangeArrowheads="1"/>
          </p:cNvSpPr>
          <p:nvPr/>
        </p:nvSpPr>
        <p:spPr bwMode="auto">
          <a:xfrm>
            <a:off x="8191500" y="2616200"/>
            <a:ext cx="2108200" cy="2108200"/>
          </a:xfrm>
          <a:prstGeom prst="rect">
            <a:avLst/>
          </a:prstGeom>
          <a:solidFill>
            <a:srgbClr val="993300">
              <a:alpha val="39999"/>
            </a:srgbClr>
          </a:solidFill>
          <a:ln w="9525">
            <a:noFill/>
            <a:miter lim="800000"/>
            <a:headEnd/>
            <a:tailEnd/>
          </a:ln>
        </p:spPr>
        <p:txBody>
          <a:bodyPr wrap="none" anchor="ctr"/>
          <a:lstStyle/>
          <a:p>
            <a:endParaRPr lang="en-US"/>
          </a:p>
        </p:txBody>
      </p:sp>
      <p:sp>
        <p:nvSpPr>
          <p:cNvPr id="124968" name="Rectangle 40"/>
          <p:cNvSpPr>
            <a:spLocks noChangeArrowheads="1"/>
          </p:cNvSpPr>
          <p:nvPr/>
        </p:nvSpPr>
        <p:spPr bwMode="auto">
          <a:xfrm>
            <a:off x="3975100" y="2616200"/>
            <a:ext cx="2108200" cy="2108200"/>
          </a:xfrm>
          <a:prstGeom prst="rect">
            <a:avLst/>
          </a:prstGeom>
          <a:solidFill>
            <a:srgbClr val="993300">
              <a:alpha val="39999"/>
            </a:srgbClr>
          </a:solidFill>
          <a:ln w="9525">
            <a:noFill/>
            <a:miter lim="800000"/>
            <a:headEnd/>
            <a:tailEnd/>
          </a:ln>
        </p:spPr>
        <p:txBody>
          <a:bodyPr wrap="none" anchor="ctr"/>
          <a:lstStyle/>
          <a:p>
            <a:endParaRPr lang="en-US"/>
          </a:p>
        </p:txBody>
      </p:sp>
      <p:sp>
        <p:nvSpPr>
          <p:cNvPr id="124969" name="Rectangle 41"/>
          <p:cNvSpPr>
            <a:spLocks noChangeArrowheads="1"/>
          </p:cNvSpPr>
          <p:nvPr/>
        </p:nvSpPr>
        <p:spPr bwMode="auto">
          <a:xfrm>
            <a:off x="1866900" y="2616200"/>
            <a:ext cx="2108200" cy="2108200"/>
          </a:xfrm>
          <a:prstGeom prst="rect">
            <a:avLst/>
          </a:prstGeom>
          <a:solidFill>
            <a:schemeClr val="accent1">
              <a:alpha val="39999"/>
            </a:schemeClr>
          </a:solidFill>
          <a:ln w="9525">
            <a:noFill/>
            <a:miter lim="800000"/>
            <a:headEnd/>
            <a:tailEnd/>
          </a:ln>
        </p:spPr>
        <p:txBody>
          <a:bodyPr wrap="none" anchor="ctr"/>
          <a:lstStyle/>
          <a:p>
            <a:endParaRPr lang="en-US"/>
          </a:p>
        </p:txBody>
      </p:sp>
      <p:sp>
        <p:nvSpPr>
          <p:cNvPr id="125012" name="Rectangle 84"/>
          <p:cNvSpPr>
            <a:spLocks noChangeArrowheads="1"/>
          </p:cNvSpPr>
          <p:nvPr/>
        </p:nvSpPr>
        <p:spPr bwMode="auto">
          <a:xfrm>
            <a:off x="6083300" y="711200"/>
            <a:ext cx="2108200" cy="1905000"/>
          </a:xfrm>
          <a:prstGeom prst="rect">
            <a:avLst/>
          </a:prstGeom>
          <a:solidFill>
            <a:schemeClr val="accent2">
              <a:alpha val="39999"/>
            </a:schemeClr>
          </a:solidFill>
          <a:ln w="9525">
            <a:noFill/>
            <a:miter lim="800000"/>
            <a:headEnd/>
            <a:tailEnd/>
          </a:ln>
        </p:spPr>
        <p:txBody>
          <a:bodyPr wrap="none" anchor="ctr"/>
          <a:lstStyle/>
          <a:p>
            <a:endParaRPr lang="en-US"/>
          </a:p>
        </p:txBody>
      </p:sp>
      <p:grpSp>
        <p:nvGrpSpPr>
          <p:cNvPr id="3" name="Group 88"/>
          <p:cNvGrpSpPr>
            <a:grpSpLocks/>
          </p:cNvGrpSpPr>
          <p:nvPr/>
        </p:nvGrpSpPr>
        <p:grpSpPr bwMode="auto">
          <a:xfrm>
            <a:off x="6248400" y="2868613"/>
            <a:ext cx="1752600" cy="1651000"/>
            <a:chOff x="512" y="3000"/>
            <a:chExt cx="1104" cy="1040"/>
          </a:xfrm>
        </p:grpSpPr>
        <p:sp>
          <p:nvSpPr>
            <p:cNvPr id="16422" name="Rectangle 89"/>
            <p:cNvSpPr>
              <a:spLocks noChangeArrowheads="1"/>
            </p:cNvSpPr>
            <p:nvPr/>
          </p:nvSpPr>
          <p:spPr bwMode="auto">
            <a:xfrm>
              <a:off x="516" y="3000"/>
              <a:ext cx="1100" cy="1040"/>
            </a:xfrm>
            <a:prstGeom prst="rect">
              <a:avLst/>
            </a:prstGeom>
            <a:noFill/>
            <a:ln w="38100">
              <a:solidFill>
                <a:schemeClr val="tx1"/>
              </a:solidFill>
              <a:miter lim="800000"/>
              <a:headEnd/>
              <a:tailEnd/>
            </a:ln>
          </p:spPr>
          <p:txBody>
            <a:bodyPr wrap="none" anchor="ctr"/>
            <a:lstStyle/>
            <a:p>
              <a:endParaRPr lang="en-US"/>
            </a:p>
          </p:txBody>
        </p:sp>
        <p:sp>
          <p:nvSpPr>
            <p:cNvPr id="16423" name="Line 90"/>
            <p:cNvSpPr>
              <a:spLocks noChangeShapeType="1"/>
            </p:cNvSpPr>
            <p:nvPr/>
          </p:nvSpPr>
          <p:spPr bwMode="auto">
            <a:xfrm>
              <a:off x="512" y="3748"/>
              <a:ext cx="1100" cy="0"/>
            </a:xfrm>
            <a:prstGeom prst="line">
              <a:avLst/>
            </a:prstGeom>
            <a:noFill/>
            <a:ln w="38100">
              <a:solidFill>
                <a:schemeClr val="tx1"/>
              </a:solidFill>
              <a:round/>
              <a:headEnd/>
              <a:tailEnd/>
            </a:ln>
          </p:spPr>
          <p:txBody>
            <a:bodyPr/>
            <a:lstStyle/>
            <a:p>
              <a:endParaRPr lang="en-US"/>
            </a:p>
          </p:txBody>
        </p:sp>
      </p:grpSp>
      <p:sp>
        <p:nvSpPr>
          <p:cNvPr id="16393" name="Freeform 91"/>
          <p:cNvSpPr>
            <a:spLocks/>
          </p:cNvSpPr>
          <p:nvPr/>
        </p:nvSpPr>
        <p:spPr bwMode="auto">
          <a:xfrm>
            <a:off x="8605838" y="2873375"/>
            <a:ext cx="1598612" cy="1646238"/>
          </a:xfrm>
          <a:custGeom>
            <a:avLst/>
            <a:gdLst>
              <a:gd name="T0" fmla="*/ 1592211 w 999"/>
              <a:gd name="T1" fmla="*/ 1646238 h 1037"/>
              <a:gd name="T2" fmla="*/ 4801 w 999"/>
              <a:gd name="T3" fmla="*/ 1646238 h 1037"/>
              <a:gd name="T4" fmla="*/ 0 w 999"/>
              <a:gd name="T5" fmla="*/ 1177925 h 1037"/>
              <a:gd name="T6" fmla="*/ 1137751 w 999"/>
              <a:gd name="T7" fmla="*/ 1177925 h 1037"/>
              <a:gd name="T8" fmla="*/ 1137751 w 999"/>
              <a:gd name="T9" fmla="*/ 0 h 1037"/>
              <a:gd name="T10" fmla="*/ 1598612 w 999"/>
              <a:gd name="T11" fmla="*/ 0 h 1037"/>
              <a:gd name="T12" fmla="*/ 1592211 w 999"/>
              <a:gd name="T13" fmla="*/ 1646238 h 1037"/>
              <a:gd name="T14" fmla="*/ 0 60000 65536"/>
              <a:gd name="T15" fmla="*/ 0 60000 65536"/>
              <a:gd name="T16" fmla="*/ 0 60000 65536"/>
              <a:gd name="T17" fmla="*/ 0 60000 65536"/>
              <a:gd name="T18" fmla="*/ 0 60000 65536"/>
              <a:gd name="T19" fmla="*/ 0 60000 65536"/>
              <a:gd name="T20" fmla="*/ 0 60000 65536"/>
              <a:gd name="T21" fmla="*/ 0 w 999"/>
              <a:gd name="T22" fmla="*/ 0 h 1037"/>
              <a:gd name="T23" fmla="*/ 999 w 999"/>
              <a:gd name="T24" fmla="*/ 1037 h 103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99" h="1037">
                <a:moveTo>
                  <a:pt x="995" y="1037"/>
                </a:moveTo>
                <a:lnTo>
                  <a:pt x="3" y="1037"/>
                </a:lnTo>
                <a:lnTo>
                  <a:pt x="0" y="742"/>
                </a:lnTo>
                <a:lnTo>
                  <a:pt x="711" y="742"/>
                </a:lnTo>
                <a:lnTo>
                  <a:pt x="711" y="0"/>
                </a:lnTo>
                <a:lnTo>
                  <a:pt x="999" y="0"/>
                </a:lnTo>
                <a:lnTo>
                  <a:pt x="995" y="1037"/>
                </a:lnTo>
                <a:close/>
              </a:path>
            </a:pathLst>
          </a:custGeom>
          <a:noFill/>
          <a:ln w="38100">
            <a:solidFill>
              <a:schemeClr val="tx1"/>
            </a:solidFill>
            <a:round/>
            <a:headEnd/>
            <a:tailEnd/>
          </a:ln>
        </p:spPr>
        <p:txBody>
          <a:bodyPr/>
          <a:lstStyle/>
          <a:p>
            <a:endParaRPr lang="en-US"/>
          </a:p>
        </p:txBody>
      </p:sp>
      <p:grpSp>
        <p:nvGrpSpPr>
          <p:cNvPr id="4" name="Group 92"/>
          <p:cNvGrpSpPr>
            <a:grpSpLocks/>
          </p:cNvGrpSpPr>
          <p:nvPr/>
        </p:nvGrpSpPr>
        <p:grpSpPr bwMode="auto">
          <a:xfrm>
            <a:off x="6248401" y="838201"/>
            <a:ext cx="1743075" cy="1590675"/>
            <a:chOff x="408" y="1404"/>
            <a:chExt cx="1098" cy="1002"/>
          </a:xfrm>
        </p:grpSpPr>
        <p:sp>
          <p:nvSpPr>
            <p:cNvPr id="16420" name="Rectangle 93"/>
            <p:cNvSpPr>
              <a:spLocks noChangeArrowheads="1"/>
            </p:cNvSpPr>
            <p:nvPr/>
          </p:nvSpPr>
          <p:spPr bwMode="auto">
            <a:xfrm>
              <a:off x="414" y="1404"/>
              <a:ext cx="1092" cy="1002"/>
            </a:xfrm>
            <a:prstGeom prst="rect">
              <a:avLst/>
            </a:prstGeom>
            <a:noFill/>
            <a:ln w="38100">
              <a:solidFill>
                <a:schemeClr val="tx1"/>
              </a:solidFill>
              <a:miter lim="800000"/>
              <a:headEnd/>
              <a:tailEnd/>
            </a:ln>
          </p:spPr>
          <p:txBody>
            <a:bodyPr wrap="none" anchor="ctr"/>
            <a:lstStyle/>
            <a:p>
              <a:endParaRPr lang="en-US"/>
            </a:p>
          </p:txBody>
        </p:sp>
        <p:sp>
          <p:nvSpPr>
            <p:cNvPr id="16421" name="Line 94"/>
            <p:cNvSpPr>
              <a:spLocks noChangeShapeType="1"/>
            </p:cNvSpPr>
            <p:nvPr/>
          </p:nvSpPr>
          <p:spPr bwMode="auto">
            <a:xfrm>
              <a:off x="408" y="1692"/>
              <a:ext cx="1098" cy="0"/>
            </a:xfrm>
            <a:prstGeom prst="line">
              <a:avLst/>
            </a:prstGeom>
            <a:noFill/>
            <a:ln w="38100">
              <a:solidFill>
                <a:schemeClr val="tx1"/>
              </a:solidFill>
              <a:round/>
              <a:headEnd/>
              <a:tailEnd/>
            </a:ln>
          </p:spPr>
          <p:txBody>
            <a:bodyPr/>
            <a:lstStyle/>
            <a:p>
              <a:endParaRPr lang="en-US"/>
            </a:p>
          </p:txBody>
        </p:sp>
      </p:grpSp>
      <p:sp>
        <p:nvSpPr>
          <p:cNvPr id="16395" name="Freeform 99"/>
          <p:cNvSpPr>
            <a:spLocks/>
          </p:cNvSpPr>
          <p:nvPr/>
        </p:nvSpPr>
        <p:spPr bwMode="auto">
          <a:xfrm flipH="1">
            <a:off x="4105276" y="2881314"/>
            <a:ext cx="1585913" cy="1646237"/>
          </a:xfrm>
          <a:custGeom>
            <a:avLst/>
            <a:gdLst>
              <a:gd name="T0" fmla="*/ 1579563 w 999"/>
              <a:gd name="T1" fmla="*/ 1646237 h 1037"/>
              <a:gd name="T2" fmla="*/ 4763 w 999"/>
              <a:gd name="T3" fmla="*/ 1646237 h 1037"/>
              <a:gd name="T4" fmla="*/ 0 w 999"/>
              <a:gd name="T5" fmla="*/ 1177924 h 1037"/>
              <a:gd name="T6" fmla="*/ 1128713 w 999"/>
              <a:gd name="T7" fmla="*/ 1177924 h 1037"/>
              <a:gd name="T8" fmla="*/ 1128713 w 999"/>
              <a:gd name="T9" fmla="*/ 0 h 1037"/>
              <a:gd name="T10" fmla="*/ 1585913 w 999"/>
              <a:gd name="T11" fmla="*/ 0 h 1037"/>
              <a:gd name="T12" fmla="*/ 1579563 w 999"/>
              <a:gd name="T13" fmla="*/ 1646237 h 1037"/>
              <a:gd name="T14" fmla="*/ 0 60000 65536"/>
              <a:gd name="T15" fmla="*/ 0 60000 65536"/>
              <a:gd name="T16" fmla="*/ 0 60000 65536"/>
              <a:gd name="T17" fmla="*/ 0 60000 65536"/>
              <a:gd name="T18" fmla="*/ 0 60000 65536"/>
              <a:gd name="T19" fmla="*/ 0 60000 65536"/>
              <a:gd name="T20" fmla="*/ 0 60000 65536"/>
              <a:gd name="T21" fmla="*/ 0 w 999"/>
              <a:gd name="T22" fmla="*/ 0 h 1037"/>
              <a:gd name="T23" fmla="*/ 999 w 999"/>
              <a:gd name="T24" fmla="*/ 1037 h 103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99" h="1037">
                <a:moveTo>
                  <a:pt x="995" y="1037"/>
                </a:moveTo>
                <a:lnTo>
                  <a:pt x="3" y="1037"/>
                </a:lnTo>
                <a:lnTo>
                  <a:pt x="0" y="742"/>
                </a:lnTo>
                <a:lnTo>
                  <a:pt x="711" y="742"/>
                </a:lnTo>
                <a:lnTo>
                  <a:pt x="711" y="0"/>
                </a:lnTo>
                <a:lnTo>
                  <a:pt x="999" y="0"/>
                </a:lnTo>
                <a:lnTo>
                  <a:pt x="995" y="1037"/>
                </a:lnTo>
                <a:close/>
              </a:path>
            </a:pathLst>
          </a:custGeom>
          <a:noFill/>
          <a:ln w="38100">
            <a:solidFill>
              <a:schemeClr val="tx1"/>
            </a:solidFill>
            <a:round/>
            <a:headEnd/>
            <a:tailEnd/>
          </a:ln>
        </p:spPr>
        <p:txBody>
          <a:bodyPr/>
          <a:lstStyle/>
          <a:p>
            <a:endParaRPr lang="en-US"/>
          </a:p>
        </p:txBody>
      </p:sp>
      <p:sp>
        <p:nvSpPr>
          <p:cNvPr id="125013" name="Rectangle 85"/>
          <p:cNvSpPr>
            <a:spLocks noChangeArrowheads="1"/>
          </p:cNvSpPr>
          <p:nvPr/>
        </p:nvSpPr>
        <p:spPr bwMode="auto">
          <a:xfrm>
            <a:off x="6083300" y="4724400"/>
            <a:ext cx="2108200" cy="1943100"/>
          </a:xfrm>
          <a:prstGeom prst="rect">
            <a:avLst/>
          </a:prstGeom>
          <a:solidFill>
            <a:schemeClr val="accent2">
              <a:alpha val="39999"/>
            </a:schemeClr>
          </a:solidFill>
          <a:ln w="9525">
            <a:noFill/>
            <a:miter lim="800000"/>
            <a:headEnd/>
            <a:tailEnd/>
          </a:ln>
        </p:spPr>
        <p:txBody>
          <a:bodyPr wrap="none" anchor="ctr"/>
          <a:lstStyle/>
          <a:p>
            <a:endParaRPr lang="en-US"/>
          </a:p>
        </p:txBody>
      </p:sp>
      <p:sp>
        <p:nvSpPr>
          <p:cNvPr id="16397" name="Rectangle 102"/>
          <p:cNvSpPr>
            <a:spLocks noChangeArrowheads="1"/>
          </p:cNvSpPr>
          <p:nvPr/>
        </p:nvSpPr>
        <p:spPr bwMode="auto">
          <a:xfrm flipV="1">
            <a:off x="6257925" y="4927601"/>
            <a:ext cx="1733550" cy="1590675"/>
          </a:xfrm>
          <a:prstGeom prst="rect">
            <a:avLst/>
          </a:prstGeom>
          <a:noFill/>
          <a:ln w="38100">
            <a:solidFill>
              <a:schemeClr val="tx1"/>
            </a:solidFill>
            <a:miter lim="800000"/>
            <a:headEnd/>
            <a:tailEnd/>
          </a:ln>
        </p:spPr>
        <p:txBody>
          <a:bodyPr wrap="none" anchor="ctr"/>
          <a:lstStyle/>
          <a:p>
            <a:endParaRPr lang="en-US"/>
          </a:p>
        </p:txBody>
      </p:sp>
      <p:sp>
        <p:nvSpPr>
          <p:cNvPr id="16398" name="Line 103"/>
          <p:cNvSpPr>
            <a:spLocks noChangeShapeType="1"/>
          </p:cNvSpPr>
          <p:nvPr/>
        </p:nvSpPr>
        <p:spPr bwMode="auto">
          <a:xfrm flipV="1">
            <a:off x="6248401" y="6061075"/>
            <a:ext cx="1743075" cy="0"/>
          </a:xfrm>
          <a:prstGeom prst="line">
            <a:avLst/>
          </a:prstGeom>
          <a:noFill/>
          <a:ln w="19050">
            <a:solidFill>
              <a:schemeClr val="tx1"/>
            </a:solidFill>
            <a:prstDash val="lgDash"/>
            <a:round/>
            <a:headEnd/>
            <a:tailEnd/>
          </a:ln>
        </p:spPr>
        <p:txBody>
          <a:bodyPr/>
          <a:lstStyle/>
          <a:p>
            <a:endParaRPr lang="en-US"/>
          </a:p>
        </p:txBody>
      </p:sp>
      <p:grpSp>
        <p:nvGrpSpPr>
          <p:cNvPr id="5" name="Group 134"/>
          <p:cNvGrpSpPr>
            <a:grpSpLocks/>
          </p:cNvGrpSpPr>
          <p:nvPr/>
        </p:nvGrpSpPr>
        <p:grpSpPr bwMode="auto">
          <a:xfrm>
            <a:off x="2044700" y="2881313"/>
            <a:ext cx="1752600" cy="1651000"/>
            <a:chOff x="328" y="1735"/>
            <a:chExt cx="1104" cy="1040"/>
          </a:xfrm>
        </p:grpSpPr>
        <p:sp>
          <p:nvSpPr>
            <p:cNvPr id="16418" name="Rectangle 107"/>
            <p:cNvSpPr>
              <a:spLocks noChangeArrowheads="1"/>
            </p:cNvSpPr>
            <p:nvPr/>
          </p:nvSpPr>
          <p:spPr bwMode="auto">
            <a:xfrm>
              <a:off x="332" y="1735"/>
              <a:ext cx="1100" cy="1040"/>
            </a:xfrm>
            <a:prstGeom prst="rect">
              <a:avLst/>
            </a:prstGeom>
            <a:noFill/>
            <a:ln w="38100">
              <a:solidFill>
                <a:schemeClr val="tx1"/>
              </a:solidFill>
              <a:miter lim="800000"/>
              <a:headEnd/>
              <a:tailEnd/>
            </a:ln>
          </p:spPr>
          <p:txBody>
            <a:bodyPr wrap="none" anchor="ctr"/>
            <a:lstStyle/>
            <a:p>
              <a:endParaRPr lang="en-US"/>
            </a:p>
          </p:txBody>
        </p:sp>
        <p:sp>
          <p:nvSpPr>
            <p:cNvPr id="16419" name="Line 108"/>
            <p:cNvSpPr>
              <a:spLocks noChangeShapeType="1"/>
            </p:cNvSpPr>
            <p:nvPr/>
          </p:nvSpPr>
          <p:spPr bwMode="auto">
            <a:xfrm>
              <a:off x="328" y="2483"/>
              <a:ext cx="1100" cy="0"/>
            </a:xfrm>
            <a:prstGeom prst="line">
              <a:avLst/>
            </a:prstGeom>
            <a:noFill/>
            <a:ln w="19050">
              <a:solidFill>
                <a:schemeClr val="tx1"/>
              </a:solidFill>
              <a:prstDash val="lgDash"/>
              <a:round/>
              <a:headEnd/>
              <a:tailEnd/>
            </a:ln>
          </p:spPr>
          <p:txBody>
            <a:bodyPr/>
            <a:lstStyle/>
            <a:p>
              <a:endParaRPr lang="en-US"/>
            </a:p>
          </p:txBody>
        </p:sp>
      </p:grpSp>
      <p:grpSp>
        <p:nvGrpSpPr>
          <p:cNvPr id="6" name="Group 120"/>
          <p:cNvGrpSpPr>
            <a:grpSpLocks/>
          </p:cNvGrpSpPr>
          <p:nvPr/>
        </p:nvGrpSpPr>
        <p:grpSpPr bwMode="auto">
          <a:xfrm>
            <a:off x="6600826" y="2870200"/>
            <a:ext cx="974725" cy="1651000"/>
            <a:chOff x="3198" y="1728"/>
            <a:chExt cx="614" cy="1040"/>
          </a:xfrm>
        </p:grpSpPr>
        <p:sp>
          <p:nvSpPr>
            <p:cNvPr id="16416" name="Line 118"/>
            <p:cNvSpPr>
              <a:spLocks noChangeShapeType="1"/>
            </p:cNvSpPr>
            <p:nvPr/>
          </p:nvSpPr>
          <p:spPr bwMode="auto">
            <a:xfrm>
              <a:off x="3776" y="1728"/>
              <a:ext cx="0" cy="1040"/>
            </a:xfrm>
            <a:prstGeom prst="line">
              <a:avLst/>
            </a:prstGeom>
            <a:noFill/>
            <a:ln w="19050">
              <a:solidFill>
                <a:srgbClr val="FF0000"/>
              </a:solidFill>
              <a:round/>
              <a:headEnd type="stealth" w="lg" len="lg"/>
              <a:tailEnd type="stealth" w="lg" len="lg"/>
            </a:ln>
          </p:spPr>
          <p:txBody>
            <a:bodyPr/>
            <a:lstStyle/>
            <a:p>
              <a:endParaRPr lang="en-US"/>
            </a:p>
          </p:txBody>
        </p:sp>
        <p:sp>
          <p:nvSpPr>
            <p:cNvPr id="16417" name="Text Box 119"/>
            <p:cNvSpPr txBox="1">
              <a:spLocks noChangeArrowheads="1"/>
            </p:cNvSpPr>
            <p:nvPr/>
          </p:nvSpPr>
          <p:spPr bwMode="auto">
            <a:xfrm>
              <a:off x="3198" y="2047"/>
              <a:ext cx="614" cy="250"/>
            </a:xfrm>
            <a:prstGeom prst="rect">
              <a:avLst/>
            </a:prstGeom>
            <a:noFill/>
            <a:ln w="9525">
              <a:noFill/>
              <a:miter lim="800000"/>
              <a:headEnd/>
              <a:tailEnd/>
            </a:ln>
          </p:spPr>
          <p:txBody>
            <a:bodyPr wrap="none">
              <a:spAutoFit/>
            </a:bodyPr>
            <a:lstStyle/>
            <a:p>
              <a:pPr algn="l"/>
              <a:r>
                <a:rPr lang="en-US" sz="2000" b="1">
                  <a:solidFill>
                    <a:srgbClr val="FF0000"/>
                  </a:solidFill>
                  <a:latin typeface="Arial" charset="0"/>
                </a:rPr>
                <a:t>Height</a:t>
              </a:r>
              <a:endParaRPr lang="th-TH" sz="2000" b="1">
                <a:solidFill>
                  <a:srgbClr val="FF0000"/>
                </a:solidFill>
                <a:latin typeface="Arial" charset="0"/>
              </a:endParaRPr>
            </a:p>
          </p:txBody>
        </p:sp>
      </p:grpSp>
      <p:grpSp>
        <p:nvGrpSpPr>
          <p:cNvPr id="7" name="Group 125"/>
          <p:cNvGrpSpPr>
            <a:grpSpLocks/>
          </p:cNvGrpSpPr>
          <p:nvPr/>
        </p:nvGrpSpPr>
        <p:grpSpPr bwMode="auto">
          <a:xfrm>
            <a:off x="6248400" y="3033714"/>
            <a:ext cx="1752600" cy="396875"/>
            <a:chOff x="2976" y="1831"/>
            <a:chExt cx="1104" cy="250"/>
          </a:xfrm>
        </p:grpSpPr>
        <p:sp>
          <p:nvSpPr>
            <p:cNvPr id="16414" name="Line 123"/>
            <p:cNvSpPr>
              <a:spLocks noChangeShapeType="1"/>
            </p:cNvSpPr>
            <p:nvPr/>
          </p:nvSpPr>
          <p:spPr bwMode="auto">
            <a:xfrm>
              <a:off x="2976" y="2048"/>
              <a:ext cx="1104" cy="0"/>
            </a:xfrm>
            <a:prstGeom prst="line">
              <a:avLst/>
            </a:prstGeom>
            <a:noFill/>
            <a:ln w="19050">
              <a:solidFill>
                <a:srgbClr val="FF0000"/>
              </a:solidFill>
              <a:round/>
              <a:headEnd type="stealth" w="lg" len="lg"/>
              <a:tailEnd type="stealth" w="lg" len="lg"/>
            </a:ln>
          </p:spPr>
          <p:txBody>
            <a:bodyPr/>
            <a:lstStyle/>
            <a:p>
              <a:endParaRPr lang="en-US"/>
            </a:p>
          </p:txBody>
        </p:sp>
        <p:sp>
          <p:nvSpPr>
            <p:cNvPr id="16415" name="Text Box 124"/>
            <p:cNvSpPr txBox="1">
              <a:spLocks noChangeArrowheads="1"/>
            </p:cNvSpPr>
            <p:nvPr/>
          </p:nvSpPr>
          <p:spPr bwMode="auto">
            <a:xfrm>
              <a:off x="3230" y="1831"/>
              <a:ext cx="560" cy="250"/>
            </a:xfrm>
            <a:prstGeom prst="rect">
              <a:avLst/>
            </a:prstGeom>
            <a:noFill/>
            <a:ln w="9525">
              <a:noFill/>
              <a:miter lim="800000"/>
              <a:headEnd/>
              <a:tailEnd/>
            </a:ln>
          </p:spPr>
          <p:txBody>
            <a:bodyPr wrap="none">
              <a:spAutoFit/>
            </a:bodyPr>
            <a:lstStyle/>
            <a:p>
              <a:pPr algn="l"/>
              <a:r>
                <a:rPr lang="en-US" sz="2000" b="1">
                  <a:solidFill>
                    <a:srgbClr val="FF0000"/>
                  </a:solidFill>
                  <a:latin typeface="Arial" charset="0"/>
                </a:rPr>
                <a:t>Width</a:t>
              </a:r>
              <a:endParaRPr lang="th-TH" sz="2000" b="1">
                <a:solidFill>
                  <a:srgbClr val="FF0000"/>
                </a:solidFill>
                <a:latin typeface="Arial" charset="0"/>
              </a:endParaRPr>
            </a:p>
          </p:txBody>
        </p:sp>
      </p:grpSp>
      <p:grpSp>
        <p:nvGrpSpPr>
          <p:cNvPr id="8" name="Group 133"/>
          <p:cNvGrpSpPr>
            <a:grpSpLocks/>
          </p:cNvGrpSpPr>
          <p:nvPr/>
        </p:nvGrpSpPr>
        <p:grpSpPr bwMode="auto">
          <a:xfrm>
            <a:off x="8051800" y="825500"/>
            <a:ext cx="774700" cy="1612900"/>
            <a:chOff x="4112" y="288"/>
            <a:chExt cx="488" cy="1016"/>
          </a:xfrm>
        </p:grpSpPr>
        <p:sp>
          <p:nvSpPr>
            <p:cNvPr id="16410" name="Line 129"/>
            <p:cNvSpPr>
              <a:spLocks noChangeShapeType="1"/>
            </p:cNvSpPr>
            <p:nvPr/>
          </p:nvSpPr>
          <p:spPr bwMode="auto">
            <a:xfrm>
              <a:off x="4112" y="288"/>
              <a:ext cx="488" cy="0"/>
            </a:xfrm>
            <a:prstGeom prst="line">
              <a:avLst/>
            </a:prstGeom>
            <a:noFill/>
            <a:ln w="19050">
              <a:solidFill>
                <a:srgbClr val="FF0000"/>
              </a:solidFill>
              <a:round/>
              <a:headEnd/>
              <a:tailEnd/>
            </a:ln>
          </p:spPr>
          <p:txBody>
            <a:bodyPr/>
            <a:lstStyle/>
            <a:p>
              <a:endParaRPr lang="en-US"/>
            </a:p>
          </p:txBody>
        </p:sp>
        <p:sp>
          <p:nvSpPr>
            <p:cNvPr id="16411" name="Line 130"/>
            <p:cNvSpPr>
              <a:spLocks noChangeShapeType="1"/>
            </p:cNvSpPr>
            <p:nvPr/>
          </p:nvSpPr>
          <p:spPr bwMode="auto">
            <a:xfrm>
              <a:off x="4112" y="1304"/>
              <a:ext cx="488" cy="0"/>
            </a:xfrm>
            <a:prstGeom prst="line">
              <a:avLst/>
            </a:prstGeom>
            <a:noFill/>
            <a:ln w="19050">
              <a:solidFill>
                <a:srgbClr val="FF0000"/>
              </a:solidFill>
              <a:round/>
              <a:headEnd/>
              <a:tailEnd/>
            </a:ln>
          </p:spPr>
          <p:txBody>
            <a:bodyPr/>
            <a:lstStyle/>
            <a:p>
              <a:endParaRPr lang="en-US"/>
            </a:p>
          </p:txBody>
        </p:sp>
        <p:sp>
          <p:nvSpPr>
            <p:cNvPr id="16412" name="Text Box 131"/>
            <p:cNvSpPr txBox="1">
              <a:spLocks noChangeArrowheads="1"/>
            </p:cNvSpPr>
            <p:nvPr/>
          </p:nvSpPr>
          <p:spPr bwMode="auto">
            <a:xfrm rot="-5400000">
              <a:off x="4134" y="687"/>
              <a:ext cx="570" cy="250"/>
            </a:xfrm>
            <a:prstGeom prst="rect">
              <a:avLst/>
            </a:prstGeom>
            <a:noFill/>
            <a:ln w="9525">
              <a:noFill/>
              <a:miter lim="800000"/>
              <a:headEnd/>
              <a:tailEnd/>
            </a:ln>
          </p:spPr>
          <p:txBody>
            <a:bodyPr wrap="none">
              <a:spAutoFit/>
            </a:bodyPr>
            <a:lstStyle/>
            <a:p>
              <a:pPr algn="l"/>
              <a:r>
                <a:rPr lang="en-US" sz="2000" b="1">
                  <a:solidFill>
                    <a:srgbClr val="FF0000"/>
                  </a:solidFill>
                  <a:latin typeface="Arial" charset="0"/>
                </a:rPr>
                <a:t>Depth</a:t>
              </a:r>
              <a:endParaRPr lang="th-TH" sz="2000" b="1">
                <a:solidFill>
                  <a:srgbClr val="FF0000"/>
                </a:solidFill>
                <a:latin typeface="Arial" charset="0"/>
              </a:endParaRPr>
            </a:p>
          </p:txBody>
        </p:sp>
        <p:sp>
          <p:nvSpPr>
            <p:cNvPr id="16413" name="Line 132"/>
            <p:cNvSpPr>
              <a:spLocks noChangeShapeType="1"/>
            </p:cNvSpPr>
            <p:nvPr/>
          </p:nvSpPr>
          <p:spPr bwMode="auto">
            <a:xfrm>
              <a:off x="4536" y="288"/>
              <a:ext cx="0" cy="1016"/>
            </a:xfrm>
            <a:prstGeom prst="line">
              <a:avLst/>
            </a:prstGeom>
            <a:noFill/>
            <a:ln w="19050">
              <a:solidFill>
                <a:srgbClr val="FF0000"/>
              </a:solidFill>
              <a:round/>
              <a:headEnd type="stealth" w="lg" len="lg"/>
              <a:tailEnd type="stealth" w="lg" len="lg"/>
            </a:ln>
          </p:spPr>
          <p:txBody>
            <a:bodyPr/>
            <a:lstStyle/>
            <a:p>
              <a:endParaRPr lang="en-US"/>
            </a:p>
          </p:txBody>
        </p:sp>
      </p:grpSp>
      <p:sp>
        <p:nvSpPr>
          <p:cNvPr id="16403" name="Text Box 175"/>
          <p:cNvSpPr txBox="1">
            <a:spLocks noChangeArrowheads="1"/>
          </p:cNvSpPr>
          <p:nvPr/>
        </p:nvSpPr>
        <p:spPr bwMode="auto">
          <a:xfrm>
            <a:off x="1968500" y="63501"/>
            <a:ext cx="8204200" cy="646331"/>
          </a:xfrm>
          <a:prstGeom prst="rect">
            <a:avLst/>
          </a:prstGeom>
          <a:noFill/>
          <a:ln w="9525">
            <a:noFill/>
            <a:miter lim="800000"/>
            <a:headEnd/>
            <a:tailEnd/>
          </a:ln>
        </p:spPr>
        <p:txBody>
          <a:bodyPr>
            <a:spAutoFit/>
          </a:bodyPr>
          <a:lstStyle/>
          <a:p>
            <a:pPr algn="ctr"/>
            <a:r>
              <a:rPr lang="en-US" sz="3600" b="1" dirty="0">
                <a:latin typeface="Andalus" panose="02020603050405020304" pitchFamily="18" charset="-78"/>
                <a:cs typeface="Andalus" panose="02020603050405020304" pitchFamily="18" charset="-78"/>
              </a:rPr>
              <a:t>Relative orientation of views</a:t>
            </a:r>
            <a:endParaRPr lang="en-US" sz="3600" dirty="0">
              <a:latin typeface="Andalus" panose="02020603050405020304" pitchFamily="18" charset="-78"/>
              <a:cs typeface="Andalus" panose="02020603050405020304" pitchFamily="18" charset="-78"/>
            </a:endParaRPr>
          </a:p>
        </p:txBody>
      </p:sp>
      <p:sp>
        <p:nvSpPr>
          <p:cNvPr id="16404" name="Text Box 176"/>
          <p:cNvSpPr txBox="1">
            <a:spLocks noChangeArrowheads="1"/>
          </p:cNvSpPr>
          <p:nvPr/>
        </p:nvSpPr>
        <p:spPr bwMode="auto">
          <a:xfrm>
            <a:off x="4327526" y="4749800"/>
            <a:ext cx="1414463" cy="336550"/>
          </a:xfrm>
          <a:prstGeom prst="rect">
            <a:avLst/>
          </a:prstGeom>
          <a:noFill/>
          <a:ln w="9525" algn="ctr">
            <a:noFill/>
            <a:miter lim="800000"/>
            <a:headEnd/>
            <a:tailEnd/>
          </a:ln>
        </p:spPr>
        <p:txBody>
          <a:bodyPr wrap="none">
            <a:spAutoFit/>
          </a:bodyPr>
          <a:lstStyle/>
          <a:p>
            <a:r>
              <a:rPr lang="en-US" sz="1600" dirty="0">
                <a:ln>
                  <a:solidFill>
                    <a:sysClr val="windowText" lastClr="000000"/>
                  </a:solidFill>
                </a:ln>
                <a:solidFill>
                  <a:sysClr val="windowText" lastClr="000000"/>
                </a:solidFill>
                <a:latin typeface="Arial" charset="0"/>
              </a:rPr>
              <a:t>Left side view</a:t>
            </a:r>
            <a:endParaRPr lang="th-TH" sz="1600" dirty="0">
              <a:ln>
                <a:solidFill>
                  <a:sysClr val="windowText" lastClr="000000"/>
                </a:solidFill>
              </a:ln>
              <a:solidFill>
                <a:sysClr val="windowText" lastClr="000000"/>
              </a:solidFill>
              <a:latin typeface="Arial" charset="0"/>
            </a:endParaRPr>
          </a:p>
        </p:txBody>
      </p:sp>
      <p:sp>
        <p:nvSpPr>
          <p:cNvPr id="16405" name="Text Box 177"/>
          <p:cNvSpPr txBox="1">
            <a:spLocks noChangeArrowheads="1"/>
          </p:cNvSpPr>
          <p:nvPr/>
        </p:nvSpPr>
        <p:spPr bwMode="auto">
          <a:xfrm>
            <a:off x="8516938" y="4762500"/>
            <a:ext cx="1547812" cy="336550"/>
          </a:xfrm>
          <a:prstGeom prst="rect">
            <a:avLst/>
          </a:prstGeom>
          <a:noFill/>
          <a:ln w="9525" algn="ctr">
            <a:noFill/>
            <a:miter lim="800000"/>
            <a:headEnd/>
            <a:tailEnd/>
          </a:ln>
        </p:spPr>
        <p:txBody>
          <a:bodyPr wrap="none">
            <a:spAutoFit/>
          </a:bodyPr>
          <a:lstStyle/>
          <a:p>
            <a:r>
              <a:rPr lang="en-US" sz="1600" dirty="0">
                <a:ln>
                  <a:solidFill>
                    <a:sysClr val="windowText" lastClr="000000"/>
                  </a:solidFill>
                </a:ln>
                <a:solidFill>
                  <a:sysClr val="windowText" lastClr="000000"/>
                </a:solidFill>
                <a:latin typeface="Arial" charset="0"/>
              </a:rPr>
              <a:t>Right side view</a:t>
            </a:r>
            <a:endParaRPr lang="th-TH" sz="1600" dirty="0">
              <a:ln>
                <a:solidFill>
                  <a:sysClr val="windowText" lastClr="000000"/>
                </a:solidFill>
              </a:ln>
              <a:solidFill>
                <a:sysClr val="windowText" lastClr="000000"/>
              </a:solidFill>
              <a:latin typeface="Arial" charset="0"/>
            </a:endParaRPr>
          </a:p>
        </p:txBody>
      </p:sp>
      <p:sp>
        <p:nvSpPr>
          <p:cNvPr id="16406" name="Text Box 178"/>
          <p:cNvSpPr txBox="1">
            <a:spLocks noChangeArrowheads="1"/>
          </p:cNvSpPr>
          <p:nvPr/>
        </p:nvSpPr>
        <p:spPr bwMode="auto">
          <a:xfrm>
            <a:off x="4811714" y="6311900"/>
            <a:ext cx="1290637" cy="336550"/>
          </a:xfrm>
          <a:prstGeom prst="rect">
            <a:avLst/>
          </a:prstGeom>
          <a:noFill/>
          <a:ln w="9525" algn="ctr">
            <a:noFill/>
            <a:miter lim="800000"/>
            <a:headEnd/>
            <a:tailEnd/>
          </a:ln>
        </p:spPr>
        <p:txBody>
          <a:bodyPr wrap="none">
            <a:spAutoFit/>
          </a:bodyPr>
          <a:lstStyle/>
          <a:p>
            <a:r>
              <a:rPr lang="en-US" sz="1600" dirty="0">
                <a:ln>
                  <a:solidFill>
                    <a:sysClr val="windowText" lastClr="000000"/>
                  </a:solidFill>
                </a:ln>
                <a:solidFill>
                  <a:sysClr val="windowText" lastClr="000000"/>
                </a:solidFill>
                <a:latin typeface="Arial" charset="0"/>
              </a:rPr>
              <a:t>Bottom view</a:t>
            </a:r>
            <a:endParaRPr lang="th-TH" sz="1600" dirty="0">
              <a:ln>
                <a:solidFill>
                  <a:sysClr val="windowText" lastClr="000000"/>
                </a:solidFill>
              </a:ln>
              <a:solidFill>
                <a:sysClr val="windowText" lastClr="000000"/>
              </a:solidFill>
              <a:latin typeface="Arial" charset="0"/>
            </a:endParaRPr>
          </a:p>
        </p:txBody>
      </p:sp>
      <p:sp>
        <p:nvSpPr>
          <p:cNvPr id="16407" name="Text Box 179"/>
          <p:cNvSpPr txBox="1">
            <a:spLocks noChangeArrowheads="1"/>
          </p:cNvSpPr>
          <p:nvPr/>
        </p:nvSpPr>
        <p:spPr bwMode="auto">
          <a:xfrm>
            <a:off x="5062538" y="762000"/>
            <a:ext cx="995362" cy="336550"/>
          </a:xfrm>
          <a:prstGeom prst="rect">
            <a:avLst/>
          </a:prstGeom>
          <a:noFill/>
          <a:ln w="9525" algn="ctr">
            <a:noFill/>
            <a:miter lim="800000"/>
            <a:headEnd/>
            <a:tailEnd/>
          </a:ln>
        </p:spPr>
        <p:txBody>
          <a:bodyPr wrap="none">
            <a:spAutoFit/>
          </a:bodyPr>
          <a:lstStyle/>
          <a:p>
            <a:r>
              <a:rPr lang="en-US" sz="1600" dirty="0">
                <a:ln>
                  <a:solidFill>
                    <a:sysClr val="windowText" lastClr="000000"/>
                  </a:solidFill>
                </a:ln>
                <a:solidFill>
                  <a:sysClr val="windowText" lastClr="000000"/>
                </a:solidFill>
                <a:latin typeface="Arial" charset="0"/>
              </a:rPr>
              <a:t>Top view</a:t>
            </a:r>
            <a:endParaRPr lang="th-TH" sz="1600" dirty="0">
              <a:ln>
                <a:solidFill>
                  <a:sysClr val="windowText" lastClr="000000"/>
                </a:solidFill>
              </a:ln>
              <a:solidFill>
                <a:sysClr val="windowText" lastClr="000000"/>
              </a:solidFill>
              <a:latin typeface="Arial" charset="0"/>
            </a:endParaRPr>
          </a:p>
        </p:txBody>
      </p:sp>
      <p:sp>
        <p:nvSpPr>
          <p:cNvPr id="16408" name="Text Box 180"/>
          <p:cNvSpPr txBox="1">
            <a:spLocks noChangeArrowheads="1"/>
          </p:cNvSpPr>
          <p:nvPr/>
        </p:nvSpPr>
        <p:spPr bwMode="auto">
          <a:xfrm>
            <a:off x="1868488" y="4724400"/>
            <a:ext cx="1085850" cy="336550"/>
          </a:xfrm>
          <a:prstGeom prst="rect">
            <a:avLst/>
          </a:prstGeom>
          <a:noFill/>
          <a:ln w="9525" algn="ctr">
            <a:noFill/>
            <a:miter lim="800000"/>
            <a:headEnd/>
            <a:tailEnd/>
          </a:ln>
        </p:spPr>
        <p:txBody>
          <a:bodyPr wrap="none">
            <a:spAutoFit/>
          </a:bodyPr>
          <a:lstStyle/>
          <a:p>
            <a:r>
              <a:rPr lang="en-US" sz="1600" dirty="0">
                <a:ln>
                  <a:solidFill>
                    <a:sysClr val="windowText" lastClr="000000"/>
                  </a:solidFill>
                </a:ln>
                <a:solidFill>
                  <a:sysClr val="windowText" lastClr="000000"/>
                </a:solidFill>
                <a:latin typeface="Arial" charset="0"/>
              </a:rPr>
              <a:t>Rear</a:t>
            </a:r>
            <a:r>
              <a:rPr lang="en-US" sz="1600" dirty="0">
                <a:solidFill>
                  <a:sysClr val="windowText" lastClr="000000"/>
                </a:solidFill>
                <a:latin typeface="Arial" charset="0"/>
              </a:rPr>
              <a:t> </a:t>
            </a:r>
            <a:r>
              <a:rPr lang="en-US" sz="1600" dirty="0">
                <a:ln>
                  <a:solidFill>
                    <a:sysClr val="windowText" lastClr="000000"/>
                  </a:solidFill>
                </a:ln>
                <a:solidFill>
                  <a:sysClr val="windowText" lastClr="000000"/>
                </a:solidFill>
                <a:latin typeface="Arial" charset="0"/>
              </a:rPr>
              <a:t>view</a:t>
            </a:r>
            <a:endParaRPr lang="th-TH" sz="1600" dirty="0">
              <a:ln>
                <a:solidFill>
                  <a:sysClr val="windowText" lastClr="000000"/>
                </a:solidFill>
              </a:ln>
              <a:solidFill>
                <a:sysClr val="windowText" lastClr="000000"/>
              </a:solidFill>
              <a:latin typeface="Arial" charset="0"/>
            </a:endParaRPr>
          </a:p>
        </p:txBody>
      </p:sp>
      <p:sp>
        <p:nvSpPr>
          <p:cNvPr id="16409" name="Text Box 181"/>
          <p:cNvSpPr txBox="1">
            <a:spLocks noChangeArrowheads="1"/>
          </p:cNvSpPr>
          <p:nvPr/>
        </p:nvSpPr>
        <p:spPr bwMode="auto">
          <a:xfrm>
            <a:off x="6208714" y="2578100"/>
            <a:ext cx="1120775" cy="336550"/>
          </a:xfrm>
          <a:prstGeom prst="rect">
            <a:avLst/>
          </a:prstGeom>
          <a:noFill/>
          <a:ln w="9525" algn="ctr">
            <a:noFill/>
            <a:miter lim="800000"/>
            <a:headEnd/>
            <a:tailEnd/>
          </a:ln>
        </p:spPr>
        <p:txBody>
          <a:bodyPr wrap="none">
            <a:spAutoFit/>
          </a:bodyPr>
          <a:lstStyle/>
          <a:p>
            <a:r>
              <a:rPr lang="en-US" sz="1600" dirty="0">
                <a:ln>
                  <a:solidFill>
                    <a:sysClr val="windowText" lastClr="000000"/>
                  </a:solidFill>
                </a:ln>
                <a:solidFill>
                  <a:sysClr val="windowText" lastClr="000000"/>
                </a:solidFill>
                <a:latin typeface="Arial" charset="0"/>
              </a:rPr>
              <a:t>Front view</a:t>
            </a:r>
            <a:endParaRPr lang="th-TH" sz="1600" dirty="0">
              <a:ln>
                <a:solidFill>
                  <a:sysClr val="windowText" lastClr="000000"/>
                </a:solidFill>
              </a:ln>
              <a:solidFill>
                <a:sysClr val="windowText" lastClr="000000"/>
              </a:solidFill>
              <a:latin typeface="Arial" charset="0"/>
            </a:endParaRPr>
          </a:p>
        </p:txBody>
      </p:sp>
    </p:spTree>
    <p:extLst>
      <p:ext uri="{BB962C8B-B14F-4D97-AF65-F5344CB8AC3E}">
        <p14:creationId xmlns:p14="http://schemas.microsoft.com/office/powerpoint/2010/main" val="279500129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1000"/>
                                        <p:tgtEl>
                                          <p:spTgt spid="124969"/>
                                        </p:tgtEl>
                                      </p:cBhvr>
                                    </p:animEffect>
                                    <p:set>
                                      <p:cBhvr>
                                        <p:cTn id="7" dur="1" fill="hold">
                                          <p:stCondLst>
                                            <p:cond delay="999"/>
                                          </p:stCondLst>
                                        </p:cTn>
                                        <p:tgtEl>
                                          <p:spTgt spid="124969"/>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1000"/>
                                        <p:tgtEl>
                                          <p:spTgt spid="124968"/>
                                        </p:tgtEl>
                                      </p:cBhvr>
                                    </p:animEffect>
                                    <p:set>
                                      <p:cBhvr>
                                        <p:cTn id="10" dur="1" fill="hold">
                                          <p:stCondLst>
                                            <p:cond delay="999"/>
                                          </p:stCondLst>
                                        </p:cTn>
                                        <p:tgtEl>
                                          <p:spTgt spid="124968"/>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1000"/>
                                        <p:tgtEl>
                                          <p:spTgt spid="125013"/>
                                        </p:tgtEl>
                                      </p:cBhvr>
                                    </p:animEffect>
                                    <p:set>
                                      <p:cBhvr>
                                        <p:cTn id="13" dur="1" fill="hold">
                                          <p:stCondLst>
                                            <p:cond delay="999"/>
                                          </p:stCondLst>
                                        </p:cTn>
                                        <p:tgtEl>
                                          <p:spTgt spid="125013"/>
                                        </p:tgtEl>
                                        <p:attrNameLst>
                                          <p:attrName>style.visibility</p:attrName>
                                        </p:attrNameLst>
                                      </p:cBhvr>
                                      <p:to>
                                        <p:strVal val="hidden"/>
                                      </p:to>
                                    </p:set>
                                  </p:childTnLst>
                                </p:cTn>
                              </p:par>
                              <p:par>
                                <p:cTn id="14" presetID="10" presetClass="exit" presetSubtype="0" fill="hold" grpId="0" nodeType="withEffect">
                                  <p:stCondLst>
                                    <p:cond delay="0"/>
                                  </p:stCondLst>
                                  <p:childTnLst>
                                    <p:animEffect transition="out" filter="fade">
                                      <p:cBhvr>
                                        <p:cTn id="15" dur="1000"/>
                                        <p:tgtEl>
                                          <p:spTgt spid="125012"/>
                                        </p:tgtEl>
                                      </p:cBhvr>
                                    </p:animEffect>
                                    <p:set>
                                      <p:cBhvr>
                                        <p:cTn id="16" dur="1" fill="hold">
                                          <p:stCondLst>
                                            <p:cond delay="999"/>
                                          </p:stCondLst>
                                        </p:cTn>
                                        <p:tgtEl>
                                          <p:spTgt spid="125012"/>
                                        </p:tgtEl>
                                        <p:attrNameLst>
                                          <p:attrName>style.visibility</p:attrName>
                                        </p:attrNameLst>
                                      </p:cBhvr>
                                      <p:to>
                                        <p:strVal val="hidden"/>
                                      </p:to>
                                    </p:set>
                                  </p:childTnLst>
                                </p:cTn>
                              </p:par>
                              <p:par>
                                <p:cTn id="17" presetID="10" presetClass="exit" presetSubtype="0" fill="hold" grpId="0" nodeType="withEffect">
                                  <p:stCondLst>
                                    <p:cond delay="0"/>
                                  </p:stCondLst>
                                  <p:childTnLst>
                                    <p:animEffect transition="out" filter="fade">
                                      <p:cBhvr>
                                        <p:cTn id="18" dur="1000"/>
                                        <p:tgtEl>
                                          <p:spTgt spid="124967"/>
                                        </p:tgtEl>
                                      </p:cBhvr>
                                    </p:animEffect>
                                    <p:set>
                                      <p:cBhvr>
                                        <p:cTn id="19" dur="1" fill="hold">
                                          <p:stCondLst>
                                            <p:cond delay="999"/>
                                          </p:stCondLst>
                                        </p:cTn>
                                        <p:tgtEl>
                                          <p:spTgt spid="124967"/>
                                        </p:tgtEl>
                                        <p:attrNameLst>
                                          <p:attrName>style.visibility</p:attrName>
                                        </p:attrNameLst>
                                      </p:cBhvr>
                                      <p:to>
                                        <p:strVal val="hidden"/>
                                      </p:to>
                                    </p:set>
                                  </p:childTnLst>
                                </p:cTn>
                              </p:par>
                              <p:par>
                                <p:cTn id="20" presetID="10" presetClass="exit" presetSubtype="0" fill="hold" grpId="0" nodeType="withEffect">
                                  <p:stCondLst>
                                    <p:cond delay="0"/>
                                  </p:stCondLst>
                                  <p:childTnLst>
                                    <p:animEffect transition="out" filter="fade">
                                      <p:cBhvr>
                                        <p:cTn id="21" dur="1000"/>
                                        <p:tgtEl>
                                          <p:spTgt spid="124950"/>
                                        </p:tgtEl>
                                      </p:cBhvr>
                                    </p:animEffect>
                                    <p:set>
                                      <p:cBhvr>
                                        <p:cTn id="22" dur="1" fill="hold">
                                          <p:stCondLst>
                                            <p:cond delay="999"/>
                                          </p:stCondLst>
                                        </p:cTn>
                                        <p:tgtEl>
                                          <p:spTgt spid="124950"/>
                                        </p:tgtEl>
                                        <p:attrNameLst>
                                          <p:attrName>style.visibility</p:attrName>
                                        </p:attrNameLst>
                                      </p:cBhvr>
                                      <p:to>
                                        <p:strVal val="hidden"/>
                                      </p:to>
                                    </p:set>
                                  </p:childTnLst>
                                </p:cTn>
                              </p:par>
                            </p:childTnLst>
                          </p:cTn>
                        </p:par>
                        <p:par>
                          <p:cTn id="23" fill="hold">
                            <p:stCondLst>
                              <p:cond delay="1000"/>
                            </p:stCondLst>
                            <p:childTnLst>
                              <p:par>
                                <p:cTn id="24" presetID="10" presetClass="entr" presetSubtype="0" fill="hold" nodeType="afterEffect">
                                  <p:stCondLst>
                                    <p:cond delay="0"/>
                                  </p:stCondLst>
                                  <p:childTnLst>
                                    <p:set>
                                      <p:cBhvr>
                                        <p:cTn id="25" dur="1" fill="hold">
                                          <p:stCondLst>
                                            <p:cond delay="0"/>
                                          </p:stCondLst>
                                        </p:cTn>
                                        <p:tgtEl>
                                          <p:spTgt spid="2"/>
                                        </p:tgtEl>
                                        <p:attrNameLst>
                                          <p:attrName>style.visibility</p:attrName>
                                        </p:attrNameLst>
                                      </p:cBhvr>
                                      <p:to>
                                        <p:strVal val="visible"/>
                                      </p:to>
                                    </p:set>
                                    <p:animEffect transition="in" filter="fade">
                                      <p:cBhvr>
                                        <p:cTn id="26" dur="500"/>
                                        <p:tgtEl>
                                          <p:spTgt spid="2"/>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fade">
                                      <p:cBhvr>
                                        <p:cTn id="31" dur="500"/>
                                        <p:tgtEl>
                                          <p:spTgt spid="6"/>
                                        </p:tgtEl>
                                      </p:cBhvr>
                                    </p:animEffect>
                                  </p:childTnLst>
                                </p:cTn>
                              </p:par>
                            </p:childTnLst>
                          </p:cTn>
                        </p:par>
                        <p:par>
                          <p:cTn id="32" fill="hold">
                            <p:stCondLst>
                              <p:cond delay="500"/>
                            </p:stCondLst>
                            <p:childTnLst>
                              <p:par>
                                <p:cTn id="33" presetID="63" presetClass="path" presetSubtype="0" fill="hold" nodeType="afterEffect">
                                  <p:stCondLst>
                                    <p:cond delay="0"/>
                                  </p:stCondLst>
                                  <p:childTnLst>
                                    <p:animMotion origin="layout" path="M 3.05556E-6 -3.7037E-7 L 0.22083 -3.7037E-7 " pathEditMode="relative" rAng="0" ptsTypes="AA">
                                      <p:cBhvr>
                                        <p:cTn id="34" dur="2000" fill="hold"/>
                                        <p:tgtEl>
                                          <p:spTgt spid="6"/>
                                        </p:tgtEl>
                                        <p:attrNameLst>
                                          <p:attrName>ppt_x</p:attrName>
                                          <p:attrName>ppt_y</p:attrName>
                                        </p:attrNameLst>
                                      </p:cBhvr>
                                      <p:rCtr x="110" y="0"/>
                                    </p:animMotion>
                                  </p:childTnLst>
                                </p:cTn>
                              </p:par>
                            </p:childTnLst>
                          </p:cTn>
                        </p:par>
                        <p:par>
                          <p:cTn id="35" fill="hold">
                            <p:stCondLst>
                              <p:cond delay="2500"/>
                            </p:stCondLst>
                            <p:childTnLst>
                              <p:par>
                                <p:cTn id="36" presetID="35" presetClass="path" presetSubtype="0" fill="hold" nodeType="afterEffect">
                                  <p:stCondLst>
                                    <p:cond delay="0"/>
                                  </p:stCondLst>
                                  <p:childTnLst>
                                    <p:animMotion origin="layout" path="M 0.22083 -3.7037E-7 L -0.44306 -3.7037E-7 " pathEditMode="relative" rAng="0" ptsTypes="AA">
                                      <p:cBhvr>
                                        <p:cTn id="37" dur="2000" fill="hold"/>
                                        <p:tgtEl>
                                          <p:spTgt spid="6"/>
                                        </p:tgtEl>
                                        <p:attrNameLst>
                                          <p:attrName>ppt_x</p:attrName>
                                          <p:attrName>ppt_y</p:attrName>
                                        </p:attrNameLst>
                                      </p:cBhvr>
                                      <p:rCtr x="-332" y="0"/>
                                    </p:animMotion>
                                  </p:childTnLst>
                                </p:cTn>
                              </p:par>
                            </p:childTnLst>
                          </p:cTn>
                        </p:par>
                      </p:childTnLst>
                    </p:cTn>
                  </p:par>
                  <p:par>
                    <p:cTn id="38" fill="hold">
                      <p:stCondLst>
                        <p:cond delay="indefinite"/>
                      </p:stCondLst>
                      <p:childTnLst>
                        <p:par>
                          <p:cTn id="39" fill="hold">
                            <p:stCondLst>
                              <p:cond delay="0"/>
                            </p:stCondLst>
                            <p:childTnLst>
                              <p:par>
                                <p:cTn id="40" presetID="10" presetClass="exit" presetSubtype="0" fill="hold" nodeType="clickEffect">
                                  <p:stCondLst>
                                    <p:cond delay="0"/>
                                  </p:stCondLst>
                                  <p:childTnLst>
                                    <p:animEffect transition="out" filter="fade">
                                      <p:cBhvr>
                                        <p:cTn id="41" dur="1000"/>
                                        <p:tgtEl>
                                          <p:spTgt spid="6"/>
                                        </p:tgtEl>
                                      </p:cBhvr>
                                    </p:animEffect>
                                    <p:set>
                                      <p:cBhvr>
                                        <p:cTn id="42" dur="1" fill="hold">
                                          <p:stCondLst>
                                            <p:cond delay="999"/>
                                          </p:stCondLst>
                                        </p:cTn>
                                        <p:tgtEl>
                                          <p:spTgt spid="6"/>
                                        </p:tgtEl>
                                        <p:attrNameLst>
                                          <p:attrName>style.visibility</p:attrName>
                                        </p:attrNameLst>
                                      </p:cBhvr>
                                      <p:to>
                                        <p:strVal val="hidden"/>
                                      </p:to>
                                    </p:set>
                                  </p:childTnLst>
                                </p:cTn>
                              </p:par>
                            </p:childTnLst>
                          </p:cTn>
                        </p:par>
                        <p:par>
                          <p:cTn id="43" fill="hold">
                            <p:stCondLst>
                              <p:cond delay="1000"/>
                            </p:stCondLst>
                            <p:childTnLst>
                              <p:par>
                                <p:cTn id="44" presetID="10" presetClass="entr" presetSubtype="0" fill="hold" nodeType="afterEffect">
                                  <p:stCondLst>
                                    <p:cond delay="0"/>
                                  </p:stCondLst>
                                  <p:childTnLst>
                                    <p:set>
                                      <p:cBhvr>
                                        <p:cTn id="45" dur="1" fill="hold">
                                          <p:stCondLst>
                                            <p:cond delay="0"/>
                                          </p:stCondLst>
                                        </p:cTn>
                                        <p:tgtEl>
                                          <p:spTgt spid="7"/>
                                        </p:tgtEl>
                                        <p:attrNameLst>
                                          <p:attrName>style.visibility</p:attrName>
                                        </p:attrNameLst>
                                      </p:cBhvr>
                                      <p:to>
                                        <p:strVal val="visible"/>
                                      </p:to>
                                    </p:set>
                                    <p:animEffect transition="in" filter="fade">
                                      <p:cBhvr>
                                        <p:cTn id="46" dur="500"/>
                                        <p:tgtEl>
                                          <p:spTgt spid="7"/>
                                        </p:tgtEl>
                                      </p:cBhvr>
                                    </p:animEffect>
                                  </p:childTnLst>
                                </p:cTn>
                              </p:par>
                            </p:childTnLst>
                          </p:cTn>
                        </p:par>
                        <p:par>
                          <p:cTn id="47" fill="hold">
                            <p:stCondLst>
                              <p:cond delay="1500"/>
                            </p:stCondLst>
                            <p:childTnLst>
                              <p:par>
                                <p:cTn id="48" presetID="64" presetClass="path" presetSubtype="0" fill="hold" nodeType="afterEffect">
                                  <p:stCondLst>
                                    <p:cond delay="0"/>
                                  </p:stCondLst>
                                  <p:childTnLst>
                                    <p:animMotion origin="layout" path="M 0 2.22222E-6 L 0 -0.29074 " pathEditMode="relative" rAng="0" ptsTypes="AA">
                                      <p:cBhvr>
                                        <p:cTn id="49" dur="2000" fill="hold"/>
                                        <p:tgtEl>
                                          <p:spTgt spid="7"/>
                                        </p:tgtEl>
                                        <p:attrNameLst>
                                          <p:attrName>ppt_x</p:attrName>
                                          <p:attrName>ppt_y</p:attrName>
                                        </p:attrNameLst>
                                      </p:cBhvr>
                                      <p:rCtr x="0" y="-145"/>
                                    </p:animMotion>
                                  </p:childTnLst>
                                </p:cTn>
                              </p:par>
                            </p:childTnLst>
                          </p:cTn>
                        </p:par>
                        <p:par>
                          <p:cTn id="50" fill="hold">
                            <p:stCondLst>
                              <p:cond delay="3500"/>
                            </p:stCondLst>
                            <p:childTnLst>
                              <p:par>
                                <p:cTn id="51" presetID="42" presetClass="path" presetSubtype="0" fill="hold" nodeType="afterEffect">
                                  <p:stCondLst>
                                    <p:cond delay="0"/>
                                  </p:stCondLst>
                                  <p:childTnLst>
                                    <p:animMotion origin="layout" path="M 0 -0.29074 L 0 0.37222 " pathEditMode="relative" rAng="0" ptsTypes="AA">
                                      <p:cBhvr>
                                        <p:cTn id="52" dur="2000" fill="hold"/>
                                        <p:tgtEl>
                                          <p:spTgt spid="7"/>
                                        </p:tgtEl>
                                        <p:attrNameLst>
                                          <p:attrName>ppt_x</p:attrName>
                                          <p:attrName>ppt_y</p:attrName>
                                        </p:attrNameLst>
                                      </p:cBhvr>
                                      <p:rCtr x="0" y="331"/>
                                    </p:animMotion>
                                  </p:childTnLst>
                                </p:cTn>
                              </p:par>
                            </p:childTnLst>
                          </p:cTn>
                        </p:par>
                      </p:childTnLst>
                    </p:cTn>
                  </p:par>
                  <p:par>
                    <p:cTn id="53" fill="hold">
                      <p:stCondLst>
                        <p:cond delay="indefinite"/>
                      </p:stCondLst>
                      <p:childTnLst>
                        <p:par>
                          <p:cTn id="54" fill="hold">
                            <p:stCondLst>
                              <p:cond delay="0"/>
                            </p:stCondLst>
                            <p:childTnLst>
                              <p:par>
                                <p:cTn id="55" presetID="10" presetClass="exit" presetSubtype="0" fill="hold" nodeType="clickEffect">
                                  <p:stCondLst>
                                    <p:cond delay="0"/>
                                  </p:stCondLst>
                                  <p:childTnLst>
                                    <p:animEffect transition="out" filter="fade">
                                      <p:cBhvr>
                                        <p:cTn id="56" dur="1000"/>
                                        <p:tgtEl>
                                          <p:spTgt spid="7"/>
                                        </p:tgtEl>
                                      </p:cBhvr>
                                    </p:animEffect>
                                    <p:set>
                                      <p:cBhvr>
                                        <p:cTn id="57" dur="1" fill="hold">
                                          <p:stCondLst>
                                            <p:cond delay="999"/>
                                          </p:stCondLst>
                                        </p:cTn>
                                        <p:tgtEl>
                                          <p:spTgt spid="7"/>
                                        </p:tgtEl>
                                        <p:attrNameLst>
                                          <p:attrName>style.visibility</p:attrName>
                                        </p:attrNameLst>
                                      </p:cBhvr>
                                      <p:to>
                                        <p:strVal val="hidden"/>
                                      </p:to>
                                    </p:set>
                                  </p:childTnLst>
                                </p:cTn>
                              </p:par>
                            </p:childTnLst>
                          </p:cTn>
                        </p:par>
                        <p:par>
                          <p:cTn id="58" fill="hold">
                            <p:stCondLst>
                              <p:cond delay="1000"/>
                            </p:stCondLst>
                            <p:childTnLst>
                              <p:par>
                                <p:cTn id="59" presetID="12" presetClass="entr" presetSubtype="8" fill="hold" nodeType="afterEffect">
                                  <p:stCondLst>
                                    <p:cond delay="0"/>
                                  </p:stCondLst>
                                  <p:childTnLst>
                                    <p:set>
                                      <p:cBhvr>
                                        <p:cTn id="60" dur="1" fill="hold">
                                          <p:stCondLst>
                                            <p:cond delay="0"/>
                                          </p:stCondLst>
                                        </p:cTn>
                                        <p:tgtEl>
                                          <p:spTgt spid="8"/>
                                        </p:tgtEl>
                                        <p:attrNameLst>
                                          <p:attrName>style.visibility</p:attrName>
                                        </p:attrNameLst>
                                      </p:cBhvr>
                                      <p:to>
                                        <p:strVal val="visible"/>
                                      </p:to>
                                    </p:set>
                                    <p:animEffect transition="in" filter="slide(fromLeft)">
                                      <p:cBhvr>
                                        <p:cTn id="61" dur="1000"/>
                                        <p:tgtEl>
                                          <p:spTgt spid="8"/>
                                        </p:tgtEl>
                                      </p:cBhvr>
                                    </p:animEffect>
                                  </p:childTnLst>
                                </p:cTn>
                              </p:par>
                            </p:childTnLst>
                          </p:cTn>
                        </p:par>
                      </p:childTnLst>
                    </p:cTn>
                  </p:par>
                  <p:par>
                    <p:cTn id="62" fill="hold">
                      <p:stCondLst>
                        <p:cond delay="indefinite"/>
                      </p:stCondLst>
                      <p:childTnLst>
                        <p:par>
                          <p:cTn id="63" fill="hold">
                            <p:stCondLst>
                              <p:cond delay="0"/>
                            </p:stCondLst>
                            <p:childTnLst>
                              <p:par>
                                <p:cTn id="64" presetID="8" presetClass="emph" presetSubtype="0" fill="hold" nodeType="clickEffect">
                                  <p:stCondLst>
                                    <p:cond delay="0"/>
                                  </p:stCondLst>
                                  <p:childTnLst>
                                    <p:animRot by="5400000">
                                      <p:cBhvr>
                                        <p:cTn id="65" dur="2000" fill="hold"/>
                                        <p:tgtEl>
                                          <p:spTgt spid="8"/>
                                        </p:tgtEl>
                                        <p:attrNameLst>
                                          <p:attrName>r</p:attrName>
                                        </p:attrNameLst>
                                      </p:cBhvr>
                                    </p:animRot>
                                  </p:childTnLst>
                                </p:cTn>
                              </p:par>
                              <p:par>
                                <p:cTn id="66" presetID="49" presetClass="path" presetSubtype="0" fill="hold" nodeType="withEffect">
                                  <p:stCondLst>
                                    <p:cond delay="0"/>
                                  </p:stCondLst>
                                  <p:childTnLst>
                                    <p:animMotion origin="layout" path="M -0.00222 -2.96296E-6 L 0.08073 0.48056 " pathEditMode="relative" rAng="0" ptsTypes="AA">
                                      <p:cBhvr>
                                        <p:cTn id="67" dur="2000" fill="hold"/>
                                        <p:tgtEl>
                                          <p:spTgt spid="8"/>
                                        </p:tgtEl>
                                        <p:attrNameLst>
                                          <p:attrName>ppt_x</p:attrName>
                                          <p:attrName>ppt_y</p:attrName>
                                        </p:attrNameLst>
                                      </p:cBhvr>
                                      <p:rCtr x="4141" y="24028"/>
                                    </p:animMotion>
                                  </p:childTnLst>
                                </p:cTn>
                              </p:par>
                            </p:childTnLst>
                          </p:cTn>
                        </p:par>
                        <p:par>
                          <p:cTn id="68" fill="hold">
                            <p:stCondLst>
                              <p:cond delay="2000"/>
                            </p:stCondLst>
                            <p:childTnLst>
                              <p:par>
                                <p:cTn id="69" presetID="35" presetClass="path" presetSubtype="0" fill="hold" nodeType="afterEffect">
                                  <p:stCondLst>
                                    <p:cond delay="2000"/>
                                  </p:stCondLst>
                                  <p:childTnLst>
                                    <p:animMotion origin="layout" path="M 0.11823 0.48056 L -0.45781 0.49375 " pathEditMode="relative" rAng="0" ptsTypes="AA">
                                      <p:cBhvr>
                                        <p:cTn id="70" dur="2000" fill="hold"/>
                                        <p:tgtEl>
                                          <p:spTgt spid="8"/>
                                        </p:tgtEl>
                                        <p:attrNameLst>
                                          <p:attrName>ppt_x</p:attrName>
                                          <p:attrName>ppt_y</p:attrName>
                                        </p:attrNameLst>
                                      </p:cBhvr>
                                      <p:rCtr x="-28802" y="64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4950" grpId="0" animBg="1"/>
      <p:bldP spid="124967" grpId="0" animBg="1"/>
      <p:bldP spid="124968" grpId="0" animBg="1"/>
      <p:bldP spid="124969" grpId="0" animBg="1"/>
      <p:bldP spid="125012" grpId="0" animBg="1"/>
      <p:bldP spid="125013"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98"/>
          <p:cNvGrpSpPr>
            <a:grpSpLocks/>
          </p:cNvGrpSpPr>
          <p:nvPr/>
        </p:nvGrpSpPr>
        <p:grpSpPr bwMode="auto">
          <a:xfrm>
            <a:off x="8297863" y="869951"/>
            <a:ext cx="1746250" cy="1997075"/>
            <a:chOff x="1014" y="2448"/>
            <a:chExt cx="745" cy="852"/>
          </a:xfrm>
        </p:grpSpPr>
        <p:sp>
          <p:nvSpPr>
            <p:cNvPr id="17468" name="Freeform 25"/>
            <p:cNvSpPr>
              <a:spLocks/>
            </p:cNvSpPr>
            <p:nvPr/>
          </p:nvSpPr>
          <p:spPr bwMode="auto">
            <a:xfrm>
              <a:off x="1014" y="2651"/>
              <a:ext cx="394" cy="649"/>
            </a:xfrm>
            <a:custGeom>
              <a:avLst/>
              <a:gdLst>
                <a:gd name="T0" fmla="*/ 0 w 1525"/>
                <a:gd name="T1" fmla="*/ 0 h 2512"/>
                <a:gd name="T2" fmla="*/ 0 w 1525"/>
                <a:gd name="T3" fmla="*/ 422 h 2512"/>
                <a:gd name="T4" fmla="*/ 394 w 1525"/>
                <a:gd name="T5" fmla="*/ 649 h 2512"/>
                <a:gd name="T6" fmla="*/ 394 w 1525"/>
                <a:gd name="T7" fmla="*/ 227 h 2512"/>
                <a:gd name="T8" fmla="*/ 0 w 1525"/>
                <a:gd name="T9" fmla="*/ 0 h 2512"/>
                <a:gd name="T10" fmla="*/ 0 60000 65536"/>
                <a:gd name="T11" fmla="*/ 0 60000 65536"/>
                <a:gd name="T12" fmla="*/ 0 60000 65536"/>
                <a:gd name="T13" fmla="*/ 0 60000 65536"/>
                <a:gd name="T14" fmla="*/ 0 60000 65536"/>
                <a:gd name="T15" fmla="*/ 0 w 1525"/>
                <a:gd name="T16" fmla="*/ 0 h 2512"/>
                <a:gd name="T17" fmla="*/ 1525 w 1525"/>
                <a:gd name="T18" fmla="*/ 2512 h 2512"/>
              </a:gdLst>
              <a:ahLst/>
              <a:cxnLst>
                <a:cxn ang="T10">
                  <a:pos x="T0" y="T1"/>
                </a:cxn>
                <a:cxn ang="T11">
                  <a:pos x="T2" y="T3"/>
                </a:cxn>
                <a:cxn ang="T12">
                  <a:pos x="T4" y="T5"/>
                </a:cxn>
                <a:cxn ang="T13">
                  <a:pos x="T6" y="T7"/>
                </a:cxn>
                <a:cxn ang="T14">
                  <a:pos x="T8" y="T9"/>
                </a:cxn>
              </a:cxnLst>
              <a:rect l="T15" t="T16" r="T17" b="T18"/>
              <a:pathLst>
                <a:path w="1525" h="2512">
                  <a:moveTo>
                    <a:pt x="0" y="0"/>
                  </a:moveTo>
                  <a:lnTo>
                    <a:pt x="0" y="1632"/>
                  </a:lnTo>
                  <a:lnTo>
                    <a:pt x="1525" y="2512"/>
                  </a:lnTo>
                  <a:lnTo>
                    <a:pt x="1525" y="880"/>
                  </a:lnTo>
                  <a:lnTo>
                    <a:pt x="0" y="0"/>
                  </a:lnTo>
                  <a:close/>
                </a:path>
              </a:pathLst>
            </a:custGeom>
            <a:solidFill>
              <a:schemeClr val="accent1">
                <a:alpha val="39999"/>
              </a:schemeClr>
            </a:solidFill>
            <a:ln w="9525">
              <a:noFill/>
              <a:round/>
              <a:headEnd/>
              <a:tailEnd/>
            </a:ln>
          </p:spPr>
          <p:txBody>
            <a:bodyPr/>
            <a:lstStyle/>
            <a:p>
              <a:endParaRPr lang="en-US"/>
            </a:p>
          </p:txBody>
        </p:sp>
        <p:sp>
          <p:nvSpPr>
            <p:cNvPr id="17469" name="Freeform 26"/>
            <p:cNvSpPr>
              <a:spLocks/>
            </p:cNvSpPr>
            <p:nvPr/>
          </p:nvSpPr>
          <p:spPr bwMode="auto">
            <a:xfrm>
              <a:off x="1407" y="2675"/>
              <a:ext cx="352" cy="625"/>
            </a:xfrm>
            <a:custGeom>
              <a:avLst/>
              <a:gdLst>
                <a:gd name="T0" fmla="*/ 0 w 1360"/>
                <a:gd name="T1" fmla="*/ 205 h 2416"/>
                <a:gd name="T2" fmla="*/ 0 w 1360"/>
                <a:gd name="T3" fmla="*/ 625 h 2416"/>
                <a:gd name="T4" fmla="*/ 352 w 1360"/>
                <a:gd name="T5" fmla="*/ 420 h 2416"/>
                <a:gd name="T6" fmla="*/ 352 w 1360"/>
                <a:gd name="T7" fmla="*/ 0 h 2416"/>
                <a:gd name="T8" fmla="*/ 0 w 1360"/>
                <a:gd name="T9" fmla="*/ 205 h 2416"/>
                <a:gd name="T10" fmla="*/ 0 60000 65536"/>
                <a:gd name="T11" fmla="*/ 0 60000 65536"/>
                <a:gd name="T12" fmla="*/ 0 60000 65536"/>
                <a:gd name="T13" fmla="*/ 0 60000 65536"/>
                <a:gd name="T14" fmla="*/ 0 60000 65536"/>
                <a:gd name="T15" fmla="*/ 0 w 1360"/>
                <a:gd name="T16" fmla="*/ 0 h 2416"/>
                <a:gd name="T17" fmla="*/ 1360 w 1360"/>
                <a:gd name="T18" fmla="*/ 2416 h 2416"/>
              </a:gdLst>
              <a:ahLst/>
              <a:cxnLst>
                <a:cxn ang="T10">
                  <a:pos x="T0" y="T1"/>
                </a:cxn>
                <a:cxn ang="T11">
                  <a:pos x="T2" y="T3"/>
                </a:cxn>
                <a:cxn ang="T12">
                  <a:pos x="T4" y="T5"/>
                </a:cxn>
                <a:cxn ang="T13">
                  <a:pos x="T6" y="T7"/>
                </a:cxn>
                <a:cxn ang="T14">
                  <a:pos x="T8" y="T9"/>
                </a:cxn>
              </a:cxnLst>
              <a:rect l="T15" t="T16" r="T17" b="T18"/>
              <a:pathLst>
                <a:path w="1360" h="2416">
                  <a:moveTo>
                    <a:pt x="0" y="792"/>
                  </a:moveTo>
                  <a:lnTo>
                    <a:pt x="0" y="2416"/>
                  </a:lnTo>
                  <a:lnTo>
                    <a:pt x="1360" y="1624"/>
                  </a:lnTo>
                  <a:lnTo>
                    <a:pt x="1360" y="0"/>
                  </a:lnTo>
                  <a:lnTo>
                    <a:pt x="0" y="792"/>
                  </a:lnTo>
                  <a:close/>
                </a:path>
              </a:pathLst>
            </a:custGeom>
            <a:solidFill>
              <a:srgbClr val="993300">
                <a:alpha val="39999"/>
              </a:srgbClr>
            </a:solidFill>
            <a:ln w="9525">
              <a:noFill/>
              <a:round/>
              <a:headEnd/>
              <a:tailEnd/>
            </a:ln>
          </p:spPr>
          <p:txBody>
            <a:bodyPr/>
            <a:lstStyle/>
            <a:p>
              <a:endParaRPr lang="en-US"/>
            </a:p>
          </p:txBody>
        </p:sp>
        <p:sp>
          <p:nvSpPr>
            <p:cNvPr id="17470" name="Freeform 27"/>
            <p:cNvSpPr>
              <a:spLocks/>
            </p:cNvSpPr>
            <p:nvPr/>
          </p:nvSpPr>
          <p:spPr bwMode="auto">
            <a:xfrm>
              <a:off x="1014" y="2448"/>
              <a:ext cx="745" cy="430"/>
            </a:xfrm>
            <a:custGeom>
              <a:avLst/>
              <a:gdLst>
                <a:gd name="T0" fmla="*/ 745 w 2880"/>
                <a:gd name="T1" fmla="*/ 227 h 1664"/>
                <a:gd name="T2" fmla="*/ 394 w 2880"/>
                <a:gd name="T3" fmla="*/ 430 h 1664"/>
                <a:gd name="T4" fmla="*/ 0 w 2880"/>
                <a:gd name="T5" fmla="*/ 203 h 1664"/>
                <a:gd name="T6" fmla="*/ 352 w 2880"/>
                <a:gd name="T7" fmla="*/ 0 h 1664"/>
                <a:gd name="T8" fmla="*/ 745 w 2880"/>
                <a:gd name="T9" fmla="*/ 227 h 1664"/>
                <a:gd name="T10" fmla="*/ 0 60000 65536"/>
                <a:gd name="T11" fmla="*/ 0 60000 65536"/>
                <a:gd name="T12" fmla="*/ 0 60000 65536"/>
                <a:gd name="T13" fmla="*/ 0 60000 65536"/>
                <a:gd name="T14" fmla="*/ 0 60000 65536"/>
                <a:gd name="T15" fmla="*/ 0 w 2880"/>
                <a:gd name="T16" fmla="*/ 0 h 1664"/>
                <a:gd name="T17" fmla="*/ 2880 w 2880"/>
                <a:gd name="T18" fmla="*/ 1664 h 1664"/>
              </a:gdLst>
              <a:ahLst/>
              <a:cxnLst>
                <a:cxn ang="T10">
                  <a:pos x="T0" y="T1"/>
                </a:cxn>
                <a:cxn ang="T11">
                  <a:pos x="T2" y="T3"/>
                </a:cxn>
                <a:cxn ang="T12">
                  <a:pos x="T4" y="T5"/>
                </a:cxn>
                <a:cxn ang="T13">
                  <a:pos x="T6" y="T7"/>
                </a:cxn>
                <a:cxn ang="T14">
                  <a:pos x="T8" y="T9"/>
                </a:cxn>
              </a:cxnLst>
              <a:rect l="T15" t="T16" r="T17" b="T18"/>
              <a:pathLst>
                <a:path w="2880" h="1664">
                  <a:moveTo>
                    <a:pt x="2880" y="880"/>
                  </a:moveTo>
                  <a:lnTo>
                    <a:pt x="1522" y="1664"/>
                  </a:lnTo>
                  <a:lnTo>
                    <a:pt x="0" y="785"/>
                  </a:lnTo>
                  <a:lnTo>
                    <a:pt x="1360" y="0"/>
                  </a:lnTo>
                  <a:lnTo>
                    <a:pt x="2880" y="880"/>
                  </a:lnTo>
                  <a:close/>
                </a:path>
              </a:pathLst>
            </a:custGeom>
            <a:solidFill>
              <a:schemeClr val="accent2">
                <a:alpha val="39999"/>
              </a:schemeClr>
            </a:solidFill>
            <a:ln w="9525">
              <a:noFill/>
              <a:round/>
              <a:headEnd/>
              <a:tailEnd/>
            </a:ln>
          </p:spPr>
          <p:txBody>
            <a:bodyPr/>
            <a:lstStyle/>
            <a:p>
              <a:endParaRPr lang="en-US"/>
            </a:p>
          </p:txBody>
        </p:sp>
        <p:sp>
          <p:nvSpPr>
            <p:cNvPr id="17471" name="Freeform 28"/>
            <p:cNvSpPr>
              <a:spLocks/>
            </p:cNvSpPr>
            <p:nvPr/>
          </p:nvSpPr>
          <p:spPr bwMode="auto">
            <a:xfrm>
              <a:off x="1203" y="2564"/>
              <a:ext cx="298" cy="171"/>
            </a:xfrm>
            <a:custGeom>
              <a:avLst/>
              <a:gdLst>
                <a:gd name="T0" fmla="*/ 0 w 1154"/>
                <a:gd name="T1" fmla="*/ 79 h 663"/>
                <a:gd name="T2" fmla="*/ 160 w 1154"/>
                <a:gd name="T3" fmla="*/ 171 h 663"/>
                <a:gd name="T4" fmla="*/ 298 w 1154"/>
                <a:gd name="T5" fmla="*/ 91 h 663"/>
                <a:gd name="T6" fmla="*/ 139 w 1154"/>
                <a:gd name="T7" fmla="*/ 0 h 663"/>
                <a:gd name="T8" fmla="*/ 0 w 1154"/>
                <a:gd name="T9" fmla="*/ 79 h 663"/>
                <a:gd name="T10" fmla="*/ 0 60000 65536"/>
                <a:gd name="T11" fmla="*/ 0 60000 65536"/>
                <a:gd name="T12" fmla="*/ 0 60000 65536"/>
                <a:gd name="T13" fmla="*/ 0 60000 65536"/>
                <a:gd name="T14" fmla="*/ 0 60000 65536"/>
                <a:gd name="T15" fmla="*/ 0 w 1154"/>
                <a:gd name="T16" fmla="*/ 0 h 663"/>
                <a:gd name="T17" fmla="*/ 1154 w 1154"/>
                <a:gd name="T18" fmla="*/ 663 h 663"/>
              </a:gdLst>
              <a:ahLst/>
              <a:cxnLst>
                <a:cxn ang="T10">
                  <a:pos x="T0" y="T1"/>
                </a:cxn>
                <a:cxn ang="T11">
                  <a:pos x="T2" y="T3"/>
                </a:cxn>
                <a:cxn ang="T12">
                  <a:pos x="T4" y="T5"/>
                </a:cxn>
                <a:cxn ang="T13">
                  <a:pos x="T6" y="T7"/>
                </a:cxn>
                <a:cxn ang="T14">
                  <a:pos x="T8" y="T9"/>
                </a:cxn>
              </a:cxnLst>
              <a:rect l="T15" t="T16" r="T17" b="T18"/>
              <a:pathLst>
                <a:path w="1154" h="663">
                  <a:moveTo>
                    <a:pt x="0" y="306"/>
                  </a:moveTo>
                  <a:lnTo>
                    <a:pt x="618" y="663"/>
                  </a:lnTo>
                  <a:lnTo>
                    <a:pt x="1154" y="354"/>
                  </a:lnTo>
                  <a:lnTo>
                    <a:pt x="540" y="0"/>
                  </a:lnTo>
                  <a:lnTo>
                    <a:pt x="0" y="306"/>
                  </a:lnTo>
                  <a:close/>
                </a:path>
              </a:pathLst>
            </a:custGeom>
            <a:noFill/>
            <a:ln w="9525">
              <a:solidFill>
                <a:schemeClr val="bg1"/>
              </a:solidFill>
              <a:round/>
              <a:headEnd/>
              <a:tailEnd/>
            </a:ln>
          </p:spPr>
          <p:txBody>
            <a:bodyPr/>
            <a:lstStyle/>
            <a:p>
              <a:endParaRPr lang="en-US"/>
            </a:p>
          </p:txBody>
        </p:sp>
        <p:sp>
          <p:nvSpPr>
            <p:cNvPr id="17472" name="Freeform 29"/>
            <p:cNvSpPr>
              <a:spLocks/>
            </p:cNvSpPr>
            <p:nvPr/>
          </p:nvSpPr>
          <p:spPr bwMode="auto">
            <a:xfrm>
              <a:off x="1342" y="2536"/>
              <a:ext cx="210" cy="119"/>
            </a:xfrm>
            <a:custGeom>
              <a:avLst/>
              <a:gdLst>
                <a:gd name="T0" fmla="*/ 159 w 810"/>
                <a:gd name="T1" fmla="*/ 119 h 462"/>
                <a:gd name="T2" fmla="*/ 0 w 810"/>
                <a:gd name="T3" fmla="*/ 28 h 462"/>
                <a:gd name="T4" fmla="*/ 48 w 810"/>
                <a:gd name="T5" fmla="*/ 0 h 462"/>
                <a:gd name="T6" fmla="*/ 210 w 810"/>
                <a:gd name="T7" fmla="*/ 93 h 462"/>
                <a:gd name="T8" fmla="*/ 159 w 810"/>
                <a:gd name="T9" fmla="*/ 119 h 462"/>
                <a:gd name="T10" fmla="*/ 0 60000 65536"/>
                <a:gd name="T11" fmla="*/ 0 60000 65536"/>
                <a:gd name="T12" fmla="*/ 0 60000 65536"/>
                <a:gd name="T13" fmla="*/ 0 60000 65536"/>
                <a:gd name="T14" fmla="*/ 0 60000 65536"/>
                <a:gd name="T15" fmla="*/ 0 w 810"/>
                <a:gd name="T16" fmla="*/ 0 h 462"/>
                <a:gd name="T17" fmla="*/ 810 w 810"/>
                <a:gd name="T18" fmla="*/ 462 h 462"/>
              </a:gdLst>
              <a:ahLst/>
              <a:cxnLst>
                <a:cxn ang="T10">
                  <a:pos x="T0" y="T1"/>
                </a:cxn>
                <a:cxn ang="T11">
                  <a:pos x="T2" y="T3"/>
                </a:cxn>
                <a:cxn ang="T12">
                  <a:pos x="T4" y="T5"/>
                </a:cxn>
                <a:cxn ang="T13">
                  <a:pos x="T6" y="T7"/>
                </a:cxn>
                <a:cxn ang="T14">
                  <a:pos x="T8" y="T9"/>
                </a:cxn>
              </a:cxnLst>
              <a:rect l="T15" t="T16" r="T17" b="T18"/>
              <a:pathLst>
                <a:path w="810" h="462">
                  <a:moveTo>
                    <a:pt x="614" y="462"/>
                  </a:moveTo>
                  <a:lnTo>
                    <a:pt x="0" y="108"/>
                  </a:lnTo>
                  <a:lnTo>
                    <a:pt x="186" y="0"/>
                  </a:lnTo>
                  <a:lnTo>
                    <a:pt x="810" y="360"/>
                  </a:lnTo>
                  <a:lnTo>
                    <a:pt x="614" y="462"/>
                  </a:lnTo>
                  <a:close/>
                </a:path>
              </a:pathLst>
            </a:custGeom>
            <a:noFill/>
            <a:ln w="9525">
              <a:solidFill>
                <a:schemeClr val="bg1"/>
              </a:solidFill>
              <a:round/>
              <a:headEnd/>
              <a:tailEnd/>
            </a:ln>
          </p:spPr>
          <p:txBody>
            <a:bodyPr/>
            <a:lstStyle/>
            <a:p>
              <a:endParaRPr lang="en-US"/>
            </a:p>
          </p:txBody>
        </p:sp>
        <p:sp>
          <p:nvSpPr>
            <p:cNvPr id="17473" name="Freeform 30"/>
            <p:cNvSpPr>
              <a:spLocks/>
            </p:cNvSpPr>
            <p:nvPr/>
          </p:nvSpPr>
          <p:spPr bwMode="auto">
            <a:xfrm>
              <a:off x="1495" y="2759"/>
              <a:ext cx="191" cy="357"/>
            </a:xfrm>
            <a:custGeom>
              <a:avLst/>
              <a:gdLst>
                <a:gd name="T0" fmla="*/ 0 w 738"/>
                <a:gd name="T1" fmla="*/ 357 h 1380"/>
                <a:gd name="T2" fmla="*/ 0 w 738"/>
                <a:gd name="T3" fmla="*/ 293 h 1380"/>
                <a:gd name="T4" fmla="*/ 142 w 738"/>
                <a:gd name="T5" fmla="*/ 211 h 1380"/>
                <a:gd name="T6" fmla="*/ 142 w 738"/>
                <a:gd name="T7" fmla="*/ 28 h 1380"/>
                <a:gd name="T8" fmla="*/ 191 w 738"/>
                <a:gd name="T9" fmla="*/ 0 h 1380"/>
                <a:gd name="T10" fmla="*/ 191 w 738"/>
                <a:gd name="T11" fmla="*/ 247 h 1380"/>
                <a:gd name="T12" fmla="*/ 0 w 738"/>
                <a:gd name="T13" fmla="*/ 357 h 1380"/>
                <a:gd name="T14" fmla="*/ 0 60000 65536"/>
                <a:gd name="T15" fmla="*/ 0 60000 65536"/>
                <a:gd name="T16" fmla="*/ 0 60000 65536"/>
                <a:gd name="T17" fmla="*/ 0 60000 65536"/>
                <a:gd name="T18" fmla="*/ 0 60000 65536"/>
                <a:gd name="T19" fmla="*/ 0 60000 65536"/>
                <a:gd name="T20" fmla="*/ 0 60000 65536"/>
                <a:gd name="T21" fmla="*/ 0 w 738"/>
                <a:gd name="T22" fmla="*/ 0 h 1380"/>
                <a:gd name="T23" fmla="*/ 738 w 738"/>
                <a:gd name="T24" fmla="*/ 1380 h 138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38" h="1380">
                  <a:moveTo>
                    <a:pt x="0" y="1380"/>
                  </a:moveTo>
                  <a:lnTo>
                    <a:pt x="0" y="1134"/>
                  </a:lnTo>
                  <a:lnTo>
                    <a:pt x="550" y="816"/>
                  </a:lnTo>
                  <a:lnTo>
                    <a:pt x="550" y="108"/>
                  </a:lnTo>
                  <a:lnTo>
                    <a:pt x="738" y="0"/>
                  </a:lnTo>
                  <a:lnTo>
                    <a:pt x="738" y="954"/>
                  </a:lnTo>
                  <a:lnTo>
                    <a:pt x="0" y="1380"/>
                  </a:lnTo>
                  <a:close/>
                </a:path>
              </a:pathLst>
            </a:custGeom>
            <a:noFill/>
            <a:ln w="9525">
              <a:solidFill>
                <a:schemeClr val="bg1"/>
              </a:solidFill>
              <a:round/>
              <a:headEnd/>
              <a:tailEnd/>
            </a:ln>
          </p:spPr>
          <p:txBody>
            <a:bodyPr/>
            <a:lstStyle/>
            <a:p>
              <a:endParaRPr lang="en-US"/>
            </a:p>
          </p:txBody>
        </p:sp>
        <p:sp>
          <p:nvSpPr>
            <p:cNvPr id="17474" name="Freeform 31"/>
            <p:cNvSpPr>
              <a:spLocks/>
            </p:cNvSpPr>
            <p:nvPr/>
          </p:nvSpPr>
          <p:spPr bwMode="auto">
            <a:xfrm>
              <a:off x="1089" y="2766"/>
              <a:ext cx="159" cy="277"/>
            </a:xfrm>
            <a:custGeom>
              <a:avLst/>
              <a:gdLst>
                <a:gd name="T0" fmla="*/ 0 w 616"/>
                <a:gd name="T1" fmla="*/ 0 h 1068"/>
                <a:gd name="T2" fmla="*/ 0 w 616"/>
                <a:gd name="T3" fmla="*/ 185 h 1068"/>
                <a:gd name="T4" fmla="*/ 159 w 616"/>
                <a:gd name="T5" fmla="*/ 277 h 1068"/>
                <a:gd name="T6" fmla="*/ 159 w 616"/>
                <a:gd name="T7" fmla="*/ 93 h 1068"/>
                <a:gd name="T8" fmla="*/ 0 w 616"/>
                <a:gd name="T9" fmla="*/ 0 h 1068"/>
                <a:gd name="T10" fmla="*/ 0 60000 65536"/>
                <a:gd name="T11" fmla="*/ 0 60000 65536"/>
                <a:gd name="T12" fmla="*/ 0 60000 65536"/>
                <a:gd name="T13" fmla="*/ 0 60000 65536"/>
                <a:gd name="T14" fmla="*/ 0 60000 65536"/>
                <a:gd name="T15" fmla="*/ 0 w 616"/>
                <a:gd name="T16" fmla="*/ 0 h 1068"/>
                <a:gd name="T17" fmla="*/ 616 w 616"/>
                <a:gd name="T18" fmla="*/ 1068 h 1068"/>
              </a:gdLst>
              <a:ahLst/>
              <a:cxnLst>
                <a:cxn ang="T10">
                  <a:pos x="T0" y="T1"/>
                </a:cxn>
                <a:cxn ang="T11">
                  <a:pos x="T2" y="T3"/>
                </a:cxn>
                <a:cxn ang="T12">
                  <a:pos x="T4" y="T5"/>
                </a:cxn>
                <a:cxn ang="T13">
                  <a:pos x="T6" y="T7"/>
                </a:cxn>
                <a:cxn ang="T14">
                  <a:pos x="T8" y="T9"/>
                </a:cxn>
              </a:cxnLst>
              <a:rect l="T15" t="T16" r="T17" b="T18"/>
              <a:pathLst>
                <a:path w="616" h="1068">
                  <a:moveTo>
                    <a:pt x="0" y="0"/>
                  </a:moveTo>
                  <a:lnTo>
                    <a:pt x="0" y="712"/>
                  </a:lnTo>
                  <a:lnTo>
                    <a:pt x="616" y="1068"/>
                  </a:lnTo>
                  <a:lnTo>
                    <a:pt x="616" y="360"/>
                  </a:lnTo>
                  <a:lnTo>
                    <a:pt x="0" y="0"/>
                  </a:lnTo>
                  <a:close/>
                </a:path>
              </a:pathLst>
            </a:custGeom>
            <a:noFill/>
            <a:ln w="9525">
              <a:solidFill>
                <a:schemeClr val="bg1"/>
              </a:solidFill>
              <a:round/>
              <a:headEnd/>
              <a:tailEnd/>
            </a:ln>
          </p:spPr>
          <p:txBody>
            <a:bodyPr/>
            <a:lstStyle/>
            <a:p>
              <a:endParaRPr lang="en-US"/>
            </a:p>
          </p:txBody>
        </p:sp>
        <p:sp>
          <p:nvSpPr>
            <p:cNvPr id="17475" name="Freeform 32"/>
            <p:cNvSpPr>
              <a:spLocks/>
            </p:cNvSpPr>
            <p:nvPr/>
          </p:nvSpPr>
          <p:spPr bwMode="auto">
            <a:xfrm>
              <a:off x="1088" y="2950"/>
              <a:ext cx="160" cy="156"/>
            </a:xfrm>
            <a:custGeom>
              <a:avLst/>
              <a:gdLst>
                <a:gd name="T0" fmla="*/ 0 w 618"/>
                <a:gd name="T1" fmla="*/ 0 h 602"/>
                <a:gd name="T2" fmla="*/ 0 w 618"/>
                <a:gd name="T3" fmla="*/ 64 h 602"/>
                <a:gd name="T4" fmla="*/ 160 w 618"/>
                <a:gd name="T5" fmla="*/ 156 h 602"/>
                <a:gd name="T6" fmla="*/ 160 w 618"/>
                <a:gd name="T7" fmla="*/ 92 h 602"/>
                <a:gd name="T8" fmla="*/ 0 w 618"/>
                <a:gd name="T9" fmla="*/ 0 h 602"/>
                <a:gd name="T10" fmla="*/ 0 60000 65536"/>
                <a:gd name="T11" fmla="*/ 0 60000 65536"/>
                <a:gd name="T12" fmla="*/ 0 60000 65536"/>
                <a:gd name="T13" fmla="*/ 0 60000 65536"/>
                <a:gd name="T14" fmla="*/ 0 60000 65536"/>
                <a:gd name="T15" fmla="*/ 0 w 618"/>
                <a:gd name="T16" fmla="*/ 0 h 602"/>
                <a:gd name="T17" fmla="*/ 618 w 618"/>
                <a:gd name="T18" fmla="*/ 602 h 602"/>
              </a:gdLst>
              <a:ahLst/>
              <a:cxnLst>
                <a:cxn ang="T10">
                  <a:pos x="T0" y="T1"/>
                </a:cxn>
                <a:cxn ang="T11">
                  <a:pos x="T2" y="T3"/>
                </a:cxn>
                <a:cxn ang="T12">
                  <a:pos x="T4" y="T5"/>
                </a:cxn>
                <a:cxn ang="T13">
                  <a:pos x="T6" y="T7"/>
                </a:cxn>
                <a:cxn ang="T14">
                  <a:pos x="T8" y="T9"/>
                </a:cxn>
              </a:cxnLst>
              <a:rect l="T15" t="T16" r="T17" b="T18"/>
              <a:pathLst>
                <a:path w="618" h="602">
                  <a:moveTo>
                    <a:pt x="0" y="0"/>
                  </a:moveTo>
                  <a:lnTo>
                    <a:pt x="0" y="246"/>
                  </a:lnTo>
                  <a:lnTo>
                    <a:pt x="618" y="602"/>
                  </a:lnTo>
                  <a:lnTo>
                    <a:pt x="618" y="354"/>
                  </a:lnTo>
                  <a:lnTo>
                    <a:pt x="0" y="0"/>
                  </a:lnTo>
                  <a:close/>
                </a:path>
              </a:pathLst>
            </a:custGeom>
            <a:noFill/>
            <a:ln w="9525">
              <a:solidFill>
                <a:schemeClr val="bg1"/>
              </a:solidFill>
              <a:round/>
              <a:headEnd/>
              <a:tailEnd/>
            </a:ln>
          </p:spPr>
          <p:txBody>
            <a:bodyPr/>
            <a:lstStyle/>
            <a:p>
              <a:endParaRPr lang="en-US"/>
            </a:p>
          </p:txBody>
        </p:sp>
      </p:grpSp>
      <p:grpSp>
        <p:nvGrpSpPr>
          <p:cNvPr id="3" name="Group 106"/>
          <p:cNvGrpSpPr>
            <a:grpSpLocks/>
          </p:cNvGrpSpPr>
          <p:nvPr/>
        </p:nvGrpSpPr>
        <p:grpSpPr bwMode="auto">
          <a:xfrm>
            <a:off x="3611564" y="3532188"/>
            <a:ext cx="3432175" cy="3325812"/>
            <a:chOff x="3267" y="657"/>
            <a:chExt cx="1972" cy="1911"/>
          </a:xfrm>
        </p:grpSpPr>
        <p:sp>
          <p:nvSpPr>
            <p:cNvPr id="17452" name="Freeform 7"/>
            <p:cNvSpPr>
              <a:spLocks/>
            </p:cNvSpPr>
            <p:nvPr/>
          </p:nvSpPr>
          <p:spPr bwMode="auto">
            <a:xfrm>
              <a:off x="4235" y="1211"/>
              <a:ext cx="466" cy="922"/>
            </a:xfrm>
            <a:custGeom>
              <a:avLst/>
              <a:gdLst>
                <a:gd name="T0" fmla="*/ 0 w 466"/>
                <a:gd name="T1" fmla="*/ 0 h 922"/>
                <a:gd name="T2" fmla="*/ 0 w 466"/>
                <a:gd name="T3" fmla="*/ 654 h 922"/>
                <a:gd name="T4" fmla="*/ 466 w 466"/>
                <a:gd name="T5" fmla="*/ 922 h 922"/>
                <a:gd name="T6" fmla="*/ 466 w 466"/>
                <a:gd name="T7" fmla="*/ 268 h 922"/>
                <a:gd name="T8" fmla="*/ 0 w 466"/>
                <a:gd name="T9" fmla="*/ 0 h 922"/>
                <a:gd name="T10" fmla="*/ 0 60000 65536"/>
                <a:gd name="T11" fmla="*/ 0 60000 65536"/>
                <a:gd name="T12" fmla="*/ 0 60000 65536"/>
                <a:gd name="T13" fmla="*/ 0 60000 65536"/>
                <a:gd name="T14" fmla="*/ 0 60000 65536"/>
                <a:gd name="T15" fmla="*/ 0 w 466"/>
                <a:gd name="T16" fmla="*/ 0 h 922"/>
                <a:gd name="T17" fmla="*/ 466 w 466"/>
                <a:gd name="T18" fmla="*/ 922 h 922"/>
              </a:gdLst>
              <a:ahLst/>
              <a:cxnLst>
                <a:cxn ang="T10">
                  <a:pos x="T0" y="T1"/>
                </a:cxn>
                <a:cxn ang="T11">
                  <a:pos x="T2" y="T3"/>
                </a:cxn>
                <a:cxn ang="T12">
                  <a:pos x="T4" y="T5"/>
                </a:cxn>
                <a:cxn ang="T13">
                  <a:pos x="T6" y="T7"/>
                </a:cxn>
                <a:cxn ang="T14">
                  <a:pos x="T8" y="T9"/>
                </a:cxn>
              </a:cxnLst>
              <a:rect l="T15" t="T16" r="T17" b="T18"/>
              <a:pathLst>
                <a:path w="466" h="922">
                  <a:moveTo>
                    <a:pt x="0" y="0"/>
                  </a:moveTo>
                  <a:lnTo>
                    <a:pt x="0" y="654"/>
                  </a:lnTo>
                  <a:lnTo>
                    <a:pt x="466" y="922"/>
                  </a:lnTo>
                  <a:lnTo>
                    <a:pt x="466" y="268"/>
                  </a:lnTo>
                  <a:lnTo>
                    <a:pt x="0" y="0"/>
                  </a:lnTo>
                  <a:close/>
                </a:path>
              </a:pathLst>
            </a:custGeom>
            <a:solidFill>
              <a:schemeClr val="accent1">
                <a:alpha val="39999"/>
              </a:schemeClr>
            </a:solidFill>
            <a:ln w="9525">
              <a:noFill/>
              <a:round/>
              <a:headEnd/>
              <a:tailEnd/>
            </a:ln>
          </p:spPr>
          <p:txBody>
            <a:bodyPr/>
            <a:lstStyle/>
            <a:p>
              <a:endParaRPr lang="en-US"/>
            </a:p>
          </p:txBody>
        </p:sp>
        <p:sp>
          <p:nvSpPr>
            <p:cNvPr id="17453" name="Freeform 8"/>
            <p:cNvSpPr>
              <a:spLocks/>
            </p:cNvSpPr>
            <p:nvPr/>
          </p:nvSpPr>
          <p:spPr bwMode="auto">
            <a:xfrm>
              <a:off x="4351" y="1391"/>
              <a:ext cx="244" cy="427"/>
            </a:xfrm>
            <a:custGeom>
              <a:avLst/>
              <a:gdLst>
                <a:gd name="T0" fmla="*/ 0 w 616"/>
                <a:gd name="T1" fmla="*/ 0 h 1068"/>
                <a:gd name="T2" fmla="*/ 0 w 616"/>
                <a:gd name="T3" fmla="*/ 285 h 1068"/>
                <a:gd name="T4" fmla="*/ 244 w 616"/>
                <a:gd name="T5" fmla="*/ 427 h 1068"/>
                <a:gd name="T6" fmla="*/ 244 w 616"/>
                <a:gd name="T7" fmla="*/ 144 h 1068"/>
                <a:gd name="T8" fmla="*/ 0 w 616"/>
                <a:gd name="T9" fmla="*/ 0 h 1068"/>
                <a:gd name="T10" fmla="*/ 0 60000 65536"/>
                <a:gd name="T11" fmla="*/ 0 60000 65536"/>
                <a:gd name="T12" fmla="*/ 0 60000 65536"/>
                <a:gd name="T13" fmla="*/ 0 60000 65536"/>
                <a:gd name="T14" fmla="*/ 0 60000 65536"/>
                <a:gd name="T15" fmla="*/ 0 w 616"/>
                <a:gd name="T16" fmla="*/ 0 h 1068"/>
                <a:gd name="T17" fmla="*/ 616 w 616"/>
                <a:gd name="T18" fmla="*/ 1068 h 1068"/>
              </a:gdLst>
              <a:ahLst/>
              <a:cxnLst>
                <a:cxn ang="T10">
                  <a:pos x="T0" y="T1"/>
                </a:cxn>
                <a:cxn ang="T11">
                  <a:pos x="T2" y="T3"/>
                </a:cxn>
                <a:cxn ang="T12">
                  <a:pos x="T4" y="T5"/>
                </a:cxn>
                <a:cxn ang="T13">
                  <a:pos x="T6" y="T7"/>
                </a:cxn>
                <a:cxn ang="T14">
                  <a:pos x="T8" y="T9"/>
                </a:cxn>
              </a:cxnLst>
              <a:rect l="T15" t="T16" r="T17" b="T18"/>
              <a:pathLst>
                <a:path w="616" h="1068">
                  <a:moveTo>
                    <a:pt x="0" y="0"/>
                  </a:moveTo>
                  <a:lnTo>
                    <a:pt x="0" y="712"/>
                  </a:lnTo>
                  <a:lnTo>
                    <a:pt x="616" y="1068"/>
                  </a:lnTo>
                  <a:lnTo>
                    <a:pt x="616" y="360"/>
                  </a:lnTo>
                  <a:lnTo>
                    <a:pt x="0" y="0"/>
                  </a:lnTo>
                  <a:close/>
                </a:path>
              </a:pathLst>
            </a:custGeom>
            <a:noFill/>
            <a:ln w="9525">
              <a:solidFill>
                <a:schemeClr val="bg1"/>
              </a:solidFill>
              <a:round/>
              <a:headEnd/>
              <a:tailEnd/>
            </a:ln>
          </p:spPr>
          <p:txBody>
            <a:bodyPr/>
            <a:lstStyle/>
            <a:p>
              <a:endParaRPr lang="en-US"/>
            </a:p>
          </p:txBody>
        </p:sp>
        <p:sp>
          <p:nvSpPr>
            <p:cNvPr id="17454" name="Freeform 9"/>
            <p:cNvSpPr>
              <a:spLocks/>
            </p:cNvSpPr>
            <p:nvPr/>
          </p:nvSpPr>
          <p:spPr bwMode="auto">
            <a:xfrm>
              <a:off x="4349" y="1674"/>
              <a:ext cx="246" cy="242"/>
            </a:xfrm>
            <a:custGeom>
              <a:avLst/>
              <a:gdLst>
                <a:gd name="T0" fmla="*/ 0 w 618"/>
                <a:gd name="T1" fmla="*/ 0 h 602"/>
                <a:gd name="T2" fmla="*/ 0 w 618"/>
                <a:gd name="T3" fmla="*/ 99 h 602"/>
                <a:gd name="T4" fmla="*/ 246 w 618"/>
                <a:gd name="T5" fmla="*/ 242 h 602"/>
                <a:gd name="T6" fmla="*/ 246 w 618"/>
                <a:gd name="T7" fmla="*/ 142 h 602"/>
                <a:gd name="T8" fmla="*/ 0 w 618"/>
                <a:gd name="T9" fmla="*/ 0 h 602"/>
                <a:gd name="T10" fmla="*/ 0 60000 65536"/>
                <a:gd name="T11" fmla="*/ 0 60000 65536"/>
                <a:gd name="T12" fmla="*/ 0 60000 65536"/>
                <a:gd name="T13" fmla="*/ 0 60000 65536"/>
                <a:gd name="T14" fmla="*/ 0 60000 65536"/>
                <a:gd name="T15" fmla="*/ 0 w 618"/>
                <a:gd name="T16" fmla="*/ 0 h 602"/>
                <a:gd name="T17" fmla="*/ 618 w 618"/>
                <a:gd name="T18" fmla="*/ 602 h 602"/>
              </a:gdLst>
              <a:ahLst/>
              <a:cxnLst>
                <a:cxn ang="T10">
                  <a:pos x="T0" y="T1"/>
                </a:cxn>
                <a:cxn ang="T11">
                  <a:pos x="T2" y="T3"/>
                </a:cxn>
                <a:cxn ang="T12">
                  <a:pos x="T4" y="T5"/>
                </a:cxn>
                <a:cxn ang="T13">
                  <a:pos x="T6" y="T7"/>
                </a:cxn>
                <a:cxn ang="T14">
                  <a:pos x="T8" y="T9"/>
                </a:cxn>
              </a:cxnLst>
              <a:rect l="T15" t="T16" r="T17" b="T18"/>
              <a:pathLst>
                <a:path w="618" h="602">
                  <a:moveTo>
                    <a:pt x="0" y="0"/>
                  </a:moveTo>
                  <a:lnTo>
                    <a:pt x="0" y="246"/>
                  </a:lnTo>
                  <a:lnTo>
                    <a:pt x="618" y="602"/>
                  </a:lnTo>
                  <a:lnTo>
                    <a:pt x="618" y="354"/>
                  </a:lnTo>
                  <a:lnTo>
                    <a:pt x="0" y="0"/>
                  </a:lnTo>
                  <a:close/>
                </a:path>
              </a:pathLst>
            </a:custGeom>
            <a:noFill/>
            <a:ln w="9525">
              <a:solidFill>
                <a:schemeClr val="bg1"/>
              </a:solidFill>
              <a:round/>
              <a:headEnd/>
              <a:tailEnd/>
            </a:ln>
          </p:spPr>
          <p:txBody>
            <a:bodyPr/>
            <a:lstStyle/>
            <a:p>
              <a:endParaRPr lang="en-US"/>
            </a:p>
          </p:txBody>
        </p:sp>
        <p:sp>
          <p:nvSpPr>
            <p:cNvPr id="17455" name="Freeform 10"/>
            <p:cNvSpPr>
              <a:spLocks/>
            </p:cNvSpPr>
            <p:nvPr/>
          </p:nvSpPr>
          <p:spPr bwMode="auto">
            <a:xfrm>
              <a:off x="4703" y="1481"/>
              <a:ext cx="536" cy="963"/>
            </a:xfrm>
            <a:custGeom>
              <a:avLst/>
              <a:gdLst>
                <a:gd name="T0" fmla="*/ 0 w 944"/>
                <a:gd name="T1" fmla="*/ 0 h 1697"/>
                <a:gd name="T2" fmla="*/ 0 w 944"/>
                <a:gd name="T3" fmla="*/ 654 h 1697"/>
                <a:gd name="T4" fmla="*/ 536 w 944"/>
                <a:gd name="T5" fmla="*/ 963 h 1697"/>
                <a:gd name="T6" fmla="*/ 536 w 944"/>
                <a:gd name="T7" fmla="*/ 309 h 1697"/>
                <a:gd name="T8" fmla="*/ 0 w 944"/>
                <a:gd name="T9" fmla="*/ 0 h 1697"/>
                <a:gd name="T10" fmla="*/ 0 60000 65536"/>
                <a:gd name="T11" fmla="*/ 0 60000 65536"/>
                <a:gd name="T12" fmla="*/ 0 60000 65536"/>
                <a:gd name="T13" fmla="*/ 0 60000 65536"/>
                <a:gd name="T14" fmla="*/ 0 60000 65536"/>
                <a:gd name="T15" fmla="*/ 0 w 944"/>
                <a:gd name="T16" fmla="*/ 0 h 1697"/>
                <a:gd name="T17" fmla="*/ 944 w 944"/>
                <a:gd name="T18" fmla="*/ 1697 h 1697"/>
              </a:gdLst>
              <a:ahLst/>
              <a:cxnLst>
                <a:cxn ang="T10">
                  <a:pos x="T0" y="T1"/>
                </a:cxn>
                <a:cxn ang="T11">
                  <a:pos x="T2" y="T3"/>
                </a:cxn>
                <a:cxn ang="T12">
                  <a:pos x="T4" y="T5"/>
                </a:cxn>
                <a:cxn ang="T13">
                  <a:pos x="T6" y="T7"/>
                </a:cxn>
                <a:cxn ang="T14">
                  <a:pos x="T8" y="T9"/>
                </a:cxn>
              </a:cxnLst>
              <a:rect l="T15" t="T16" r="T17" b="T18"/>
              <a:pathLst>
                <a:path w="944" h="1697">
                  <a:moveTo>
                    <a:pt x="0" y="0"/>
                  </a:moveTo>
                  <a:lnTo>
                    <a:pt x="0" y="1152"/>
                  </a:lnTo>
                  <a:lnTo>
                    <a:pt x="944" y="1697"/>
                  </a:lnTo>
                  <a:lnTo>
                    <a:pt x="944" y="544"/>
                  </a:lnTo>
                  <a:lnTo>
                    <a:pt x="0" y="0"/>
                  </a:lnTo>
                  <a:close/>
                </a:path>
              </a:pathLst>
            </a:custGeom>
            <a:solidFill>
              <a:srgbClr val="993300">
                <a:alpha val="39999"/>
              </a:srgbClr>
            </a:solidFill>
            <a:ln w="9525">
              <a:noFill/>
              <a:round/>
              <a:headEnd/>
              <a:tailEnd/>
            </a:ln>
          </p:spPr>
          <p:txBody>
            <a:bodyPr/>
            <a:lstStyle/>
            <a:p>
              <a:endParaRPr lang="en-US"/>
            </a:p>
          </p:txBody>
        </p:sp>
        <p:sp>
          <p:nvSpPr>
            <p:cNvPr id="17456" name="Freeform 11"/>
            <p:cNvSpPr>
              <a:spLocks/>
            </p:cNvSpPr>
            <p:nvPr/>
          </p:nvSpPr>
          <p:spPr bwMode="auto">
            <a:xfrm>
              <a:off x="4825" y="1796"/>
              <a:ext cx="301" cy="431"/>
            </a:xfrm>
            <a:custGeom>
              <a:avLst/>
              <a:gdLst>
                <a:gd name="T0" fmla="*/ 222 w 528"/>
                <a:gd name="T1" fmla="*/ 0 h 762"/>
                <a:gd name="T2" fmla="*/ 301 w 528"/>
                <a:gd name="T3" fmla="*/ 45 h 762"/>
                <a:gd name="T4" fmla="*/ 301 w 528"/>
                <a:gd name="T5" fmla="*/ 431 h 762"/>
                <a:gd name="T6" fmla="*/ 0 w 528"/>
                <a:gd name="T7" fmla="*/ 258 h 762"/>
                <a:gd name="T8" fmla="*/ 0 w 528"/>
                <a:gd name="T9" fmla="*/ 149 h 762"/>
                <a:gd name="T10" fmla="*/ 222 w 528"/>
                <a:gd name="T11" fmla="*/ 277 h 762"/>
                <a:gd name="T12" fmla="*/ 222 w 528"/>
                <a:gd name="T13" fmla="*/ 0 h 762"/>
                <a:gd name="T14" fmla="*/ 0 60000 65536"/>
                <a:gd name="T15" fmla="*/ 0 60000 65536"/>
                <a:gd name="T16" fmla="*/ 0 60000 65536"/>
                <a:gd name="T17" fmla="*/ 0 60000 65536"/>
                <a:gd name="T18" fmla="*/ 0 60000 65536"/>
                <a:gd name="T19" fmla="*/ 0 60000 65536"/>
                <a:gd name="T20" fmla="*/ 0 60000 65536"/>
                <a:gd name="T21" fmla="*/ 0 w 528"/>
                <a:gd name="T22" fmla="*/ 0 h 762"/>
                <a:gd name="T23" fmla="*/ 528 w 528"/>
                <a:gd name="T24" fmla="*/ 762 h 76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28" h="762">
                  <a:moveTo>
                    <a:pt x="390" y="0"/>
                  </a:moveTo>
                  <a:lnTo>
                    <a:pt x="528" y="80"/>
                  </a:lnTo>
                  <a:lnTo>
                    <a:pt x="528" y="762"/>
                  </a:lnTo>
                  <a:lnTo>
                    <a:pt x="0" y="457"/>
                  </a:lnTo>
                  <a:lnTo>
                    <a:pt x="0" y="264"/>
                  </a:lnTo>
                  <a:lnTo>
                    <a:pt x="390" y="489"/>
                  </a:lnTo>
                  <a:lnTo>
                    <a:pt x="390" y="0"/>
                  </a:lnTo>
                  <a:close/>
                </a:path>
              </a:pathLst>
            </a:custGeom>
            <a:noFill/>
            <a:ln w="9525">
              <a:solidFill>
                <a:schemeClr val="bg1"/>
              </a:solidFill>
              <a:round/>
              <a:headEnd/>
              <a:tailEnd/>
            </a:ln>
          </p:spPr>
          <p:txBody>
            <a:bodyPr/>
            <a:lstStyle/>
            <a:p>
              <a:endParaRPr lang="en-US"/>
            </a:p>
          </p:txBody>
        </p:sp>
        <p:sp>
          <p:nvSpPr>
            <p:cNvPr id="17457" name="Freeform 12"/>
            <p:cNvSpPr>
              <a:spLocks/>
            </p:cNvSpPr>
            <p:nvPr/>
          </p:nvSpPr>
          <p:spPr bwMode="auto">
            <a:xfrm>
              <a:off x="3699" y="903"/>
              <a:ext cx="536" cy="963"/>
            </a:xfrm>
            <a:custGeom>
              <a:avLst/>
              <a:gdLst>
                <a:gd name="T0" fmla="*/ 0 w 944"/>
                <a:gd name="T1" fmla="*/ 0 h 1697"/>
                <a:gd name="T2" fmla="*/ 0 w 944"/>
                <a:gd name="T3" fmla="*/ 654 h 1697"/>
                <a:gd name="T4" fmla="*/ 536 w 944"/>
                <a:gd name="T5" fmla="*/ 963 h 1697"/>
                <a:gd name="T6" fmla="*/ 536 w 944"/>
                <a:gd name="T7" fmla="*/ 309 h 1697"/>
                <a:gd name="T8" fmla="*/ 0 w 944"/>
                <a:gd name="T9" fmla="*/ 0 h 1697"/>
                <a:gd name="T10" fmla="*/ 0 60000 65536"/>
                <a:gd name="T11" fmla="*/ 0 60000 65536"/>
                <a:gd name="T12" fmla="*/ 0 60000 65536"/>
                <a:gd name="T13" fmla="*/ 0 60000 65536"/>
                <a:gd name="T14" fmla="*/ 0 60000 65536"/>
                <a:gd name="T15" fmla="*/ 0 w 944"/>
                <a:gd name="T16" fmla="*/ 0 h 1697"/>
                <a:gd name="T17" fmla="*/ 944 w 944"/>
                <a:gd name="T18" fmla="*/ 1697 h 1697"/>
              </a:gdLst>
              <a:ahLst/>
              <a:cxnLst>
                <a:cxn ang="T10">
                  <a:pos x="T0" y="T1"/>
                </a:cxn>
                <a:cxn ang="T11">
                  <a:pos x="T2" y="T3"/>
                </a:cxn>
                <a:cxn ang="T12">
                  <a:pos x="T4" y="T5"/>
                </a:cxn>
                <a:cxn ang="T13">
                  <a:pos x="T6" y="T7"/>
                </a:cxn>
                <a:cxn ang="T14">
                  <a:pos x="T8" y="T9"/>
                </a:cxn>
              </a:cxnLst>
              <a:rect l="T15" t="T16" r="T17" b="T18"/>
              <a:pathLst>
                <a:path w="944" h="1697">
                  <a:moveTo>
                    <a:pt x="0" y="0"/>
                  </a:moveTo>
                  <a:lnTo>
                    <a:pt x="0" y="1152"/>
                  </a:lnTo>
                  <a:lnTo>
                    <a:pt x="944" y="1697"/>
                  </a:lnTo>
                  <a:lnTo>
                    <a:pt x="944" y="544"/>
                  </a:lnTo>
                  <a:lnTo>
                    <a:pt x="0" y="0"/>
                  </a:lnTo>
                  <a:close/>
                </a:path>
              </a:pathLst>
            </a:custGeom>
            <a:solidFill>
              <a:srgbClr val="993300">
                <a:alpha val="39999"/>
              </a:srgbClr>
            </a:solidFill>
            <a:ln w="9525">
              <a:noFill/>
              <a:round/>
              <a:headEnd/>
              <a:tailEnd/>
            </a:ln>
          </p:spPr>
          <p:txBody>
            <a:bodyPr/>
            <a:lstStyle/>
            <a:p>
              <a:endParaRPr lang="en-US"/>
            </a:p>
          </p:txBody>
        </p:sp>
        <p:sp>
          <p:nvSpPr>
            <p:cNvPr id="17458" name="Freeform 13"/>
            <p:cNvSpPr>
              <a:spLocks/>
            </p:cNvSpPr>
            <p:nvPr/>
          </p:nvSpPr>
          <p:spPr bwMode="auto">
            <a:xfrm>
              <a:off x="4235" y="1866"/>
              <a:ext cx="469" cy="702"/>
            </a:xfrm>
            <a:custGeom>
              <a:avLst/>
              <a:gdLst>
                <a:gd name="T0" fmla="*/ 469 w 469"/>
                <a:gd name="T1" fmla="*/ 702 h 702"/>
                <a:gd name="T2" fmla="*/ 1 w 469"/>
                <a:gd name="T3" fmla="*/ 432 h 702"/>
                <a:gd name="T4" fmla="*/ 0 w 469"/>
                <a:gd name="T5" fmla="*/ 0 h 702"/>
                <a:gd name="T6" fmla="*/ 469 w 469"/>
                <a:gd name="T7" fmla="*/ 270 h 702"/>
                <a:gd name="T8" fmla="*/ 469 w 469"/>
                <a:gd name="T9" fmla="*/ 702 h 702"/>
                <a:gd name="T10" fmla="*/ 0 60000 65536"/>
                <a:gd name="T11" fmla="*/ 0 60000 65536"/>
                <a:gd name="T12" fmla="*/ 0 60000 65536"/>
                <a:gd name="T13" fmla="*/ 0 60000 65536"/>
                <a:gd name="T14" fmla="*/ 0 60000 65536"/>
                <a:gd name="T15" fmla="*/ 0 w 469"/>
                <a:gd name="T16" fmla="*/ 0 h 702"/>
                <a:gd name="T17" fmla="*/ 469 w 469"/>
                <a:gd name="T18" fmla="*/ 702 h 702"/>
              </a:gdLst>
              <a:ahLst/>
              <a:cxnLst>
                <a:cxn ang="T10">
                  <a:pos x="T0" y="T1"/>
                </a:cxn>
                <a:cxn ang="T11">
                  <a:pos x="T2" y="T3"/>
                </a:cxn>
                <a:cxn ang="T12">
                  <a:pos x="T4" y="T5"/>
                </a:cxn>
                <a:cxn ang="T13">
                  <a:pos x="T6" y="T7"/>
                </a:cxn>
                <a:cxn ang="T14">
                  <a:pos x="T8" y="T9"/>
                </a:cxn>
              </a:cxnLst>
              <a:rect l="T15" t="T16" r="T17" b="T18"/>
              <a:pathLst>
                <a:path w="469" h="702">
                  <a:moveTo>
                    <a:pt x="469" y="702"/>
                  </a:moveTo>
                  <a:lnTo>
                    <a:pt x="1" y="432"/>
                  </a:lnTo>
                  <a:lnTo>
                    <a:pt x="0" y="0"/>
                  </a:lnTo>
                  <a:lnTo>
                    <a:pt x="469" y="270"/>
                  </a:lnTo>
                  <a:lnTo>
                    <a:pt x="469" y="702"/>
                  </a:lnTo>
                  <a:close/>
                </a:path>
              </a:pathLst>
            </a:custGeom>
            <a:solidFill>
              <a:schemeClr val="accent2">
                <a:alpha val="39999"/>
              </a:schemeClr>
            </a:solidFill>
            <a:ln w="9525">
              <a:noFill/>
              <a:round/>
              <a:headEnd/>
              <a:tailEnd/>
            </a:ln>
          </p:spPr>
          <p:txBody>
            <a:bodyPr/>
            <a:lstStyle/>
            <a:p>
              <a:endParaRPr lang="en-US"/>
            </a:p>
          </p:txBody>
        </p:sp>
        <p:sp>
          <p:nvSpPr>
            <p:cNvPr id="17459" name="Freeform 14"/>
            <p:cNvSpPr>
              <a:spLocks/>
            </p:cNvSpPr>
            <p:nvPr/>
          </p:nvSpPr>
          <p:spPr bwMode="auto">
            <a:xfrm>
              <a:off x="3267" y="657"/>
              <a:ext cx="432" cy="901"/>
            </a:xfrm>
            <a:custGeom>
              <a:avLst/>
              <a:gdLst>
                <a:gd name="T0" fmla="*/ 0 w 432"/>
                <a:gd name="T1" fmla="*/ 0 h 901"/>
                <a:gd name="T2" fmla="*/ 0 w 432"/>
                <a:gd name="T3" fmla="*/ 645 h 901"/>
                <a:gd name="T4" fmla="*/ 432 w 432"/>
                <a:gd name="T5" fmla="*/ 901 h 901"/>
                <a:gd name="T6" fmla="*/ 432 w 432"/>
                <a:gd name="T7" fmla="*/ 249 h 901"/>
                <a:gd name="T8" fmla="*/ 0 w 432"/>
                <a:gd name="T9" fmla="*/ 0 h 901"/>
                <a:gd name="T10" fmla="*/ 0 60000 65536"/>
                <a:gd name="T11" fmla="*/ 0 60000 65536"/>
                <a:gd name="T12" fmla="*/ 0 60000 65536"/>
                <a:gd name="T13" fmla="*/ 0 60000 65536"/>
                <a:gd name="T14" fmla="*/ 0 60000 65536"/>
                <a:gd name="T15" fmla="*/ 0 w 432"/>
                <a:gd name="T16" fmla="*/ 0 h 901"/>
                <a:gd name="T17" fmla="*/ 432 w 432"/>
                <a:gd name="T18" fmla="*/ 901 h 901"/>
              </a:gdLst>
              <a:ahLst/>
              <a:cxnLst>
                <a:cxn ang="T10">
                  <a:pos x="T0" y="T1"/>
                </a:cxn>
                <a:cxn ang="T11">
                  <a:pos x="T2" y="T3"/>
                </a:cxn>
                <a:cxn ang="T12">
                  <a:pos x="T4" y="T5"/>
                </a:cxn>
                <a:cxn ang="T13">
                  <a:pos x="T6" y="T7"/>
                </a:cxn>
                <a:cxn ang="T14">
                  <a:pos x="T8" y="T9"/>
                </a:cxn>
              </a:cxnLst>
              <a:rect l="T15" t="T16" r="T17" b="T18"/>
              <a:pathLst>
                <a:path w="432" h="901">
                  <a:moveTo>
                    <a:pt x="0" y="0"/>
                  </a:moveTo>
                  <a:lnTo>
                    <a:pt x="0" y="645"/>
                  </a:lnTo>
                  <a:lnTo>
                    <a:pt x="432" y="901"/>
                  </a:lnTo>
                  <a:lnTo>
                    <a:pt x="432" y="249"/>
                  </a:lnTo>
                  <a:lnTo>
                    <a:pt x="0" y="0"/>
                  </a:lnTo>
                  <a:close/>
                </a:path>
              </a:pathLst>
            </a:custGeom>
            <a:solidFill>
              <a:schemeClr val="accent1">
                <a:alpha val="39999"/>
              </a:schemeClr>
            </a:solidFill>
            <a:ln w="9525">
              <a:noFill/>
              <a:round/>
              <a:headEnd/>
              <a:tailEnd/>
            </a:ln>
          </p:spPr>
          <p:txBody>
            <a:bodyPr/>
            <a:lstStyle/>
            <a:p>
              <a:endParaRPr lang="en-US"/>
            </a:p>
          </p:txBody>
        </p:sp>
        <p:sp>
          <p:nvSpPr>
            <p:cNvPr id="17460" name="Freeform 15"/>
            <p:cNvSpPr>
              <a:spLocks/>
            </p:cNvSpPr>
            <p:nvPr/>
          </p:nvSpPr>
          <p:spPr bwMode="auto">
            <a:xfrm>
              <a:off x="4236" y="702"/>
              <a:ext cx="468" cy="777"/>
            </a:xfrm>
            <a:custGeom>
              <a:avLst/>
              <a:gdLst>
                <a:gd name="T0" fmla="*/ 468 w 468"/>
                <a:gd name="T1" fmla="*/ 777 h 777"/>
                <a:gd name="T2" fmla="*/ 1 w 468"/>
                <a:gd name="T3" fmla="*/ 510 h 777"/>
                <a:gd name="T4" fmla="*/ 0 w 468"/>
                <a:gd name="T5" fmla="*/ 0 h 777"/>
                <a:gd name="T6" fmla="*/ 468 w 468"/>
                <a:gd name="T7" fmla="*/ 264 h 777"/>
                <a:gd name="T8" fmla="*/ 468 w 468"/>
                <a:gd name="T9" fmla="*/ 777 h 777"/>
                <a:gd name="T10" fmla="*/ 0 60000 65536"/>
                <a:gd name="T11" fmla="*/ 0 60000 65536"/>
                <a:gd name="T12" fmla="*/ 0 60000 65536"/>
                <a:gd name="T13" fmla="*/ 0 60000 65536"/>
                <a:gd name="T14" fmla="*/ 0 60000 65536"/>
                <a:gd name="T15" fmla="*/ 0 w 468"/>
                <a:gd name="T16" fmla="*/ 0 h 777"/>
                <a:gd name="T17" fmla="*/ 468 w 468"/>
                <a:gd name="T18" fmla="*/ 777 h 777"/>
              </a:gdLst>
              <a:ahLst/>
              <a:cxnLst>
                <a:cxn ang="T10">
                  <a:pos x="T0" y="T1"/>
                </a:cxn>
                <a:cxn ang="T11">
                  <a:pos x="T2" y="T3"/>
                </a:cxn>
                <a:cxn ang="T12">
                  <a:pos x="T4" y="T5"/>
                </a:cxn>
                <a:cxn ang="T13">
                  <a:pos x="T6" y="T7"/>
                </a:cxn>
                <a:cxn ang="T14">
                  <a:pos x="T8" y="T9"/>
                </a:cxn>
              </a:cxnLst>
              <a:rect l="T15" t="T16" r="T17" b="T18"/>
              <a:pathLst>
                <a:path w="468" h="777">
                  <a:moveTo>
                    <a:pt x="468" y="777"/>
                  </a:moveTo>
                  <a:lnTo>
                    <a:pt x="1" y="510"/>
                  </a:lnTo>
                  <a:lnTo>
                    <a:pt x="0" y="0"/>
                  </a:lnTo>
                  <a:lnTo>
                    <a:pt x="468" y="264"/>
                  </a:lnTo>
                  <a:lnTo>
                    <a:pt x="468" y="777"/>
                  </a:lnTo>
                  <a:close/>
                </a:path>
              </a:pathLst>
            </a:custGeom>
            <a:solidFill>
              <a:schemeClr val="accent2">
                <a:alpha val="39999"/>
              </a:schemeClr>
            </a:solidFill>
            <a:ln w="9525">
              <a:noFill/>
              <a:round/>
              <a:headEnd/>
              <a:tailEnd/>
            </a:ln>
          </p:spPr>
          <p:txBody>
            <a:bodyPr/>
            <a:lstStyle/>
            <a:p>
              <a:endParaRPr lang="en-US"/>
            </a:p>
          </p:txBody>
        </p:sp>
        <p:sp>
          <p:nvSpPr>
            <p:cNvPr id="17461" name="Freeform 16"/>
            <p:cNvSpPr>
              <a:spLocks/>
            </p:cNvSpPr>
            <p:nvPr/>
          </p:nvSpPr>
          <p:spPr bwMode="auto">
            <a:xfrm>
              <a:off x="4351" y="849"/>
              <a:ext cx="244" cy="476"/>
            </a:xfrm>
            <a:custGeom>
              <a:avLst/>
              <a:gdLst>
                <a:gd name="T0" fmla="*/ 0 w 432"/>
                <a:gd name="T1" fmla="*/ 333 h 840"/>
                <a:gd name="T2" fmla="*/ 0 w 432"/>
                <a:gd name="T3" fmla="*/ 0 h 840"/>
                <a:gd name="T4" fmla="*/ 244 w 432"/>
                <a:gd name="T5" fmla="*/ 141 h 840"/>
                <a:gd name="T6" fmla="*/ 244 w 432"/>
                <a:gd name="T7" fmla="*/ 476 h 840"/>
                <a:gd name="T8" fmla="*/ 0 w 432"/>
                <a:gd name="T9" fmla="*/ 333 h 840"/>
                <a:gd name="T10" fmla="*/ 0 60000 65536"/>
                <a:gd name="T11" fmla="*/ 0 60000 65536"/>
                <a:gd name="T12" fmla="*/ 0 60000 65536"/>
                <a:gd name="T13" fmla="*/ 0 60000 65536"/>
                <a:gd name="T14" fmla="*/ 0 60000 65536"/>
                <a:gd name="T15" fmla="*/ 0 w 432"/>
                <a:gd name="T16" fmla="*/ 0 h 840"/>
                <a:gd name="T17" fmla="*/ 432 w 432"/>
                <a:gd name="T18" fmla="*/ 840 h 840"/>
              </a:gdLst>
              <a:ahLst/>
              <a:cxnLst>
                <a:cxn ang="T10">
                  <a:pos x="T0" y="T1"/>
                </a:cxn>
                <a:cxn ang="T11">
                  <a:pos x="T2" y="T3"/>
                </a:cxn>
                <a:cxn ang="T12">
                  <a:pos x="T4" y="T5"/>
                </a:cxn>
                <a:cxn ang="T13">
                  <a:pos x="T6" y="T7"/>
                </a:cxn>
                <a:cxn ang="T14">
                  <a:pos x="T8" y="T9"/>
                </a:cxn>
              </a:cxnLst>
              <a:rect l="T15" t="T16" r="T17" b="T18"/>
              <a:pathLst>
                <a:path w="432" h="840">
                  <a:moveTo>
                    <a:pt x="0" y="588"/>
                  </a:moveTo>
                  <a:lnTo>
                    <a:pt x="0" y="0"/>
                  </a:lnTo>
                  <a:lnTo>
                    <a:pt x="432" y="249"/>
                  </a:lnTo>
                  <a:lnTo>
                    <a:pt x="432" y="840"/>
                  </a:lnTo>
                  <a:lnTo>
                    <a:pt x="0" y="588"/>
                  </a:lnTo>
                  <a:close/>
                </a:path>
              </a:pathLst>
            </a:custGeom>
            <a:noFill/>
            <a:ln w="9525">
              <a:solidFill>
                <a:schemeClr val="tx2"/>
              </a:solidFill>
              <a:round/>
              <a:headEnd/>
              <a:tailEnd/>
            </a:ln>
          </p:spPr>
          <p:txBody>
            <a:bodyPr/>
            <a:lstStyle/>
            <a:p>
              <a:endParaRPr lang="en-US"/>
            </a:p>
          </p:txBody>
        </p:sp>
        <p:sp>
          <p:nvSpPr>
            <p:cNvPr id="17462" name="Line 17"/>
            <p:cNvSpPr>
              <a:spLocks noChangeShapeType="1"/>
            </p:cNvSpPr>
            <p:nvPr/>
          </p:nvSpPr>
          <p:spPr bwMode="auto">
            <a:xfrm>
              <a:off x="4349" y="935"/>
              <a:ext cx="246" cy="144"/>
            </a:xfrm>
            <a:prstGeom prst="line">
              <a:avLst/>
            </a:prstGeom>
            <a:noFill/>
            <a:ln w="9525">
              <a:solidFill>
                <a:schemeClr val="bg1"/>
              </a:solidFill>
              <a:round/>
              <a:headEnd/>
              <a:tailEnd/>
            </a:ln>
          </p:spPr>
          <p:txBody>
            <a:bodyPr/>
            <a:lstStyle/>
            <a:p>
              <a:endParaRPr lang="en-US"/>
            </a:p>
          </p:txBody>
        </p:sp>
        <p:sp>
          <p:nvSpPr>
            <p:cNvPr id="17463" name="Freeform 38"/>
            <p:cNvSpPr>
              <a:spLocks noChangeAspect="1"/>
            </p:cNvSpPr>
            <p:nvPr/>
          </p:nvSpPr>
          <p:spPr bwMode="auto">
            <a:xfrm>
              <a:off x="4353" y="2019"/>
              <a:ext cx="238" cy="412"/>
            </a:xfrm>
            <a:custGeom>
              <a:avLst/>
              <a:gdLst>
                <a:gd name="T0" fmla="*/ 0 w 433"/>
                <a:gd name="T1" fmla="*/ 275 h 752"/>
                <a:gd name="T2" fmla="*/ 0 w 433"/>
                <a:gd name="T3" fmla="*/ 0 h 752"/>
                <a:gd name="T4" fmla="*/ 238 w 433"/>
                <a:gd name="T5" fmla="*/ 135 h 752"/>
                <a:gd name="T6" fmla="*/ 237 w 433"/>
                <a:gd name="T7" fmla="*/ 412 h 752"/>
                <a:gd name="T8" fmla="*/ 0 w 433"/>
                <a:gd name="T9" fmla="*/ 275 h 752"/>
                <a:gd name="T10" fmla="*/ 0 60000 65536"/>
                <a:gd name="T11" fmla="*/ 0 60000 65536"/>
                <a:gd name="T12" fmla="*/ 0 60000 65536"/>
                <a:gd name="T13" fmla="*/ 0 60000 65536"/>
                <a:gd name="T14" fmla="*/ 0 60000 65536"/>
                <a:gd name="T15" fmla="*/ 0 w 433"/>
                <a:gd name="T16" fmla="*/ 0 h 752"/>
                <a:gd name="T17" fmla="*/ 433 w 433"/>
                <a:gd name="T18" fmla="*/ 752 h 752"/>
              </a:gdLst>
              <a:ahLst/>
              <a:cxnLst>
                <a:cxn ang="T10">
                  <a:pos x="T0" y="T1"/>
                </a:cxn>
                <a:cxn ang="T11">
                  <a:pos x="T2" y="T3"/>
                </a:cxn>
                <a:cxn ang="T12">
                  <a:pos x="T4" y="T5"/>
                </a:cxn>
                <a:cxn ang="T13">
                  <a:pos x="T6" y="T7"/>
                </a:cxn>
                <a:cxn ang="T14">
                  <a:pos x="T8" y="T9"/>
                </a:cxn>
              </a:cxnLst>
              <a:rect l="T15" t="T16" r="T17" b="T18"/>
              <a:pathLst>
                <a:path w="433" h="752">
                  <a:moveTo>
                    <a:pt x="0" y="502"/>
                  </a:moveTo>
                  <a:lnTo>
                    <a:pt x="0" y="0"/>
                  </a:lnTo>
                  <a:lnTo>
                    <a:pt x="433" y="246"/>
                  </a:lnTo>
                  <a:lnTo>
                    <a:pt x="432" y="752"/>
                  </a:lnTo>
                  <a:lnTo>
                    <a:pt x="0" y="502"/>
                  </a:lnTo>
                  <a:close/>
                </a:path>
              </a:pathLst>
            </a:custGeom>
            <a:noFill/>
            <a:ln w="9525">
              <a:solidFill>
                <a:schemeClr val="tx2"/>
              </a:solidFill>
              <a:round/>
              <a:headEnd/>
              <a:tailEnd/>
            </a:ln>
          </p:spPr>
          <p:txBody>
            <a:bodyPr/>
            <a:lstStyle/>
            <a:p>
              <a:endParaRPr lang="en-US"/>
            </a:p>
          </p:txBody>
        </p:sp>
        <p:sp>
          <p:nvSpPr>
            <p:cNvPr id="17464" name="Line 39"/>
            <p:cNvSpPr>
              <a:spLocks noChangeAspect="1" noChangeShapeType="1"/>
            </p:cNvSpPr>
            <p:nvPr/>
          </p:nvSpPr>
          <p:spPr bwMode="auto">
            <a:xfrm>
              <a:off x="4358" y="2206"/>
              <a:ext cx="228" cy="132"/>
            </a:xfrm>
            <a:prstGeom prst="line">
              <a:avLst/>
            </a:prstGeom>
            <a:noFill/>
            <a:ln w="6350">
              <a:solidFill>
                <a:schemeClr val="bg1"/>
              </a:solidFill>
              <a:prstDash val="lgDash"/>
              <a:round/>
              <a:headEnd/>
              <a:tailEnd/>
            </a:ln>
          </p:spPr>
          <p:txBody>
            <a:bodyPr/>
            <a:lstStyle/>
            <a:p>
              <a:endParaRPr lang="en-US"/>
            </a:p>
          </p:txBody>
        </p:sp>
        <p:sp>
          <p:nvSpPr>
            <p:cNvPr id="17465" name="Freeform 40"/>
            <p:cNvSpPr>
              <a:spLocks noChangeAspect="1"/>
            </p:cNvSpPr>
            <p:nvPr/>
          </p:nvSpPr>
          <p:spPr bwMode="auto">
            <a:xfrm>
              <a:off x="3817" y="1078"/>
              <a:ext cx="297" cy="555"/>
            </a:xfrm>
            <a:custGeom>
              <a:avLst/>
              <a:gdLst>
                <a:gd name="T0" fmla="*/ 81 w 529"/>
                <a:gd name="T1" fmla="*/ 330 h 993"/>
                <a:gd name="T2" fmla="*/ 297 w 529"/>
                <a:gd name="T3" fmla="*/ 453 h 993"/>
                <a:gd name="T4" fmla="*/ 296 w 529"/>
                <a:gd name="T5" fmla="*/ 555 h 993"/>
                <a:gd name="T6" fmla="*/ 0 w 529"/>
                <a:gd name="T7" fmla="*/ 385 h 993"/>
                <a:gd name="T8" fmla="*/ 1 w 529"/>
                <a:gd name="T9" fmla="*/ 0 h 993"/>
                <a:gd name="T10" fmla="*/ 81 w 529"/>
                <a:gd name="T11" fmla="*/ 47 h 993"/>
                <a:gd name="T12" fmla="*/ 81 w 529"/>
                <a:gd name="T13" fmla="*/ 330 h 993"/>
                <a:gd name="T14" fmla="*/ 0 60000 65536"/>
                <a:gd name="T15" fmla="*/ 0 60000 65536"/>
                <a:gd name="T16" fmla="*/ 0 60000 65536"/>
                <a:gd name="T17" fmla="*/ 0 60000 65536"/>
                <a:gd name="T18" fmla="*/ 0 60000 65536"/>
                <a:gd name="T19" fmla="*/ 0 60000 65536"/>
                <a:gd name="T20" fmla="*/ 0 60000 65536"/>
                <a:gd name="T21" fmla="*/ 0 w 529"/>
                <a:gd name="T22" fmla="*/ 0 h 993"/>
                <a:gd name="T23" fmla="*/ 529 w 529"/>
                <a:gd name="T24" fmla="*/ 993 h 99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29" h="993">
                  <a:moveTo>
                    <a:pt x="145" y="591"/>
                  </a:moveTo>
                  <a:lnTo>
                    <a:pt x="529" y="810"/>
                  </a:lnTo>
                  <a:lnTo>
                    <a:pt x="528" y="993"/>
                  </a:lnTo>
                  <a:lnTo>
                    <a:pt x="0" y="688"/>
                  </a:lnTo>
                  <a:lnTo>
                    <a:pt x="1" y="0"/>
                  </a:lnTo>
                  <a:lnTo>
                    <a:pt x="145" y="84"/>
                  </a:lnTo>
                  <a:lnTo>
                    <a:pt x="145" y="591"/>
                  </a:lnTo>
                  <a:close/>
                </a:path>
              </a:pathLst>
            </a:custGeom>
            <a:noFill/>
            <a:ln w="9525">
              <a:solidFill>
                <a:schemeClr val="bg1"/>
              </a:solidFill>
              <a:round/>
              <a:headEnd/>
              <a:tailEnd/>
            </a:ln>
          </p:spPr>
          <p:txBody>
            <a:bodyPr/>
            <a:lstStyle/>
            <a:p>
              <a:endParaRPr lang="en-US"/>
            </a:p>
          </p:txBody>
        </p:sp>
        <p:sp>
          <p:nvSpPr>
            <p:cNvPr id="17466" name="Freeform 42"/>
            <p:cNvSpPr>
              <a:spLocks noChangeAspect="1"/>
            </p:cNvSpPr>
            <p:nvPr/>
          </p:nvSpPr>
          <p:spPr bwMode="auto">
            <a:xfrm>
              <a:off x="3370" y="820"/>
              <a:ext cx="246" cy="526"/>
            </a:xfrm>
            <a:custGeom>
              <a:avLst/>
              <a:gdLst>
                <a:gd name="T0" fmla="*/ 1 w 433"/>
                <a:gd name="T1" fmla="*/ 383 h 922"/>
                <a:gd name="T2" fmla="*/ 0 w 433"/>
                <a:gd name="T3" fmla="*/ 0 h 922"/>
                <a:gd name="T4" fmla="*/ 245 w 433"/>
                <a:gd name="T5" fmla="*/ 140 h 922"/>
                <a:gd name="T6" fmla="*/ 246 w 433"/>
                <a:gd name="T7" fmla="*/ 526 h 922"/>
                <a:gd name="T8" fmla="*/ 1 w 433"/>
                <a:gd name="T9" fmla="*/ 383 h 922"/>
                <a:gd name="T10" fmla="*/ 0 60000 65536"/>
                <a:gd name="T11" fmla="*/ 0 60000 65536"/>
                <a:gd name="T12" fmla="*/ 0 60000 65536"/>
                <a:gd name="T13" fmla="*/ 0 60000 65536"/>
                <a:gd name="T14" fmla="*/ 0 60000 65536"/>
                <a:gd name="T15" fmla="*/ 0 w 433"/>
                <a:gd name="T16" fmla="*/ 0 h 922"/>
                <a:gd name="T17" fmla="*/ 433 w 433"/>
                <a:gd name="T18" fmla="*/ 922 h 922"/>
              </a:gdLst>
              <a:ahLst/>
              <a:cxnLst>
                <a:cxn ang="T10">
                  <a:pos x="T0" y="T1"/>
                </a:cxn>
                <a:cxn ang="T11">
                  <a:pos x="T2" y="T3"/>
                </a:cxn>
                <a:cxn ang="T12">
                  <a:pos x="T4" y="T5"/>
                </a:cxn>
                <a:cxn ang="T13">
                  <a:pos x="T6" y="T7"/>
                </a:cxn>
                <a:cxn ang="T14">
                  <a:pos x="T8" y="T9"/>
                </a:cxn>
              </a:cxnLst>
              <a:rect l="T15" t="T16" r="T17" b="T18"/>
              <a:pathLst>
                <a:path w="433" h="922">
                  <a:moveTo>
                    <a:pt x="1" y="672"/>
                  </a:moveTo>
                  <a:lnTo>
                    <a:pt x="0" y="0"/>
                  </a:lnTo>
                  <a:lnTo>
                    <a:pt x="432" y="246"/>
                  </a:lnTo>
                  <a:lnTo>
                    <a:pt x="433" y="922"/>
                  </a:lnTo>
                  <a:lnTo>
                    <a:pt x="1" y="672"/>
                  </a:lnTo>
                  <a:close/>
                </a:path>
              </a:pathLst>
            </a:custGeom>
            <a:noFill/>
            <a:ln w="9525">
              <a:solidFill>
                <a:schemeClr val="tx2"/>
              </a:solidFill>
              <a:round/>
              <a:headEnd/>
              <a:tailEnd/>
            </a:ln>
          </p:spPr>
          <p:txBody>
            <a:bodyPr/>
            <a:lstStyle/>
            <a:p>
              <a:endParaRPr lang="en-US"/>
            </a:p>
          </p:txBody>
        </p:sp>
        <p:sp>
          <p:nvSpPr>
            <p:cNvPr id="17467" name="Line 43"/>
            <p:cNvSpPr>
              <a:spLocks noChangeAspect="1" noChangeShapeType="1"/>
            </p:cNvSpPr>
            <p:nvPr/>
          </p:nvSpPr>
          <p:spPr bwMode="auto">
            <a:xfrm>
              <a:off x="3374" y="1107"/>
              <a:ext cx="239" cy="136"/>
            </a:xfrm>
            <a:prstGeom prst="line">
              <a:avLst/>
            </a:prstGeom>
            <a:noFill/>
            <a:ln w="6350">
              <a:solidFill>
                <a:schemeClr val="bg1"/>
              </a:solidFill>
              <a:prstDash val="lgDash"/>
              <a:round/>
              <a:headEnd/>
              <a:tailEnd/>
            </a:ln>
          </p:spPr>
          <p:txBody>
            <a:bodyPr/>
            <a:lstStyle/>
            <a:p>
              <a:endParaRPr lang="en-US"/>
            </a:p>
          </p:txBody>
        </p:sp>
      </p:grpSp>
      <p:sp>
        <p:nvSpPr>
          <p:cNvPr id="17412" name="Rectangle 44"/>
          <p:cNvSpPr>
            <a:spLocks noChangeArrowheads="1"/>
          </p:cNvSpPr>
          <p:nvPr/>
        </p:nvSpPr>
        <p:spPr bwMode="auto">
          <a:xfrm>
            <a:off x="3163888" y="1"/>
            <a:ext cx="5221301" cy="707886"/>
          </a:xfrm>
          <a:prstGeom prst="rect">
            <a:avLst/>
          </a:prstGeom>
          <a:noFill/>
          <a:ln w="9525">
            <a:noFill/>
            <a:miter lim="800000"/>
            <a:headEnd/>
            <a:tailEnd/>
          </a:ln>
        </p:spPr>
        <p:txBody>
          <a:bodyPr wrap="none">
            <a:spAutoFit/>
          </a:bodyPr>
          <a:lstStyle/>
          <a:p>
            <a:r>
              <a:rPr lang="en-US" sz="4000" b="1" dirty="0">
                <a:latin typeface="Andalus" panose="02020603050405020304" pitchFamily="18" charset="-78"/>
                <a:cs typeface="Andalus" panose="02020603050405020304" pitchFamily="18" charset="-78"/>
              </a:rPr>
              <a:t>Summary : </a:t>
            </a:r>
            <a:r>
              <a:rPr lang="en-US" sz="2400" dirty="0">
                <a:solidFill>
                  <a:srgbClr val="CC3300"/>
                </a:solidFill>
                <a:latin typeface="Andalus" panose="02020603050405020304" pitchFamily="18" charset="-78"/>
                <a:cs typeface="Andalus" panose="02020603050405020304" pitchFamily="18" charset="-78"/>
              </a:rPr>
              <a:t>Problem solving steps</a:t>
            </a:r>
          </a:p>
        </p:txBody>
      </p:sp>
      <p:grpSp>
        <p:nvGrpSpPr>
          <p:cNvPr id="4" name="Group 97"/>
          <p:cNvGrpSpPr>
            <a:grpSpLocks/>
          </p:cNvGrpSpPr>
          <p:nvPr/>
        </p:nvGrpSpPr>
        <p:grpSpPr bwMode="auto">
          <a:xfrm>
            <a:off x="4398963" y="882651"/>
            <a:ext cx="1746250" cy="1997075"/>
            <a:chOff x="1014" y="1328"/>
            <a:chExt cx="745" cy="852"/>
          </a:xfrm>
        </p:grpSpPr>
        <p:grpSp>
          <p:nvGrpSpPr>
            <p:cNvPr id="5" name="Group 48"/>
            <p:cNvGrpSpPr>
              <a:grpSpLocks/>
            </p:cNvGrpSpPr>
            <p:nvPr/>
          </p:nvGrpSpPr>
          <p:grpSpPr bwMode="auto">
            <a:xfrm>
              <a:off x="1087" y="1396"/>
              <a:ext cx="490" cy="624"/>
              <a:chOff x="4152" y="919"/>
              <a:chExt cx="1370" cy="1747"/>
            </a:xfrm>
          </p:grpSpPr>
          <p:sp>
            <p:nvSpPr>
              <p:cNvPr id="17447" name="Freeform 49"/>
              <p:cNvSpPr>
                <a:spLocks/>
              </p:cNvSpPr>
              <p:nvPr/>
            </p:nvSpPr>
            <p:spPr bwMode="auto">
              <a:xfrm>
                <a:off x="4776" y="1286"/>
                <a:ext cx="744" cy="1380"/>
              </a:xfrm>
              <a:custGeom>
                <a:avLst/>
                <a:gdLst>
                  <a:gd name="T0" fmla="*/ 0 w 744"/>
                  <a:gd name="T1" fmla="*/ 1128 h 1380"/>
                  <a:gd name="T2" fmla="*/ 0 w 744"/>
                  <a:gd name="T3" fmla="*/ 1380 h 1380"/>
                  <a:gd name="T4" fmla="*/ 744 w 744"/>
                  <a:gd name="T5" fmla="*/ 950 h 1380"/>
                  <a:gd name="T6" fmla="*/ 744 w 744"/>
                  <a:gd name="T7" fmla="*/ 0 h 1380"/>
                  <a:gd name="T8" fmla="*/ 552 w 744"/>
                  <a:gd name="T9" fmla="*/ 111 h 1380"/>
                  <a:gd name="T10" fmla="*/ 552 w 744"/>
                  <a:gd name="T11" fmla="*/ 816 h 1380"/>
                  <a:gd name="T12" fmla="*/ 0 w 744"/>
                  <a:gd name="T13" fmla="*/ 1128 h 1380"/>
                  <a:gd name="T14" fmla="*/ 0 60000 65536"/>
                  <a:gd name="T15" fmla="*/ 0 60000 65536"/>
                  <a:gd name="T16" fmla="*/ 0 60000 65536"/>
                  <a:gd name="T17" fmla="*/ 0 60000 65536"/>
                  <a:gd name="T18" fmla="*/ 0 60000 65536"/>
                  <a:gd name="T19" fmla="*/ 0 60000 65536"/>
                  <a:gd name="T20" fmla="*/ 0 60000 65536"/>
                  <a:gd name="T21" fmla="*/ 0 w 744"/>
                  <a:gd name="T22" fmla="*/ 0 h 1380"/>
                  <a:gd name="T23" fmla="*/ 744 w 744"/>
                  <a:gd name="T24" fmla="*/ 1380 h 138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44" h="1380">
                    <a:moveTo>
                      <a:pt x="0" y="1128"/>
                    </a:moveTo>
                    <a:lnTo>
                      <a:pt x="0" y="1380"/>
                    </a:lnTo>
                    <a:lnTo>
                      <a:pt x="744" y="950"/>
                    </a:lnTo>
                    <a:lnTo>
                      <a:pt x="744" y="0"/>
                    </a:lnTo>
                    <a:lnTo>
                      <a:pt x="552" y="111"/>
                    </a:lnTo>
                    <a:lnTo>
                      <a:pt x="552" y="816"/>
                    </a:lnTo>
                    <a:lnTo>
                      <a:pt x="0" y="1128"/>
                    </a:lnTo>
                    <a:close/>
                  </a:path>
                </a:pathLst>
              </a:custGeom>
              <a:solidFill>
                <a:srgbClr val="009900"/>
              </a:solidFill>
              <a:ln w="9525">
                <a:noFill/>
                <a:round/>
                <a:headEnd/>
                <a:tailEnd/>
              </a:ln>
            </p:spPr>
            <p:txBody>
              <a:bodyPr/>
              <a:lstStyle/>
              <a:p>
                <a:endParaRPr lang="en-US"/>
              </a:p>
            </p:txBody>
          </p:sp>
          <p:sp>
            <p:nvSpPr>
              <p:cNvPr id="17448" name="Freeform 50"/>
              <p:cNvSpPr>
                <a:spLocks/>
              </p:cNvSpPr>
              <p:nvPr/>
            </p:nvSpPr>
            <p:spPr bwMode="auto">
              <a:xfrm>
                <a:off x="4152" y="2050"/>
                <a:ext cx="624" cy="616"/>
              </a:xfrm>
              <a:custGeom>
                <a:avLst/>
                <a:gdLst>
                  <a:gd name="T0" fmla="*/ 624 w 624"/>
                  <a:gd name="T1" fmla="*/ 360 h 616"/>
                  <a:gd name="T2" fmla="*/ 0 w 624"/>
                  <a:gd name="T3" fmla="*/ 0 h 616"/>
                  <a:gd name="T4" fmla="*/ 0 w 624"/>
                  <a:gd name="T5" fmla="*/ 256 h 616"/>
                  <a:gd name="T6" fmla="*/ 624 w 624"/>
                  <a:gd name="T7" fmla="*/ 616 h 616"/>
                  <a:gd name="T8" fmla="*/ 624 w 624"/>
                  <a:gd name="T9" fmla="*/ 360 h 616"/>
                  <a:gd name="T10" fmla="*/ 0 60000 65536"/>
                  <a:gd name="T11" fmla="*/ 0 60000 65536"/>
                  <a:gd name="T12" fmla="*/ 0 60000 65536"/>
                  <a:gd name="T13" fmla="*/ 0 60000 65536"/>
                  <a:gd name="T14" fmla="*/ 0 60000 65536"/>
                  <a:gd name="T15" fmla="*/ 0 w 624"/>
                  <a:gd name="T16" fmla="*/ 0 h 616"/>
                  <a:gd name="T17" fmla="*/ 624 w 624"/>
                  <a:gd name="T18" fmla="*/ 616 h 616"/>
                </a:gdLst>
                <a:ahLst/>
                <a:cxnLst>
                  <a:cxn ang="T10">
                    <a:pos x="T0" y="T1"/>
                  </a:cxn>
                  <a:cxn ang="T11">
                    <a:pos x="T2" y="T3"/>
                  </a:cxn>
                  <a:cxn ang="T12">
                    <a:pos x="T4" y="T5"/>
                  </a:cxn>
                  <a:cxn ang="T13">
                    <a:pos x="T6" y="T7"/>
                  </a:cxn>
                  <a:cxn ang="T14">
                    <a:pos x="T8" y="T9"/>
                  </a:cxn>
                </a:cxnLst>
                <a:rect l="T15" t="T16" r="T17" b="T18"/>
                <a:pathLst>
                  <a:path w="624" h="616">
                    <a:moveTo>
                      <a:pt x="624" y="360"/>
                    </a:moveTo>
                    <a:lnTo>
                      <a:pt x="0" y="0"/>
                    </a:lnTo>
                    <a:lnTo>
                      <a:pt x="0" y="256"/>
                    </a:lnTo>
                    <a:lnTo>
                      <a:pt x="624" y="616"/>
                    </a:lnTo>
                    <a:lnTo>
                      <a:pt x="624" y="360"/>
                    </a:lnTo>
                    <a:close/>
                  </a:path>
                </a:pathLst>
              </a:custGeom>
              <a:gradFill rotWithShape="1">
                <a:gsLst>
                  <a:gs pos="0">
                    <a:srgbClr val="33CC33"/>
                  </a:gs>
                  <a:gs pos="100000">
                    <a:srgbClr val="1D721D"/>
                  </a:gs>
                </a:gsLst>
                <a:lin ang="0" scaled="1"/>
              </a:gradFill>
              <a:ln w="9525">
                <a:noFill/>
                <a:round/>
                <a:headEnd/>
                <a:tailEnd/>
              </a:ln>
            </p:spPr>
            <p:txBody>
              <a:bodyPr/>
              <a:lstStyle/>
              <a:p>
                <a:endParaRPr lang="en-US"/>
              </a:p>
            </p:txBody>
          </p:sp>
          <p:sp>
            <p:nvSpPr>
              <p:cNvPr id="17449" name="Freeform 51"/>
              <p:cNvSpPr>
                <a:spLocks/>
              </p:cNvSpPr>
              <p:nvPr/>
            </p:nvSpPr>
            <p:spPr bwMode="auto">
              <a:xfrm>
                <a:off x="4154" y="1746"/>
                <a:ext cx="1170" cy="672"/>
              </a:xfrm>
              <a:custGeom>
                <a:avLst/>
                <a:gdLst>
                  <a:gd name="T0" fmla="*/ 624 w 1170"/>
                  <a:gd name="T1" fmla="*/ 672 h 672"/>
                  <a:gd name="T2" fmla="*/ 0 w 1170"/>
                  <a:gd name="T3" fmla="*/ 312 h 672"/>
                  <a:gd name="T4" fmla="*/ 540 w 1170"/>
                  <a:gd name="T5" fmla="*/ 0 h 672"/>
                  <a:gd name="T6" fmla="*/ 1170 w 1170"/>
                  <a:gd name="T7" fmla="*/ 364 h 672"/>
                  <a:gd name="T8" fmla="*/ 624 w 1170"/>
                  <a:gd name="T9" fmla="*/ 672 h 672"/>
                  <a:gd name="T10" fmla="*/ 0 60000 65536"/>
                  <a:gd name="T11" fmla="*/ 0 60000 65536"/>
                  <a:gd name="T12" fmla="*/ 0 60000 65536"/>
                  <a:gd name="T13" fmla="*/ 0 60000 65536"/>
                  <a:gd name="T14" fmla="*/ 0 60000 65536"/>
                  <a:gd name="T15" fmla="*/ 0 w 1170"/>
                  <a:gd name="T16" fmla="*/ 0 h 672"/>
                  <a:gd name="T17" fmla="*/ 1170 w 1170"/>
                  <a:gd name="T18" fmla="*/ 672 h 672"/>
                </a:gdLst>
                <a:ahLst/>
                <a:cxnLst>
                  <a:cxn ang="T10">
                    <a:pos x="T0" y="T1"/>
                  </a:cxn>
                  <a:cxn ang="T11">
                    <a:pos x="T2" y="T3"/>
                  </a:cxn>
                  <a:cxn ang="T12">
                    <a:pos x="T4" y="T5"/>
                  </a:cxn>
                  <a:cxn ang="T13">
                    <a:pos x="T6" y="T7"/>
                  </a:cxn>
                  <a:cxn ang="T14">
                    <a:pos x="T8" y="T9"/>
                  </a:cxn>
                </a:cxnLst>
                <a:rect l="T15" t="T16" r="T17" b="T18"/>
                <a:pathLst>
                  <a:path w="1170" h="672">
                    <a:moveTo>
                      <a:pt x="624" y="672"/>
                    </a:moveTo>
                    <a:lnTo>
                      <a:pt x="0" y="312"/>
                    </a:lnTo>
                    <a:lnTo>
                      <a:pt x="540" y="0"/>
                    </a:lnTo>
                    <a:lnTo>
                      <a:pt x="1170" y="364"/>
                    </a:lnTo>
                    <a:lnTo>
                      <a:pt x="624" y="672"/>
                    </a:lnTo>
                    <a:close/>
                  </a:path>
                </a:pathLst>
              </a:custGeom>
              <a:gradFill rotWithShape="1">
                <a:gsLst>
                  <a:gs pos="0">
                    <a:srgbClr val="33CC33"/>
                  </a:gs>
                  <a:gs pos="100000">
                    <a:srgbClr val="185E18"/>
                  </a:gs>
                </a:gsLst>
                <a:lin ang="2700000" scaled="1"/>
              </a:gradFill>
              <a:ln w="9525">
                <a:noFill/>
                <a:round/>
                <a:headEnd/>
                <a:tailEnd/>
              </a:ln>
            </p:spPr>
            <p:txBody>
              <a:bodyPr/>
              <a:lstStyle/>
              <a:p>
                <a:endParaRPr lang="en-US"/>
              </a:p>
            </p:txBody>
          </p:sp>
          <p:sp>
            <p:nvSpPr>
              <p:cNvPr id="17450" name="Freeform 52"/>
              <p:cNvSpPr>
                <a:spLocks/>
              </p:cNvSpPr>
              <p:nvPr/>
            </p:nvSpPr>
            <p:spPr bwMode="auto">
              <a:xfrm>
                <a:off x="4685" y="1032"/>
                <a:ext cx="645" cy="1086"/>
              </a:xfrm>
              <a:custGeom>
                <a:avLst/>
                <a:gdLst>
                  <a:gd name="T0" fmla="*/ 645 w 645"/>
                  <a:gd name="T1" fmla="*/ 1086 h 1086"/>
                  <a:gd name="T2" fmla="*/ 0 w 645"/>
                  <a:gd name="T3" fmla="*/ 714 h 1086"/>
                  <a:gd name="T4" fmla="*/ 0 w 645"/>
                  <a:gd name="T5" fmla="*/ 0 h 1086"/>
                  <a:gd name="T6" fmla="*/ 645 w 645"/>
                  <a:gd name="T7" fmla="*/ 372 h 1086"/>
                  <a:gd name="T8" fmla="*/ 645 w 645"/>
                  <a:gd name="T9" fmla="*/ 1086 h 1086"/>
                  <a:gd name="T10" fmla="*/ 0 60000 65536"/>
                  <a:gd name="T11" fmla="*/ 0 60000 65536"/>
                  <a:gd name="T12" fmla="*/ 0 60000 65536"/>
                  <a:gd name="T13" fmla="*/ 0 60000 65536"/>
                  <a:gd name="T14" fmla="*/ 0 60000 65536"/>
                  <a:gd name="T15" fmla="*/ 0 w 645"/>
                  <a:gd name="T16" fmla="*/ 0 h 1086"/>
                  <a:gd name="T17" fmla="*/ 645 w 645"/>
                  <a:gd name="T18" fmla="*/ 1086 h 1086"/>
                </a:gdLst>
                <a:ahLst/>
                <a:cxnLst>
                  <a:cxn ang="T10">
                    <a:pos x="T0" y="T1"/>
                  </a:cxn>
                  <a:cxn ang="T11">
                    <a:pos x="T2" y="T3"/>
                  </a:cxn>
                  <a:cxn ang="T12">
                    <a:pos x="T4" y="T5"/>
                  </a:cxn>
                  <a:cxn ang="T13">
                    <a:pos x="T6" y="T7"/>
                  </a:cxn>
                  <a:cxn ang="T14">
                    <a:pos x="T8" y="T9"/>
                  </a:cxn>
                </a:cxnLst>
                <a:rect l="T15" t="T16" r="T17" b="T18"/>
                <a:pathLst>
                  <a:path w="645" h="1086">
                    <a:moveTo>
                      <a:pt x="645" y="1086"/>
                    </a:moveTo>
                    <a:lnTo>
                      <a:pt x="0" y="714"/>
                    </a:lnTo>
                    <a:lnTo>
                      <a:pt x="0" y="0"/>
                    </a:lnTo>
                    <a:lnTo>
                      <a:pt x="645" y="372"/>
                    </a:lnTo>
                    <a:lnTo>
                      <a:pt x="645" y="1086"/>
                    </a:lnTo>
                    <a:close/>
                  </a:path>
                </a:pathLst>
              </a:custGeom>
              <a:gradFill rotWithShape="1">
                <a:gsLst>
                  <a:gs pos="0">
                    <a:srgbClr val="33CC33"/>
                  </a:gs>
                  <a:gs pos="100000">
                    <a:srgbClr val="185E18"/>
                  </a:gs>
                </a:gsLst>
                <a:lin ang="2700000" scaled="1"/>
              </a:gradFill>
              <a:ln w="9525">
                <a:noFill/>
                <a:round/>
                <a:headEnd/>
                <a:tailEnd/>
              </a:ln>
            </p:spPr>
            <p:txBody>
              <a:bodyPr/>
              <a:lstStyle/>
              <a:p>
                <a:endParaRPr lang="en-US"/>
              </a:p>
            </p:txBody>
          </p:sp>
          <p:sp>
            <p:nvSpPr>
              <p:cNvPr id="17451" name="Freeform 53"/>
              <p:cNvSpPr>
                <a:spLocks/>
              </p:cNvSpPr>
              <p:nvPr/>
            </p:nvSpPr>
            <p:spPr bwMode="auto">
              <a:xfrm>
                <a:off x="4684" y="919"/>
                <a:ext cx="838" cy="485"/>
              </a:xfrm>
              <a:custGeom>
                <a:avLst/>
                <a:gdLst>
                  <a:gd name="T0" fmla="*/ 838 w 838"/>
                  <a:gd name="T1" fmla="*/ 365 h 485"/>
                  <a:gd name="T2" fmla="*/ 640 w 838"/>
                  <a:gd name="T3" fmla="*/ 485 h 485"/>
                  <a:gd name="T4" fmla="*/ 0 w 838"/>
                  <a:gd name="T5" fmla="*/ 113 h 485"/>
                  <a:gd name="T6" fmla="*/ 196 w 838"/>
                  <a:gd name="T7" fmla="*/ 0 h 485"/>
                  <a:gd name="T8" fmla="*/ 838 w 838"/>
                  <a:gd name="T9" fmla="*/ 365 h 485"/>
                  <a:gd name="T10" fmla="*/ 0 60000 65536"/>
                  <a:gd name="T11" fmla="*/ 0 60000 65536"/>
                  <a:gd name="T12" fmla="*/ 0 60000 65536"/>
                  <a:gd name="T13" fmla="*/ 0 60000 65536"/>
                  <a:gd name="T14" fmla="*/ 0 60000 65536"/>
                  <a:gd name="T15" fmla="*/ 0 w 838"/>
                  <a:gd name="T16" fmla="*/ 0 h 485"/>
                  <a:gd name="T17" fmla="*/ 838 w 838"/>
                  <a:gd name="T18" fmla="*/ 485 h 485"/>
                </a:gdLst>
                <a:ahLst/>
                <a:cxnLst>
                  <a:cxn ang="T10">
                    <a:pos x="T0" y="T1"/>
                  </a:cxn>
                  <a:cxn ang="T11">
                    <a:pos x="T2" y="T3"/>
                  </a:cxn>
                  <a:cxn ang="T12">
                    <a:pos x="T4" y="T5"/>
                  </a:cxn>
                  <a:cxn ang="T13">
                    <a:pos x="T6" y="T7"/>
                  </a:cxn>
                  <a:cxn ang="T14">
                    <a:pos x="T8" y="T9"/>
                  </a:cxn>
                </a:cxnLst>
                <a:rect l="T15" t="T16" r="T17" b="T18"/>
                <a:pathLst>
                  <a:path w="838" h="485">
                    <a:moveTo>
                      <a:pt x="838" y="365"/>
                    </a:moveTo>
                    <a:lnTo>
                      <a:pt x="640" y="485"/>
                    </a:lnTo>
                    <a:lnTo>
                      <a:pt x="0" y="113"/>
                    </a:lnTo>
                    <a:lnTo>
                      <a:pt x="196" y="0"/>
                    </a:lnTo>
                    <a:lnTo>
                      <a:pt x="838" y="365"/>
                    </a:lnTo>
                    <a:close/>
                  </a:path>
                </a:pathLst>
              </a:custGeom>
              <a:gradFill rotWithShape="1">
                <a:gsLst>
                  <a:gs pos="0">
                    <a:srgbClr val="33CC33"/>
                  </a:gs>
                  <a:gs pos="100000">
                    <a:srgbClr val="185E18"/>
                  </a:gs>
                </a:gsLst>
                <a:lin ang="0" scaled="1"/>
              </a:gradFill>
              <a:ln w="9525">
                <a:noFill/>
                <a:round/>
                <a:headEnd/>
                <a:tailEnd/>
              </a:ln>
            </p:spPr>
            <p:txBody>
              <a:bodyPr/>
              <a:lstStyle/>
              <a:p>
                <a:endParaRPr lang="en-US"/>
              </a:p>
            </p:txBody>
          </p:sp>
        </p:grpSp>
        <p:sp>
          <p:nvSpPr>
            <p:cNvPr id="17444" name="Freeform 45"/>
            <p:cNvSpPr>
              <a:spLocks/>
            </p:cNvSpPr>
            <p:nvPr/>
          </p:nvSpPr>
          <p:spPr bwMode="auto">
            <a:xfrm>
              <a:off x="1014" y="1531"/>
              <a:ext cx="394" cy="649"/>
            </a:xfrm>
            <a:custGeom>
              <a:avLst/>
              <a:gdLst>
                <a:gd name="T0" fmla="*/ 0 w 1525"/>
                <a:gd name="T1" fmla="*/ 0 h 2512"/>
                <a:gd name="T2" fmla="*/ 0 w 1525"/>
                <a:gd name="T3" fmla="*/ 422 h 2512"/>
                <a:gd name="T4" fmla="*/ 394 w 1525"/>
                <a:gd name="T5" fmla="*/ 649 h 2512"/>
                <a:gd name="T6" fmla="*/ 394 w 1525"/>
                <a:gd name="T7" fmla="*/ 227 h 2512"/>
                <a:gd name="T8" fmla="*/ 0 w 1525"/>
                <a:gd name="T9" fmla="*/ 0 h 2512"/>
                <a:gd name="T10" fmla="*/ 0 60000 65536"/>
                <a:gd name="T11" fmla="*/ 0 60000 65536"/>
                <a:gd name="T12" fmla="*/ 0 60000 65536"/>
                <a:gd name="T13" fmla="*/ 0 60000 65536"/>
                <a:gd name="T14" fmla="*/ 0 60000 65536"/>
                <a:gd name="T15" fmla="*/ 0 w 1525"/>
                <a:gd name="T16" fmla="*/ 0 h 2512"/>
                <a:gd name="T17" fmla="*/ 1525 w 1525"/>
                <a:gd name="T18" fmla="*/ 2512 h 2512"/>
              </a:gdLst>
              <a:ahLst/>
              <a:cxnLst>
                <a:cxn ang="T10">
                  <a:pos x="T0" y="T1"/>
                </a:cxn>
                <a:cxn ang="T11">
                  <a:pos x="T2" y="T3"/>
                </a:cxn>
                <a:cxn ang="T12">
                  <a:pos x="T4" y="T5"/>
                </a:cxn>
                <a:cxn ang="T13">
                  <a:pos x="T6" y="T7"/>
                </a:cxn>
                <a:cxn ang="T14">
                  <a:pos x="T8" y="T9"/>
                </a:cxn>
              </a:cxnLst>
              <a:rect l="T15" t="T16" r="T17" b="T18"/>
              <a:pathLst>
                <a:path w="1525" h="2512">
                  <a:moveTo>
                    <a:pt x="0" y="0"/>
                  </a:moveTo>
                  <a:lnTo>
                    <a:pt x="0" y="1632"/>
                  </a:lnTo>
                  <a:lnTo>
                    <a:pt x="1525" y="2512"/>
                  </a:lnTo>
                  <a:lnTo>
                    <a:pt x="1525" y="880"/>
                  </a:lnTo>
                  <a:lnTo>
                    <a:pt x="0" y="0"/>
                  </a:lnTo>
                  <a:close/>
                </a:path>
              </a:pathLst>
            </a:custGeom>
            <a:solidFill>
              <a:schemeClr val="accent1">
                <a:alpha val="39999"/>
              </a:schemeClr>
            </a:solidFill>
            <a:ln w="9525">
              <a:noFill/>
              <a:round/>
              <a:headEnd/>
              <a:tailEnd/>
            </a:ln>
          </p:spPr>
          <p:txBody>
            <a:bodyPr/>
            <a:lstStyle/>
            <a:p>
              <a:endParaRPr lang="en-US"/>
            </a:p>
          </p:txBody>
        </p:sp>
        <p:sp>
          <p:nvSpPr>
            <p:cNvPr id="17445" name="Freeform 46"/>
            <p:cNvSpPr>
              <a:spLocks/>
            </p:cNvSpPr>
            <p:nvPr/>
          </p:nvSpPr>
          <p:spPr bwMode="auto">
            <a:xfrm>
              <a:off x="1407" y="1555"/>
              <a:ext cx="352" cy="625"/>
            </a:xfrm>
            <a:custGeom>
              <a:avLst/>
              <a:gdLst>
                <a:gd name="T0" fmla="*/ 0 w 1360"/>
                <a:gd name="T1" fmla="*/ 205 h 2416"/>
                <a:gd name="T2" fmla="*/ 0 w 1360"/>
                <a:gd name="T3" fmla="*/ 625 h 2416"/>
                <a:gd name="T4" fmla="*/ 352 w 1360"/>
                <a:gd name="T5" fmla="*/ 420 h 2416"/>
                <a:gd name="T6" fmla="*/ 352 w 1360"/>
                <a:gd name="T7" fmla="*/ 0 h 2416"/>
                <a:gd name="T8" fmla="*/ 0 w 1360"/>
                <a:gd name="T9" fmla="*/ 205 h 2416"/>
                <a:gd name="T10" fmla="*/ 0 60000 65536"/>
                <a:gd name="T11" fmla="*/ 0 60000 65536"/>
                <a:gd name="T12" fmla="*/ 0 60000 65536"/>
                <a:gd name="T13" fmla="*/ 0 60000 65536"/>
                <a:gd name="T14" fmla="*/ 0 60000 65536"/>
                <a:gd name="T15" fmla="*/ 0 w 1360"/>
                <a:gd name="T16" fmla="*/ 0 h 2416"/>
                <a:gd name="T17" fmla="*/ 1360 w 1360"/>
                <a:gd name="T18" fmla="*/ 2416 h 2416"/>
              </a:gdLst>
              <a:ahLst/>
              <a:cxnLst>
                <a:cxn ang="T10">
                  <a:pos x="T0" y="T1"/>
                </a:cxn>
                <a:cxn ang="T11">
                  <a:pos x="T2" y="T3"/>
                </a:cxn>
                <a:cxn ang="T12">
                  <a:pos x="T4" y="T5"/>
                </a:cxn>
                <a:cxn ang="T13">
                  <a:pos x="T6" y="T7"/>
                </a:cxn>
                <a:cxn ang="T14">
                  <a:pos x="T8" y="T9"/>
                </a:cxn>
              </a:cxnLst>
              <a:rect l="T15" t="T16" r="T17" b="T18"/>
              <a:pathLst>
                <a:path w="1360" h="2416">
                  <a:moveTo>
                    <a:pt x="0" y="792"/>
                  </a:moveTo>
                  <a:lnTo>
                    <a:pt x="0" y="2416"/>
                  </a:lnTo>
                  <a:lnTo>
                    <a:pt x="1360" y="1624"/>
                  </a:lnTo>
                  <a:lnTo>
                    <a:pt x="1360" y="0"/>
                  </a:lnTo>
                  <a:lnTo>
                    <a:pt x="0" y="792"/>
                  </a:lnTo>
                  <a:close/>
                </a:path>
              </a:pathLst>
            </a:custGeom>
            <a:solidFill>
              <a:srgbClr val="993300">
                <a:alpha val="39999"/>
              </a:srgbClr>
            </a:solidFill>
            <a:ln w="9525">
              <a:noFill/>
              <a:round/>
              <a:headEnd/>
              <a:tailEnd/>
            </a:ln>
          </p:spPr>
          <p:txBody>
            <a:bodyPr/>
            <a:lstStyle/>
            <a:p>
              <a:endParaRPr lang="en-US"/>
            </a:p>
          </p:txBody>
        </p:sp>
        <p:sp>
          <p:nvSpPr>
            <p:cNvPr id="17446" name="Freeform 47"/>
            <p:cNvSpPr>
              <a:spLocks/>
            </p:cNvSpPr>
            <p:nvPr/>
          </p:nvSpPr>
          <p:spPr bwMode="auto">
            <a:xfrm>
              <a:off x="1014" y="1328"/>
              <a:ext cx="745" cy="430"/>
            </a:xfrm>
            <a:custGeom>
              <a:avLst/>
              <a:gdLst>
                <a:gd name="T0" fmla="*/ 745 w 2880"/>
                <a:gd name="T1" fmla="*/ 227 h 1664"/>
                <a:gd name="T2" fmla="*/ 394 w 2880"/>
                <a:gd name="T3" fmla="*/ 430 h 1664"/>
                <a:gd name="T4" fmla="*/ 0 w 2880"/>
                <a:gd name="T5" fmla="*/ 203 h 1664"/>
                <a:gd name="T6" fmla="*/ 352 w 2880"/>
                <a:gd name="T7" fmla="*/ 0 h 1664"/>
                <a:gd name="T8" fmla="*/ 745 w 2880"/>
                <a:gd name="T9" fmla="*/ 227 h 1664"/>
                <a:gd name="T10" fmla="*/ 0 60000 65536"/>
                <a:gd name="T11" fmla="*/ 0 60000 65536"/>
                <a:gd name="T12" fmla="*/ 0 60000 65536"/>
                <a:gd name="T13" fmla="*/ 0 60000 65536"/>
                <a:gd name="T14" fmla="*/ 0 60000 65536"/>
                <a:gd name="T15" fmla="*/ 0 w 2880"/>
                <a:gd name="T16" fmla="*/ 0 h 1664"/>
                <a:gd name="T17" fmla="*/ 2880 w 2880"/>
                <a:gd name="T18" fmla="*/ 1664 h 1664"/>
              </a:gdLst>
              <a:ahLst/>
              <a:cxnLst>
                <a:cxn ang="T10">
                  <a:pos x="T0" y="T1"/>
                </a:cxn>
                <a:cxn ang="T11">
                  <a:pos x="T2" y="T3"/>
                </a:cxn>
                <a:cxn ang="T12">
                  <a:pos x="T4" y="T5"/>
                </a:cxn>
                <a:cxn ang="T13">
                  <a:pos x="T6" y="T7"/>
                </a:cxn>
                <a:cxn ang="T14">
                  <a:pos x="T8" y="T9"/>
                </a:cxn>
              </a:cxnLst>
              <a:rect l="T15" t="T16" r="T17" b="T18"/>
              <a:pathLst>
                <a:path w="2880" h="1664">
                  <a:moveTo>
                    <a:pt x="2880" y="880"/>
                  </a:moveTo>
                  <a:lnTo>
                    <a:pt x="1522" y="1664"/>
                  </a:lnTo>
                  <a:lnTo>
                    <a:pt x="0" y="785"/>
                  </a:lnTo>
                  <a:lnTo>
                    <a:pt x="1360" y="0"/>
                  </a:lnTo>
                  <a:lnTo>
                    <a:pt x="2880" y="880"/>
                  </a:lnTo>
                  <a:close/>
                </a:path>
              </a:pathLst>
            </a:custGeom>
            <a:solidFill>
              <a:schemeClr val="accent2">
                <a:alpha val="39999"/>
              </a:schemeClr>
            </a:solidFill>
            <a:ln w="9525">
              <a:noFill/>
              <a:round/>
              <a:headEnd/>
              <a:tailEnd/>
            </a:ln>
          </p:spPr>
          <p:txBody>
            <a:bodyPr/>
            <a:lstStyle/>
            <a:p>
              <a:endParaRPr lang="en-US"/>
            </a:p>
          </p:txBody>
        </p:sp>
      </p:grpSp>
      <p:grpSp>
        <p:nvGrpSpPr>
          <p:cNvPr id="6" name="Group 95"/>
          <p:cNvGrpSpPr>
            <a:grpSpLocks/>
          </p:cNvGrpSpPr>
          <p:nvPr/>
        </p:nvGrpSpPr>
        <p:grpSpPr bwMode="auto">
          <a:xfrm>
            <a:off x="7072314" y="4167188"/>
            <a:ext cx="3125787" cy="2208212"/>
            <a:chOff x="4044" y="448"/>
            <a:chExt cx="1484" cy="1048"/>
          </a:xfrm>
        </p:grpSpPr>
        <p:sp>
          <p:nvSpPr>
            <p:cNvPr id="17427" name="Rectangle 63"/>
            <p:cNvSpPr>
              <a:spLocks noChangeArrowheads="1"/>
            </p:cNvSpPr>
            <p:nvPr/>
          </p:nvSpPr>
          <p:spPr bwMode="auto">
            <a:xfrm>
              <a:off x="4786" y="783"/>
              <a:ext cx="371" cy="371"/>
            </a:xfrm>
            <a:prstGeom prst="rect">
              <a:avLst/>
            </a:prstGeom>
            <a:solidFill>
              <a:schemeClr val="accent1">
                <a:alpha val="39999"/>
              </a:schemeClr>
            </a:solidFill>
            <a:ln w="9525">
              <a:noFill/>
              <a:miter lim="800000"/>
              <a:headEnd/>
              <a:tailEnd/>
            </a:ln>
          </p:spPr>
          <p:txBody>
            <a:bodyPr wrap="none" anchor="ctr"/>
            <a:lstStyle/>
            <a:p>
              <a:endParaRPr lang="en-US"/>
            </a:p>
          </p:txBody>
        </p:sp>
        <p:sp>
          <p:nvSpPr>
            <p:cNvPr id="17428" name="Rectangle 64"/>
            <p:cNvSpPr>
              <a:spLocks noChangeArrowheads="1"/>
            </p:cNvSpPr>
            <p:nvPr/>
          </p:nvSpPr>
          <p:spPr bwMode="auto">
            <a:xfrm>
              <a:off x="5157" y="783"/>
              <a:ext cx="371" cy="371"/>
            </a:xfrm>
            <a:prstGeom prst="rect">
              <a:avLst/>
            </a:prstGeom>
            <a:solidFill>
              <a:srgbClr val="993300">
                <a:alpha val="39999"/>
              </a:srgbClr>
            </a:solidFill>
            <a:ln w="9525">
              <a:noFill/>
              <a:miter lim="800000"/>
              <a:headEnd/>
              <a:tailEnd/>
            </a:ln>
          </p:spPr>
          <p:txBody>
            <a:bodyPr wrap="none" anchor="ctr"/>
            <a:lstStyle/>
            <a:p>
              <a:endParaRPr lang="en-US"/>
            </a:p>
          </p:txBody>
        </p:sp>
        <p:sp>
          <p:nvSpPr>
            <p:cNvPr id="17429" name="Rectangle 65"/>
            <p:cNvSpPr>
              <a:spLocks noChangeArrowheads="1"/>
            </p:cNvSpPr>
            <p:nvPr/>
          </p:nvSpPr>
          <p:spPr bwMode="auto">
            <a:xfrm>
              <a:off x="4415" y="783"/>
              <a:ext cx="371" cy="371"/>
            </a:xfrm>
            <a:prstGeom prst="rect">
              <a:avLst/>
            </a:prstGeom>
            <a:solidFill>
              <a:srgbClr val="993300">
                <a:alpha val="39999"/>
              </a:srgbClr>
            </a:solidFill>
            <a:ln w="9525">
              <a:noFill/>
              <a:miter lim="800000"/>
              <a:headEnd/>
              <a:tailEnd/>
            </a:ln>
          </p:spPr>
          <p:txBody>
            <a:bodyPr wrap="none" anchor="ctr"/>
            <a:lstStyle/>
            <a:p>
              <a:endParaRPr lang="en-US"/>
            </a:p>
          </p:txBody>
        </p:sp>
        <p:sp>
          <p:nvSpPr>
            <p:cNvPr id="17430" name="Rectangle 66"/>
            <p:cNvSpPr>
              <a:spLocks noChangeArrowheads="1"/>
            </p:cNvSpPr>
            <p:nvPr/>
          </p:nvSpPr>
          <p:spPr bwMode="auto">
            <a:xfrm>
              <a:off x="4044" y="783"/>
              <a:ext cx="371" cy="371"/>
            </a:xfrm>
            <a:prstGeom prst="rect">
              <a:avLst/>
            </a:prstGeom>
            <a:solidFill>
              <a:schemeClr val="accent1">
                <a:alpha val="39999"/>
              </a:schemeClr>
            </a:solidFill>
            <a:ln w="9525">
              <a:noFill/>
              <a:miter lim="800000"/>
              <a:headEnd/>
              <a:tailEnd/>
            </a:ln>
          </p:spPr>
          <p:txBody>
            <a:bodyPr wrap="none" anchor="ctr"/>
            <a:lstStyle/>
            <a:p>
              <a:endParaRPr lang="en-US"/>
            </a:p>
          </p:txBody>
        </p:sp>
        <p:sp>
          <p:nvSpPr>
            <p:cNvPr id="17431" name="Rectangle 67"/>
            <p:cNvSpPr>
              <a:spLocks noChangeArrowheads="1"/>
            </p:cNvSpPr>
            <p:nvPr/>
          </p:nvSpPr>
          <p:spPr bwMode="auto">
            <a:xfrm>
              <a:off x="4786" y="448"/>
              <a:ext cx="371" cy="335"/>
            </a:xfrm>
            <a:prstGeom prst="rect">
              <a:avLst/>
            </a:prstGeom>
            <a:solidFill>
              <a:schemeClr val="accent2">
                <a:alpha val="39999"/>
              </a:schemeClr>
            </a:solidFill>
            <a:ln w="9525">
              <a:noFill/>
              <a:miter lim="800000"/>
              <a:headEnd/>
              <a:tailEnd/>
            </a:ln>
          </p:spPr>
          <p:txBody>
            <a:bodyPr wrap="none" anchor="ctr"/>
            <a:lstStyle/>
            <a:p>
              <a:endParaRPr lang="en-US"/>
            </a:p>
          </p:txBody>
        </p:sp>
        <p:sp>
          <p:nvSpPr>
            <p:cNvPr id="17432" name="Rectangle 69"/>
            <p:cNvSpPr>
              <a:spLocks noChangeArrowheads="1"/>
            </p:cNvSpPr>
            <p:nvPr/>
          </p:nvSpPr>
          <p:spPr bwMode="auto">
            <a:xfrm>
              <a:off x="4816" y="828"/>
              <a:ext cx="308" cy="290"/>
            </a:xfrm>
            <a:prstGeom prst="rect">
              <a:avLst/>
            </a:prstGeom>
            <a:noFill/>
            <a:ln w="9525">
              <a:solidFill>
                <a:schemeClr val="bg1"/>
              </a:solidFill>
              <a:miter lim="800000"/>
              <a:headEnd/>
              <a:tailEnd/>
            </a:ln>
          </p:spPr>
          <p:txBody>
            <a:bodyPr wrap="none" anchor="ctr"/>
            <a:lstStyle/>
            <a:p>
              <a:endParaRPr lang="en-US"/>
            </a:p>
          </p:txBody>
        </p:sp>
        <p:sp>
          <p:nvSpPr>
            <p:cNvPr id="17433" name="Line 70"/>
            <p:cNvSpPr>
              <a:spLocks noChangeShapeType="1"/>
            </p:cNvSpPr>
            <p:nvPr/>
          </p:nvSpPr>
          <p:spPr bwMode="auto">
            <a:xfrm>
              <a:off x="4815" y="1036"/>
              <a:ext cx="308" cy="0"/>
            </a:xfrm>
            <a:prstGeom prst="line">
              <a:avLst/>
            </a:prstGeom>
            <a:noFill/>
            <a:ln w="9525">
              <a:solidFill>
                <a:schemeClr val="bg1"/>
              </a:solidFill>
              <a:round/>
              <a:headEnd/>
              <a:tailEnd/>
            </a:ln>
          </p:spPr>
          <p:txBody>
            <a:bodyPr/>
            <a:lstStyle/>
            <a:p>
              <a:endParaRPr lang="en-US"/>
            </a:p>
          </p:txBody>
        </p:sp>
        <p:sp>
          <p:nvSpPr>
            <p:cNvPr id="17434" name="Freeform 71"/>
            <p:cNvSpPr>
              <a:spLocks/>
            </p:cNvSpPr>
            <p:nvPr/>
          </p:nvSpPr>
          <p:spPr bwMode="auto">
            <a:xfrm>
              <a:off x="5230" y="829"/>
              <a:ext cx="281" cy="289"/>
            </a:xfrm>
            <a:custGeom>
              <a:avLst/>
              <a:gdLst>
                <a:gd name="T0" fmla="*/ 280 w 999"/>
                <a:gd name="T1" fmla="*/ 289 h 1037"/>
                <a:gd name="T2" fmla="*/ 1 w 999"/>
                <a:gd name="T3" fmla="*/ 289 h 1037"/>
                <a:gd name="T4" fmla="*/ 0 w 999"/>
                <a:gd name="T5" fmla="*/ 207 h 1037"/>
                <a:gd name="T6" fmla="*/ 200 w 999"/>
                <a:gd name="T7" fmla="*/ 207 h 1037"/>
                <a:gd name="T8" fmla="*/ 200 w 999"/>
                <a:gd name="T9" fmla="*/ 0 h 1037"/>
                <a:gd name="T10" fmla="*/ 281 w 999"/>
                <a:gd name="T11" fmla="*/ 0 h 1037"/>
                <a:gd name="T12" fmla="*/ 280 w 999"/>
                <a:gd name="T13" fmla="*/ 289 h 1037"/>
                <a:gd name="T14" fmla="*/ 0 60000 65536"/>
                <a:gd name="T15" fmla="*/ 0 60000 65536"/>
                <a:gd name="T16" fmla="*/ 0 60000 65536"/>
                <a:gd name="T17" fmla="*/ 0 60000 65536"/>
                <a:gd name="T18" fmla="*/ 0 60000 65536"/>
                <a:gd name="T19" fmla="*/ 0 60000 65536"/>
                <a:gd name="T20" fmla="*/ 0 60000 65536"/>
                <a:gd name="T21" fmla="*/ 0 w 999"/>
                <a:gd name="T22" fmla="*/ 0 h 1037"/>
                <a:gd name="T23" fmla="*/ 999 w 999"/>
                <a:gd name="T24" fmla="*/ 1037 h 103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99" h="1037">
                  <a:moveTo>
                    <a:pt x="995" y="1037"/>
                  </a:moveTo>
                  <a:lnTo>
                    <a:pt x="3" y="1037"/>
                  </a:lnTo>
                  <a:lnTo>
                    <a:pt x="0" y="742"/>
                  </a:lnTo>
                  <a:lnTo>
                    <a:pt x="711" y="742"/>
                  </a:lnTo>
                  <a:lnTo>
                    <a:pt x="711" y="0"/>
                  </a:lnTo>
                  <a:lnTo>
                    <a:pt x="999" y="0"/>
                  </a:lnTo>
                  <a:lnTo>
                    <a:pt x="995" y="1037"/>
                  </a:lnTo>
                  <a:close/>
                </a:path>
              </a:pathLst>
            </a:custGeom>
            <a:noFill/>
            <a:ln w="9525">
              <a:solidFill>
                <a:schemeClr val="bg1"/>
              </a:solidFill>
              <a:round/>
              <a:headEnd/>
              <a:tailEnd/>
            </a:ln>
          </p:spPr>
          <p:txBody>
            <a:bodyPr/>
            <a:lstStyle/>
            <a:p>
              <a:endParaRPr lang="en-US"/>
            </a:p>
          </p:txBody>
        </p:sp>
        <p:sp>
          <p:nvSpPr>
            <p:cNvPr id="17435" name="Rectangle 73"/>
            <p:cNvSpPr>
              <a:spLocks noChangeArrowheads="1"/>
            </p:cNvSpPr>
            <p:nvPr/>
          </p:nvSpPr>
          <p:spPr bwMode="auto">
            <a:xfrm>
              <a:off x="4817" y="470"/>
              <a:ext cx="305" cy="280"/>
            </a:xfrm>
            <a:prstGeom prst="rect">
              <a:avLst/>
            </a:prstGeom>
            <a:noFill/>
            <a:ln w="9525">
              <a:solidFill>
                <a:schemeClr val="bg1"/>
              </a:solidFill>
              <a:miter lim="800000"/>
              <a:headEnd/>
              <a:tailEnd/>
            </a:ln>
          </p:spPr>
          <p:txBody>
            <a:bodyPr wrap="none" anchor="ctr"/>
            <a:lstStyle/>
            <a:p>
              <a:endParaRPr lang="en-US"/>
            </a:p>
          </p:txBody>
        </p:sp>
        <p:sp>
          <p:nvSpPr>
            <p:cNvPr id="17436" name="Line 74"/>
            <p:cNvSpPr>
              <a:spLocks noChangeShapeType="1"/>
            </p:cNvSpPr>
            <p:nvPr/>
          </p:nvSpPr>
          <p:spPr bwMode="auto">
            <a:xfrm>
              <a:off x="4815" y="551"/>
              <a:ext cx="307" cy="0"/>
            </a:xfrm>
            <a:prstGeom prst="line">
              <a:avLst/>
            </a:prstGeom>
            <a:noFill/>
            <a:ln w="9525">
              <a:solidFill>
                <a:schemeClr val="bg1"/>
              </a:solidFill>
              <a:round/>
              <a:headEnd/>
              <a:tailEnd/>
            </a:ln>
          </p:spPr>
          <p:txBody>
            <a:bodyPr/>
            <a:lstStyle/>
            <a:p>
              <a:endParaRPr lang="en-US"/>
            </a:p>
          </p:txBody>
        </p:sp>
        <p:sp>
          <p:nvSpPr>
            <p:cNvPr id="17437" name="Freeform 75"/>
            <p:cNvSpPr>
              <a:spLocks/>
            </p:cNvSpPr>
            <p:nvPr/>
          </p:nvSpPr>
          <p:spPr bwMode="auto">
            <a:xfrm flipH="1">
              <a:off x="4438" y="830"/>
              <a:ext cx="279" cy="290"/>
            </a:xfrm>
            <a:custGeom>
              <a:avLst/>
              <a:gdLst>
                <a:gd name="T0" fmla="*/ 278 w 999"/>
                <a:gd name="T1" fmla="*/ 290 h 1037"/>
                <a:gd name="T2" fmla="*/ 1 w 999"/>
                <a:gd name="T3" fmla="*/ 290 h 1037"/>
                <a:gd name="T4" fmla="*/ 0 w 999"/>
                <a:gd name="T5" fmla="*/ 208 h 1037"/>
                <a:gd name="T6" fmla="*/ 199 w 999"/>
                <a:gd name="T7" fmla="*/ 208 h 1037"/>
                <a:gd name="T8" fmla="*/ 199 w 999"/>
                <a:gd name="T9" fmla="*/ 0 h 1037"/>
                <a:gd name="T10" fmla="*/ 279 w 999"/>
                <a:gd name="T11" fmla="*/ 0 h 1037"/>
                <a:gd name="T12" fmla="*/ 278 w 999"/>
                <a:gd name="T13" fmla="*/ 290 h 1037"/>
                <a:gd name="T14" fmla="*/ 0 60000 65536"/>
                <a:gd name="T15" fmla="*/ 0 60000 65536"/>
                <a:gd name="T16" fmla="*/ 0 60000 65536"/>
                <a:gd name="T17" fmla="*/ 0 60000 65536"/>
                <a:gd name="T18" fmla="*/ 0 60000 65536"/>
                <a:gd name="T19" fmla="*/ 0 60000 65536"/>
                <a:gd name="T20" fmla="*/ 0 60000 65536"/>
                <a:gd name="T21" fmla="*/ 0 w 999"/>
                <a:gd name="T22" fmla="*/ 0 h 1037"/>
                <a:gd name="T23" fmla="*/ 999 w 999"/>
                <a:gd name="T24" fmla="*/ 1037 h 103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99" h="1037">
                  <a:moveTo>
                    <a:pt x="995" y="1037"/>
                  </a:moveTo>
                  <a:lnTo>
                    <a:pt x="3" y="1037"/>
                  </a:lnTo>
                  <a:lnTo>
                    <a:pt x="0" y="742"/>
                  </a:lnTo>
                  <a:lnTo>
                    <a:pt x="711" y="742"/>
                  </a:lnTo>
                  <a:lnTo>
                    <a:pt x="711" y="0"/>
                  </a:lnTo>
                  <a:lnTo>
                    <a:pt x="999" y="0"/>
                  </a:lnTo>
                  <a:lnTo>
                    <a:pt x="995" y="1037"/>
                  </a:lnTo>
                  <a:close/>
                </a:path>
              </a:pathLst>
            </a:custGeom>
            <a:noFill/>
            <a:ln w="9525">
              <a:solidFill>
                <a:schemeClr val="bg1"/>
              </a:solidFill>
              <a:round/>
              <a:headEnd/>
              <a:tailEnd/>
            </a:ln>
          </p:spPr>
          <p:txBody>
            <a:bodyPr/>
            <a:lstStyle/>
            <a:p>
              <a:endParaRPr lang="en-US"/>
            </a:p>
          </p:txBody>
        </p:sp>
        <p:sp>
          <p:nvSpPr>
            <p:cNvPr id="17438" name="Rectangle 76"/>
            <p:cNvSpPr>
              <a:spLocks noChangeArrowheads="1"/>
            </p:cNvSpPr>
            <p:nvPr/>
          </p:nvSpPr>
          <p:spPr bwMode="auto">
            <a:xfrm>
              <a:off x="4786" y="1154"/>
              <a:ext cx="371" cy="342"/>
            </a:xfrm>
            <a:prstGeom prst="rect">
              <a:avLst/>
            </a:prstGeom>
            <a:solidFill>
              <a:schemeClr val="accent2">
                <a:alpha val="39999"/>
              </a:schemeClr>
            </a:solidFill>
            <a:ln w="9525">
              <a:noFill/>
              <a:miter lim="800000"/>
              <a:headEnd/>
              <a:tailEnd/>
            </a:ln>
          </p:spPr>
          <p:txBody>
            <a:bodyPr wrap="none" anchor="ctr"/>
            <a:lstStyle/>
            <a:p>
              <a:endParaRPr lang="en-US"/>
            </a:p>
          </p:txBody>
        </p:sp>
        <p:sp>
          <p:nvSpPr>
            <p:cNvPr id="17439" name="Rectangle 77"/>
            <p:cNvSpPr>
              <a:spLocks noChangeArrowheads="1"/>
            </p:cNvSpPr>
            <p:nvPr/>
          </p:nvSpPr>
          <p:spPr bwMode="auto">
            <a:xfrm flipV="1">
              <a:off x="4817" y="1190"/>
              <a:ext cx="305" cy="280"/>
            </a:xfrm>
            <a:prstGeom prst="rect">
              <a:avLst/>
            </a:prstGeom>
            <a:noFill/>
            <a:ln w="9525">
              <a:solidFill>
                <a:schemeClr val="bg1"/>
              </a:solidFill>
              <a:miter lim="800000"/>
              <a:headEnd/>
              <a:tailEnd/>
            </a:ln>
          </p:spPr>
          <p:txBody>
            <a:bodyPr wrap="none" anchor="ctr"/>
            <a:lstStyle/>
            <a:p>
              <a:endParaRPr lang="en-US"/>
            </a:p>
          </p:txBody>
        </p:sp>
        <p:sp>
          <p:nvSpPr>
            <p:cNvPr id="17440" name="Line 78"/>
            <p:cNvSpPr>
              <a:spLocks noChangeShapeType="1"/>
            </p:cNvSpPr>
            <p:nvPr/>
          </p:nvSpPr>
          <p:spPr bwMode="auto">
            <a:xfrm flipV="1">
              <a:off x="4815" y="1390"/>
              <a:ext cx="307" cy="0"/>
            </a:xfrm>
            <a:prstGeom prst="line">
              <a:avLst/>
            </a:prstGeom>
            <a:noFill/>
            <a:ln w="9525">
              <a:solidFill>
                <a:schemeClr val="bg1"/>
              </a:solidFill>
              <a:prstDash val="lgDash"/>
              <a:round/>
              <a:headEnd/>
              <a:tailEnd/>
            </a:ln>
          </p:spPr>
          <p:txBody>
            <a:bodyPr/>
            <a:lstStyle/>
            <a:p>
              <a:endParaRPr lang="en-US"/>
            </a:p>
          </p:txBody>
        </p:sp>
        <p:sp>
          <p:nvSpPr>
            <p:cNvPr id="17441" name="Rectangle 80"/>
            <p:cNvSpPr>
              <a:spLocks noChangeArrowheads="1"/>
            </p:cNvSpPr>
            <p:nvPr/>
          </p:nvSpPr>
          <p:spPr bwMode="auto">
            <a:xfrm>
              <a:off x="4077" y="830"/>
              <a:ext cx="306" cy="291"/>
            </a:xfrm>
            <a:prstGeom prst="rect">
              <a:avLst/>
            </a:prstGeom>
            <a:noFill/>
            <a:ln w="9525">
              <a:solidFill>
                <a:schemeClr val="bg1"/>
              </a:solidFill>
              <a:miter lim="800000"/>
              <a:headEnd/>
              <a:tailEnd/>
            </a:ln>
          </p:spPr>
          <p:txBody>
            <a:bodyPr wrap="none" anchor="ctr"/>
            <a:lstStyle/>
            <a:p>
              <a:endParaRPr lang="en-US"/>
            </a:p>
          </p:txBody>
        </p:sp>
        <p:sp>
          <p:nvSpPr>
            <p:cNvPr id="17442" name="Line 81"/>
            <p:cNvSpPr>
              <a:spLocks noChangeShapeType="1"/>
            </p:cNvSpPr>
            <p:nvPr/>
          </p:nvSpPr>
          <p:spPr bwMode="auto">
            <a:xfrm>
              <a:off x="4076" y="1039"/>
              <a:ext cx="306" cy="0"/>
            </a:xfrm>
            <a:prstGeom prst="line">
              <a:avLst/>
            </a:prstGeom>
            <a:noFill/>
            <a:ln w="9525">
              <a:solidFill>
                <a:schemeClr val="bg1"/>
              </a:solidFill>
              <a:prstDash val="lgDash"/>
              <a:round/>
              <a:headEnd/>
              <a:tailEnd/>
            </a:ln>
          </p:spPr>
          <p:txBody>
            <a:bodyPr/>
            <a:lstStyle/>
            <a:p>
              <a:endParaRPr lang="en-US"/>
            </a:p>
          </p:txBody>
        </p:sp>
      </p:grpSp>
      <p:sp>
        <p:nvSpPr>
          <p:cNvPr id="17415" name="Oval 108"/>
          <p:cNvSpPr>
            <a:spLocks noChangeArrowheads="1"/>
          </p:cNvSpPr>
          <p:nvPr/>
        </p:nvSpPr>
        <p:spPr bwMode="auto">
          <a:xfrm>
            <a:off x="3759200" y="1235075"/>
            <a:ext cx="495300" cy="495300"/>
          </a:xfrm>
          <a:prstGeom prst="ellipse">
            <a:avLst/>
          </a:prstGeom>
          <a:solidFill>
            <a:srgbClr val="CC3300"/>
          </a:solidFill>
          <a:ln w="9525" algn="ctr">
            <a:noFill/>
            <a:round/>
            <a:headEnd/>
            <a:tailEnd/>
          </a:ln>
          <a:effectLst>
            <a:prstShdw prst="shdw17" dist="17961" dir="2700000">
              <a:srgbClr val="7A1F00"/>
            </a:prstShdw>
          </a:effectLst>
        </p:spPr>
        <p:txBody>
          <a:bodyPr wrap="none" anchor="ctr"/>
          <a:lstStyle/>
          <a:p>
            <a:r>
              <a:rPr lang="en-US" sz="2000" b="1">
                <a:latin typeface="Arial" charset="0"/>
              </a:rPr>
              <a:t>1</a:t>
            </a:r>
            <a:endParaRPr lang="th-TH" sz="2000" b="1">
              <a:latin typeface="Arial" charset="0"/>
            </a:endParaRPr>
          </a:p>
        </p:txBody>
      </p:sp>
      <p:sp>
        <p:nvSpPr>
          <p:cNvPr id="17416" name="Oval 110"/>
          <p:cNvSpPr>
            <a:spLocks noChangeArrowheads="1"/>
          </p:cNvSpPr>
          <p:nvPr/>
        </p:nvSpPr>
        <p:spPr bwMode="auto">
          <a:xfrm>
            <a:off x="7658100" y="1260475"/>
            <a:ext cx="495300" cy="495300"/>
          </a:xfrm>
          <a:prstGeom prst="ellipse">
            <a:avLst/>
          </a:prstGeom>
          <a:solidFill>
            <a:srgbClr val="CC3300"/>
          </a:solidFill>
          <a:ln w="9525" algn="ctr">
            <a:noFill/>
            <a:round/>
            <a:headEnd/>
            <a:tailEnd/>
          </a:ln>
          <a:effectLst>
            <a:prstShdw prst="shdw17" dist="17961" dir="2700000">
              <a:srgbClr val="7A1F00"/>
            </a:prstShdw>
          </a:effectLst>
        </p:spPr>
        <p:txBody>
          <a:bodyPr wrap="none" anchor="ctr"/>
          <a:lstStyle/>
          <a:p>
            <a:r>
              <a:rPr lang="en-US" sz="2000" b="1">
                <a:latin typeface="Arial" charset="0"/>
              </a:rPr>
              <a:t>2</a:t>
            </a:r>
            <a:endParaRPr lang="th-TH" sz="2000" b="1">
              <a:latin typeface="Arial" charset="0"/>
            </a:endParaRPr>
          </a:p>
        </p:txBody>
      </p:sp>
      <p:sp>
        <p:nvSpPr>
          <p:cNvPr id="17417" name="Oval 111"/>
          <p:cNvSpPr>
            <a:spLocks noChangeArrowheads="1"/>
          </p:cNvSpPr>
          <p:nvPr/>
        </p:nvSpPr>
        <p:spPr bwMode="auto">
          <a:xfrm>
            <a:off x="3714750" y="3187700"/>
            <a:ext cx="495300" cy="495300"/>
          </a:xfrm>
          <a:prstGeom prst="ellipse">
            <a:avLst/>
          </a:prstGeom>
          <a:solidFill>
            <a:srgbClr val="CC3300"/>
          </a:solidFill>
          <a:ln w="9525" algn="ctr">
            <a:noFill/>
            <a:round/>
            <a:headEnd/>
            <a:tailEnd/>
          </a:ln>
          <a:effectLst>
            <a:prstShdw prst="shdw17" dist="17961" dir="2700000">
              <a:srgbClr val="7A1F00"/>
            </a:prstShdw>
          </a:effectLst>
        </p:spPr>
        <p:txBody>
          <a:bodyPr wrap="none" anchor="ctr"/>
          <a:lstStyle/>
          <a:p>
            <a:r>
              <a:rPr lang="en-US" sz="2000" b="1">
                <a:latin typeface="Arial" charset="0"/>
              </a:rPr>
              <a:t>3</a:t>
            </a:r>
            <a:endParaRPr lang="th-TH" sz="2000" b="1">
              <a:latin typeface="Arial" charset="0"/>
            </a:endParaRPr>
          </a:p>
        </p:txBody>
      </p:sp>
      <p:sp>
        <p:nvSpPr>
          <p:cNvPr id="17418" name="Oval 112"/>
          <p:cNvSpPr>
            <a:spLocks noChangeArrowheads="1"/>
          </p:cNvSpPr>
          <p:nvPr/>
        </p:nvSpPr>
        <p:spPr bwMode="auto">
          <a:xfrm>
            <a:off x="7658100" y="3298825"/>
            <a:ext cx="495300" cy="495300"/>
          </a:xfrm>
          <a:prstGeom prst="ellipse">
            <a:avLst/>
          </a:prstGeom>
          <a:solidFill>
            <a:srgbClr val="CC3300"/>
          </a:solidFill>
          <a:ln w="9525" algn="ctr">
            <a:noFill/>
            <a:round/>
            <a:headEnd/>
            <a:tailEnd/>
          </a:ln>
          <a:effectLst>
            <a:prstShdw prst="shdw17" dist="17961" dir="2700000">
              <a:srgbClr val="7A1F00"/>
            </a:prstShdw>
          </a:effectLst>
        </p:spPr>
        <p:txBody>
          <a:bodyPr wrap="none" anchor="ctr"/>
          <a:lstStyle/>
          <a:p>
            <a:r>
              <a:rPr lang="en-US" sz="2000" b="1">
                <a:latin typeface="Arial" charset="0"/>
              </a:rPr>
              <a:t>4</a:t>
            </a:r>
            <a:endParaRPr lang="th-TH" sz="2000" b="1">
              <a:latin typeface="Arial" charset="0"/>
            </a:endParaRPr>
          </a:p>
        </p:txBody>
      </p:sp>
      <p:grpSp>
        <p:nvGrpSpPr>
          <p:cNvPr id="7" name="Group 18"/>
          <p:cNvGrpSpPr>
            <a:grpSpLocks/>
          </p:cNvGrpSpPr>
          <p:nvPr/>
        </p:nvGrpSpPr>
        <p:grpSpPr bwMode="auto">
          <a:xfrm>
            <a:off x="2132013" y="1485901"/>
            <a:ext cx="1149350" cy="1463675"/>
            <a:chOff x="4152" y="919"/>
            <a:chExt cx="1370" cy="1747"/>
          </a:xfrm>
        </p:grpSpPr>
        <p:sp>
          <p:nvSpPr>
            <p:cNvPr id="17422" name="Freeform 19"/>
            <p:cNvSpPr>
              <a:spLocks/>
            </p:cNvSpPr>
            <p:nvPr/>
          </p:nvSpPr>
          <p:spPr bwMode="auto">
            <a:xfrm>
              <a:off x="4776" y="1286"/>
              <a:ext cx="744" cy="1380"/>
            </a:xfrm>
            <a:custGeom>
              <a:avLst/>
              <a:gdLst>
                <a:gd name="T0" fmla="*/ 0 w 744"/>
                <a:gd name="T1" fmla="*/ 1128 h 1380"/>
                <a:gd name="T2" fmla="*/ 0 w 744"/>
                <a:gd name="T3" fmla="*/ 1380 h 1380"/>
                <a:gd name="T4" fmla="*/ 744 w 744"/>
                <a:gd name="T5" fmla="*/ 950 h 1380"/>
                <a:gd name="T6" fmla="*/ 744 w 744"/>
                <a:gd name="T7" fmla="*/ 0 h 1380"/>
                <a:gd name="T8" fmla="*/ 552 w 744"/>
                <a:gd name="T9" fmla="*/ 111 h 1380"/>
                <a:gd name="T10" fmla="*/ 552 w 744"/>
                <a:gd name="T11" fmla="*/ 816 h 1380"/>
                <a:gd name="T12" fmla="*/ 0 w 744"/>
                <a:gd name="T13" fmla="*/ 1128 h 1380"/>
                <a:gd name="T14" fmla="*/ 0 60000 65536"/>
                <a:gd name="T15" fmla="*/ 0 60000 65536"/>
                <a:gd name="T16" fmla="*/ 0 60000 65536"/>
                <a:gd name="T17" fmla="*/ 0 60000 65536"/>
                <a:gd name="T18" fmla="*/ 0 60000 65536"/>
                <a:gd name="T19" fmla="*/ 0 60000 65536"/>
                <a:gd name="T20" fmla="*/ 0 60000 65536"/>
                <a:gd name="T21" fmla="*/ 0 w 744"/>
                <a:gd name="T22" fmla="*/ 0 h 1380"/>
                <a:gd name="T23" fmla="*/ 744 w 744"/>
                <a:gd name="T24" fmla="*/ 1380 h 138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44" h="1380">
                  <a:moveTo>
                    <a:pt x="0" y="1128"/>
                  </a:moveTo>
                  <a:lnTo>
                    <a:pt x="0" y="1380"/>
                  </a:lnTo>
                  <a:lnTo>
                    <a:pt x="744" y="950"/>
                  </a:lnTo>
                  <a:lnTo>
                    <a:pt x="744" y="0"/>
                  </a:lnTo>
                  <a:lnTo>
                    <a:pt x="552" y="111"/>
                  </a:lnTo>
                  <a:lnTo>
                    <a:pt x="552" y="816"/>
                  </a:lnTo>
                  <a:lnTo>
                    <a:pt x="0" y="1128"/>
                  </a:lnTo>
                  <a:close/>
                </a:path>
              </a:pathLst>
            </a:custGeom>
            <a:solidFill>
              <a:srgbClr val="009900"/>
            </a:solidFill>
            <a:ln w="9525">
              <a:noFill/>
              <a:round/>
              <a:headEnd/>
              <a:tailEnd/>
            </a:ln>
          </p:spPr>
          <p:txBody>
            <a:bodyPr/>
            <a:lstStyle/>
            <a:p>
              <a:endParaRPr lang="en-US"/>
            </a:p>
          </p:txBody>
        </p:sp>
        <p:sp>
          <p:nvSpPr>
            <p:cNvPr id="17423" name="Freeform 20"/>
            <p:cNvSpPr>
              <a:spLocks/>
            </p:cNvSpPr>
            <p:nvPr/>
          </p:nvSpPr>
          <p:spPr bwMode="auto">
            <a:xfrm>
              <a:off x="4152" y="2050"/>
              <a:ext cx="624" cy="616"/>
            </a:xfrm>
            <a:custGeom>
              <a:avLst/>
              <a:gdLst>
                <a:gd name="T0" fmla="*/ 624 w 624"/>
                <a:gd name="T1" fmla="*/ 360 h 616"/>
                <a:gd name="T2" fmla="*/ 0 w 624"/>
                <a:gd name="T3" fmla="*/ 0 h 616"/>
                <a:gd name="T4" fmla="*/ 0 w 624"/>
                <a:gd name="T5" fmla="*/ 256 h 616"/>
                <a:gd name="T6" fmla="*/ 624 w 624"/>
                <a:gd name="T7" fmla="*/ 616 h 616"/>
                <a:gd name="T8" fmla="*/ 624 w 624"/>
                <a:gd name="T9" fmla="*/ 360 h 616"/>
                <a:gd name="T10" fmla="*/ 0 60000 65536"/>
                <a:gd name="T11" fmla="*/ 0 60000 65536"/>
                <a:gd name="T12" fmla="*/ 0 60000 65536"/>
                <a:gd name="T13" fmla="*/ 0 60000 65536"/>
                <a:gd name="T14" fmla="*/ 0 60000 65536"/>
                <a:gd name="T15" fmla="*/ 0 w 624"/>
                <a:gd name="T16" fmla="*/ 0 h 616"/>
                <a:gd name="T17" fmla="*/ 624 w 624"/>
                <a:gd name="T18" fmla="*/ 616 h 616"/>
              </a:gdLst>
              <a:ahLst/>
              <a:cxnLst>
                <a:cxn ang="T10">
                  <a:pos x="T0" y="T1"/>
                </a:cxn>
                <a:cxn ang="T11">
                  <a:pos x="T2" y="T3"/>
                </a:cxn>
                <a:cxn ang="T12">
                  <a:pos x="T4" y="T5"/>
                </a:cxn>
                <a:cxn ang="T13">
                  <a:pos x="T6" y="T7"/>
                </a:cxn>
                <a:cxn ang="T14">
                  <a:pos x="T8" y="T9"/>
                </a:cxn>
              </a:cxnLst>
              <a:rect l="T15" t="T16" r="T17" b="T18"/>
              <a:pathLst>
                <a:path w="624" h="616">
                  <a:moveTo>
                    <a:pt x="624" y="360"/>
                  </a:moveTo>
                  <a:lnTo>
                    <a:pt x="0" y="0"/>
                  </a:lnTo>
                  <a:lnTo>
                    <a:pt x="0" y="256"/>
                  </a:lnTo>
                  <a:lnTo>
                    <a:pt x="624" y="616"/>
                  </a:lnTo>
                  <a:lnTo>
                    <a:pt x="624" y="360"/>
                  </a:lnTo>
                  <a:close/>
                </a:path>
              </a:pathLst>
            </a:custGeom>
            <a:gradFill rotWithShape="1">
              <a:gsLst>
                <a:gs pos="0">
                  <a:srgbClr val="33CC33"/>
                </a:gs>
                <a:gs pos="100000">
                  <a:srgbClr val="1D721D"/>
                </a:gs>
              </a:gsLst>
              <a:lin ang="0" scaled="1"/>
            </a:gradFill>
            <a:ln w="9525">
              <a:noFill/>
              <a:round/>
              <a:headEnd/>
              <a:tailEnd/>
            </a:ln>
          </p:spPr>
          <p:txBody>
            <a:bodyPr/>
            <a:lstStyle/>
            <a:p>
              <a:endParaRPr lang="en-US"/>
            </a:p>
          </p:txBody>
        </p:sp>
        <p:sp>
          <p:nvSpPr>
            <p:cNvPr id="17424" name="Freeform 21"/>
            <p:cNvSpPr>
              <a:spLocks/>
            </p:cNvSpPr>
            <p:nvPr/>
          </p:nvSpPr>
          <p:spPr bwMode="auto">
            <a:xfrm>
              <a:off x="4154" y="1746"/>
              <a:ext cx="1170" cy="672"/>
            </a:xfrm>
            <a:custGeom>
              <a:avLst/>
              <a:gdLst>
                <a:gd name="T0" fmla="*/ 624 w 1170"/>
                <a:gd name="T1" fmla="*/ 672 h 672"/>
                <a:gd name="T2" fmla="*/ 0 w 1170"/>
                <a:gd name="T3" fmla="*/ 312 h 672"/>
                <a:gd name="T4" fmla="*/ 540 w 1170"/>
                <a:gd name="T5" fmla="*/ 0 h 672"/>
                <a:gd name="T6" fmla="*/ 1170 w 1170"/>
                <a:gd name="T7" fmla="*/ 364 h 672"/>
                <a:gd name="T8" fmla="*/ 624 w 1170"/>
                <a:gd name="T9" fmla="*/ 672 h 672"/>
                <a:gd name="T10" fmla="*/ 0 60000 65536"/>
                <a:gd name="T11" fmla="*/ 0 60000 65536"/>
                <a:gd name="T12" fmla="*/ 0 60000 65536"/>
                <a:gd name="T13" fmla="*/ 0 60000 65536"/>
                <a:gd name="T14" fmla="*/ 0 60000 65536"/>
                <a:gd name="T15" fmla="*/ 0 w 1170"/>
                <a:gd name="T16" fmla="*/ 0 h 672"/>
                <a:gd name="T17" fmla="*/ 1170 w 1170"/>
                <a:gd name="T18" fmla="*/ 672 h 672"/>
              </a:gdLst>
              <a:ahLst/>
              <a:cxnLst>
                <a:cxn ang="T10">
                  <a:pos x="T0" y="T1"/>
                </a:cxn>
                <a:cxn ang="T11">
                  <a:pos x="T2" y="T3"/>
                </a:cxn>
                <a:cxn ang="T12">
                  <a:pos x="T4" y="T5"/>
                </a:cxn>
                <a:cxn ang="T13">
                  <a:pos x="T6" y="T7"/>
                </a:cxn>
                <a:cxn ang="T14">
                  <a:pos x="T8" y="T9"/>
                </a:cxn>
              </a:cxnLst>
              <a:rect l="T15" t="T16" r="T17" b="T18"/>
              <a:pathLst>
                <a:path w="1170" h="672">
                  <a:moveTo>
                    <a:pt x="624" y="672"/>
                  </a:moveTo>
                  <a:lnTo>
                    <a:pt x="0" y="312"/>
                  </a:lnTo>
                  <a:lnTo>
                    <a:pt x="540" y="0"/>
                  </a:lnTo>
                  <a:lnTo>
                    <a:pt x="1170" y="364"/>
                  </a:lnTo>
                  <a:lnTo>
                    <a:pt x="624" y="672"/>
                  </a:lnTo>
                  <a:close/>
                </a:path>
              </a:pathLst>
            </a:custGeom>
            <a:gradFill rotWithShape="1">
              <a:gsLst>
                <a:gs pos="0">
                  <a:srgbClr val="33CC33"/>
                </a:gs>
                <a:gs pos="100000">
                  <a:srgbClr val="185E18"/>
                </a:gs>
              </a:gsLst>
              <a:lin ang="2700000" scaled="1"/>
            </a:gradFill>
            <a:ln w="9525">
              <a:noFill/>
              <a:round/>
              <a:headEnd/>
              <a:tailEnd/>
            </a:ln>
          </p:spPr>
          <p:txBody>
            <a:bodyPr/>
            <a:lstStyle/>
            <a:p>
              <a:endParaRPr lang="en-US"/>
            </a:p>
          </p:txBody>
        </p:sp>
        <p:sp>
          <p:nvSpPr>
            <p:cNvPr id="17425" name="Freeform 22"/>
            <p:cNvSpPr>
              <a:spLocks/>
            </p:cNvSpPr>
            <p:nvPr/>
          </p:nvSpPr>
          <p:spPr bwMode="auto">
            <a:xfrm>
              <a:off x="4685" y="1032"/>
              <a:ext cx="645" cy="1086"/>
            </a:xfrm>
            <a:custGeom>
              <a:avLst/>
              <a:gdLst>
                <a:gd name="T0" fmla="*/ 645 w 645"/>
                <a:gd name="T1" fmla="*/ 1086 h 1086"/>
                <a:gd name="T2" fmla="*/ 0 w 645"/>
                <a:gd name="T3" fmla="*/ 714 h 1086"/>
                <a:gd name="T4" fmla="*/ 0 w 645"/>
                <a:gd name="T5" fmla="*/ 0 h 1086"/>
                <a:gd name="T6" fmla="*/ 645 w 645"/>
                <a:gd name="T7" fmla="*/ 372 h 1086"/>
                <a:gd name="T8" fmla="*/ 645 w 645"/>
                <a:gd name="T9" fmla="*/ 1086 h 1086"/>
                <a:gd name="T10" fmla="*/ 0 60000 65536"/>
                <a:gd name="T11" fmla="*/ 0 60000 65536"/>
                <a:gd name="T12" fmla="*/ 0 60000 65536"/>
                <a:gd name="T13" fmla="*/ 0 60000 65536"/>
                <a:gd name="T14" fmla="*/ 0 60000 65536"/>
                <a:gd name="T15" fmla="*/ 0 w 645"/>
                <a:gd name="T16" fmla="*/ 0 h 1086"/>
                <a:gd name="T17" fmla="*/ 645 w 645"/>
                <a:gd name="T18" fmla="*/ 1086 h 1086"/>
              </a:gdLst>
              <a:ahLst/>
              <a:cxnLst>
                <a:cxn ang="T10">
                  <a:pos x="T0" y="T1"/>
                </a:cxn>
                <a:cxn ang="T11">
                  <a:pos x="T2" y="T3"/>
                </a:cxn>
                <a:cxn ang="T12">
                  <a:pos x="T4" y="T5"/>
                </a:cxn>
                <a:cxn ang="T13">
                  <a:pos x="T6" y="T7"/>
                </a:cxn>
                <a:cxn ang="T14">
                  <a:pos x="T8" y="T9"/>
                </a:cxn>
              </a:cxnLst>
              <a:rect l="T15" t="T16" r="T17" b="T18"/>
              <a:pathLst>
                <a:path w="645" h="1086">
                  <a:moveTo>
                    <a:pt x="645" y="1086"/>
                  </a:moveTo>
                  <a:lnTo>
                    <a:pt x="0" y="714"/>
                  </a:lnTo>
                  <a:lnTo>
                    <a:pt x="0" y="0"/>
                  </a:lnTo>
                  <a:lnTo>
                    <a:pt x="645" y="372"/>
                  </a:lnTo>
                  <a:lnTo>
                    <a:pt x="645" y="1086"/>
                  </a:lnTo>
                  <a:close/>
                </a:path>
              </a:pathLst>
            </a:custGeom>
            <a:gradFill rotWithShape="1">
              <a:gsLst>
                <a:gs pos="0">
                  <a:srgbClr val="33CC33"/>
                </a:gs>
                <a:gs pos="100000">
                  <a:srgbClr val="185E18"/>
                </a:gs>
              </a:gsLst>
              <a:lin ang="2700000" scaled="1"/>
            </a:gradFill>
            <a:ln w="9525">
              <a:noFill/>
              <a:round/>
              <a:headEnd/>
              <a:tailEnd/>
            </a:ln>
          </p:spPr>
          <p:txBody>
            <a:bodyPr/>
            <a:lstStyle/>
            <a:p>
              <a:endParaRPr lang="en-US"/>
            </a:p>
          </p:txBody>
        </p:sp>
        <p:sp>
          <p:nvSpPr>
            <p:cNvPr id="17426" name="Freeform 23"/>
            <p:cNvSpPr>
              <a:spLocks/>
            </p:cNvSpPr>
            <p:nvPr/>
          </p:nvSpPr>
          <p:spPr bwMode="auto">
            <a:xfrm>
              <a:off x="4684" y="919"/>
              <a:ext cx="838" cy="485"/>
            </a:xfrm>
            <a:custGeom>
              <a:avLst/>
              <a:gdLst>
                <a:gd name="T0" fmla="*/ 838 w 838"/>
                <a:gd name="T1" fmla="*/ 365 h 485"/>
                <a:gd name="T2" fmla="*/ 640 w 838"/>
                <a:gd name="T3" fmla="*/ 485 h 485"/>
                <a:gd name="T4" fmla="*/ 0 w 838"/>
                <a:gd name="T5" fmla="*/ 113 h 485"/>
                <a:gd name="T6" fmla="*/ 196 w 838"/>
                <a:gd name="T7" fmla="*/ 0 h 485"/>
                <a:gd name="T8" fmla="*/ 838 w 838"/>
                <a:gd name="T9" fmla="*/ 365 h 485"/>
                <a:gd name="T10" fmla="*/ 0 60000 65536"/>
                <a:gd name="T11" fmla="*/ 0 60000 65536"/>
                <a:gd name="T12" fmla="*/ 0 60000 65536"/>
                <a:gd name="T13" fmla="*/ 0 60000 65536"/>
                <a:gd name="T14" fmla="*/ 0 60000 65536"/>
                <a:gd name="T15" fmla="*/ 0 w 838"/>
                <a:gd name="T16" fmla="*/ 0 h 485"/>
                <a:gd name="T17" fmla="*/ 838 w 838"/>
                <a:gd name="T18" fmla="*/ 485 h 485"/>
              </a:gdLst>
              <a:ahLst/>
              <a:cxnLst>
                <a:cxn ang="T10">
                  <a:pos x="T0" y="T1"/>
                </a:cxn>
                <a:cxn ang="T11">
                  <a:pos x="T2" y="T3"/>
                </a:cxn>
                <a:cxn ang="T12">
                  <a:pos x="T4" y="T5"/>
                </a:cxn>
                <a:cxn ang="T13">
                  <a:pos x="T6" y="T7"/>
                </a:cxn>
                <a:cxn ang="T14">
                  <a:pos x="T8" y="T9"/>
                </a:cxn>
              </a:cxnLst>
              <a:rect l="T15" t="T16" r="T17" b="T18"/>
              <a:pathLst>
                <a:path w="838" h="485">
                  <a:moveTo>
                    <a:pt x="838" y="365"/>
                  </a:moveTo>
                  <a:lnTo>
                    <a:pt x="640" y="485"/>
                  </a:lnTo>
                  <a:lnTo>
                    <a:pt x="0" y="113"/>
                  </a:lnTo>
                  <a:lnTo>
                    <a:pt x="196" y="0"/>
                  </a:lnTo>
                  <a:lnTo>
                    <a:pt x="838" y="365"/>
                  </a:lnTo>
                  <a:close/>
                </a:path>
              </a:pathLst>
            </a:custGeom>
            <a:gradFill rotWithShape="1">
              <a:gsLst>
                <a:gs pos="0">
                  <a:srgbClr val="33CC33"/>
                </a:gs>
                <a:gs pos="100000">
                  <a:srgbClr val="185E18"/>
                </a:gs>
              </a:gsLst>
              <a:lin ang="0" scaled="1"/>
            </a:gradFill>
            <a:ln w="9525">
              <a:noFill/>
              <a:round/>
              <a:headEnd/>
              <a:tailEnd/>
            </a:ln>
          </p:spPr>
          <p:txBody>
            <a:bodyPr/>
            <a:lstStyle/>
            <a:p>
              <a:endParaRPr lang="en-US"/>
            </a:p>
          </p:txBody>
        </p:sp>
      </p:grpSp>
      <p:sp>
        <p:nvSpPr>
          <p:cNvPr id="17420" name="AutoShape 115"/>
          <p:cNvSpPr>
            <a:spLocks noChangeArrowheads="1"/>
          </p:cNvSpPr>
          <p:nvPr/>
        </p:nvSpPr>
        <p:spPr bwMode="auto">
          <a:xfrm>
            <a:off x="1879600" y="939800"/>
            <a:ext cx="1663700" cy="2120900"/>
          </a:xfrm>
          <a:prstGeom prst="roundRect">
            <a:avLst>
              <a:gd name="adj" fmla="val 16667"/>
            </a:avLst>
          </a:prstGeom>
          <a:noFill/>
          <a:ln w="38100" algn="ctr">
            <a:solidFill>
              <a:srgbClr val="00CC00"/>
            </a:solidFill>
            <a:round/>
            <a:headEnd/>
            <a:tailEnd/>
          </a:ln>
        </p:spPr>
        <p:txBody>
          <a:bodyPr wrap="none" anchor="ctr"/>
          <a:lstStyle/>
          <a:p>
            <a:endParaRPr lang="en-US"/>
          </a:p>
        </p:txBody>
      </p:sp>
      <p:sp>
        <p:nvSpPr>
          <p:cNvPr id="17421" name="Text Box 116"/>
          <p:cNvSpPr txBox="1">
            <a:spLocks noChangeArrowheads="1"/>
          </p:cNvSpPr>
          <p:nvPr/>
        </p:nvSpPr>
        <p:spPr bwMode="auto">
          <a:xfrm>
            <a:off x="1963739" y="957263"/>
            <a:ext cx="1030287" cy="457200"/>
          </a:xfrm>
          <a:prstGeom prst="rect">
            <a:avLst/>
          </a:prstGeom>
          <a:noFill/>
          <a:ln w="9525" algn="ctr">
            <a:noFill/>
            <a:miter lim="800000"/>
            <a:headEnd/>
            <a:tailEnd/>
          </a:ln>
        </p:spPr>
        <p:txBody>
          <a:bodyPr wrap="none">
            <a:spAutoFit/>
          </a:bodyPr>
          <a:lstStyle/>
          <a:p>
            <a:r>
              <a:rPr lang="en-US" sz="2400" b="1">
                <a:solidFill>
                  <a:schemeClr val="bg1"/>
                </a:solidFill>
                <a:latin typeface="Arial" charset="0"/>
              </a:rPr>
              <a:t>Given</a:t>
            </a:r>
            <a:endParaRPr lang="th-TH" sz="2400" b="1">
              <a:solidFill>
                <a:schemeClr val="bg1"/>
              </a:solidFill>
              <a:latin typeface="Arial" charset="0"/>
            </a:endParaRPr>
          </a:p>
        </p:txBody>
      </p:sp>
    </p:spTree>
    <p:extLst>
      <p:ext uri="{BB962C8B-B14F-4D97-AF65-F5344CB8AC3E}">
        <p14:creationId xmlns:p14="http://schemas.microsoft.com/office/powerpoint/2010/main" val="3873368417"/>
      </p:ext>
    </p:extLst>
  </p:cSld>
  <p:clrMapOvr>
    <a:masterClrMapping/>
  </p:clrMapOvr>
  <p:transition spd="slow">
    <p:push dir="u"/>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271"/>
          <p:cNvSpPr>
            <a:spLocks/>
          </p:cNvSpPr>
          <p:nvPr/>
        </p:nvSpPr>
        <p:spPr bwMode="auto">
          <a:xfrm>
            <a:off x="4310063" y="3725863"/>
            <a:ext cx="2768600" cy="2768600"/>
          </a:xfrm>
          <a:custGeom>
            <a:avLst/>
            <a:gdLst>
              <a:gd name="T0" fmla="*/ 242666 w 2008"/>
              <a:gd name="T1" fmla="*/ 115358 h 1728"/>
              <a:gd name="T2" fmla="*/ 463272 w 2008"/>
              <a:gd name="T3" fmla="*/ 0 h 1728"/>
              <a:gd name="T4" fmla="*/ 827271 w 2008"/>
              <a:gd name="T5" fmla="*/ 102541 h 1728"/>
              <a:gd name="T6" fmla="*/ 1147149 w 2008"/>
              <a:gd name="T7" fmla="*/ 25635 h 1728"/>
              <a:gd name="T8" fmla="*/ 1511149 w 2008"/>
              <a:gd name="T9" fmla="*/ 89723 h 1728"/>
              <a:gd name="T10" fmla="*/ 1963390 w 2008"/>
              <a:gd name="T11" fmla="*/ 51270 h 1728"/>
              <a:gd name="T12" fmla="*/ 2228116 w 2008"/>
              <a:gd name="T13" fmla="*/ 128176 h 1728"/>
              <a:gd name="T14" fmla="*/ 2570055 w 2008"/>
              <a:gd name="T15" fmla="*/ 128176 h 1728"/>
              <a:gd name="T16" fmla="*/ 2691388 w 2008"/>
              <a:gd name="T17" fmla="*/ 435798 h 1728"/>
              <a:gd name="T18" fmla="*/ 2658297 w 2008"/>
              <a:gd name="T19" fmla="*/ 756238 h 1728"/>
              <a:gd name="T20" fmla="*/ 2757570 w 2008"/>
              <a:gd name="T21" fmla="*/ 1192036 h 1728"/>
              <a:gd name="T22" fmla="*/ 2702418 w 2008"/>
              <a:gd name="T23" fmla="*/ 1589381 h 1728"/>
              <a:gd name="T24" fmla="*/ 2768600 w 2008"/>
              <a:gd name="T25" fmla="*/ 2076450 h 1728"/>
              <a:gd name="T26" fmla="*/ 2669328 w 2008"/>
              <a:gd name="T27" fmla="*/ 2422525 h 1728"/>
              <a:gd name="T28" fmla="*/ 2680358 w 2008"/>
              <a:gd name="T29" fmla="*/ 2704512 h 1728"/>
              <a:gd name="T30" fmla="*/ 2217086 w 2008"/>
              <a:gd name="T31" fmla="*/ 2640424 h 1728"/>
              <a:gd name="T32" fmla="*/ 1808966 w 2008"/>
              <a:gd name="T33" fmla="*/ 2768600 h 1728"/>
              <a:gd name="T34" fmla="*/ 1290543 w 2008"/>
              <a:gd name="T35" fmla="*/ 2666059 h 1728"/>
              <a:gd name="T36" fmla="*/ 915513 w 2008"/>
              <a:gd name="T37" fmla="*/ 2704512 h 1728"/>
              <a:gd name="T38" fmla="*/ 529453 w 2008"/>
              <a:gd name="T39" fmla="*/ 2627607 h 1728"/>
              <a:gd name="T40" fmla="*/ 330908 w 2008"/>
              <a:gd name="T41" fmla="*/ 2678877 h 1728"/>
              <a:gd name="T42" fmla="*/ 121333 w 2008"/>
              <a:gd name="T43" fmla="*/ 2460978 h 1728"/>
              <a:gd name="T44" fmla="*/ 66182 w 2008"/>
              <a:gd name="T45" fmla="*/ 2166173 h 1728"/>
              <a:gd name="T46" fmla="*/ 0 w 2008"/>
              <a:gd name="T47" fmla="*/ 1743193 h 1728"/>
              <a:gd name="T48" fmla="*/ 154424 w 2008"/>
              <a:gd name="T49" fmla="*/ 1435570 h 1728"/>
              <a:gd name="T50" fmla="*/ 22061 w 2008"/>
              <a:gd name="T51" fmla="*/ 935684 h 1728"/>
              <a:gd name="T52" fmla="*/ 132363 w 2008"/>
              <a:gd name="T53" fmla="*/ 538339 h 1728"/>
              <a:gd name="T54" fmla="*/ 66182 w 2008"/>
              <a:gd name="T55" fmla="*/ 333257 h 1728"/>
              <a:gd name="T56" fmla="*/ 242666 w 2008"/>
              <a:gd name="T57" fmla="*/ 115358 h 1728"/>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2008"/>
              <a:gd name="T88" fmla="*/ 0 h 1728"/>
              <a:gd name="T89" fmla="*/ 2008 w 2008"/>
              <a:gd name="T90" fmla="*/ 1728 h 1728"/>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2008" h="1728">
                <a:moveTo>
                  <a:pt x="176" y="72"/>
                </a:moveTo>
                <a:lnTo>
                  <a:pt x="336" y="0"/>
                </a:lnTo>
                <a:lnTo>
                  <a:pt x="600" y="64"/>
                </a:lnTo>
                <a:lnTo>
                  <a:pt x="832" y="16"/>
                </a:lnTo>
                <a:lnTo>
                  <a:pt x="1096" y="56"/>
                </a:lnTo>
                <a:lnTo>
                  <a:pt x="1424" y="32"/>
                </a:lnTo>
                <a:lnTo>
                  <a:pt x="1616" y="80"/>
                </a:lnTo>
                <a:lnTo>
                  <a:pt x="1864" y="80"/>
                </a:lnTo>
                <a:lnTo>
                  <a:pt x="1952" y="272"/>
                </a:lnTo>
                <a:lnTo>
                  <a:pt x="1928" y="472"/>
                </a:lnTo>
                <a:lnTo>
                  <a:pt x="2000" y="744"/>
                </a:lnTo>
                <a:lnTo>
                  <a:pt x="1960" y="992"/>
                </a:lnTo>
                <a:lnTo>
                  <a:pt x="2008" y="1296"/>
                </a:lnTo>
                <a:lnTo>
                  <a:pt x="1936" y="1512"/>
                </a:lnTo>
                <a:lnTo>
                  <a:pt x="1944" y="1688"/>
                </a:lnTo>
                <a:lnTo>
                  <a:pt x="1608" y="1648"/>
                </a:lnTo>
                <a:lnTo>
                  <a:pt x="1312" y="1728"/>
                </a:lnTo>
                <a:lnTo>
                  <a:pt x="936" y="1664"/>
                </a:lnTo>
                <a:lnTo>
                  <a:pt x="664" y="1688"/>
                </a:lnTo>
                <a:lnTo>
                  <a:pt x="384" y="1640"/>
                </a:lnTo>
                <a:lnTo>
                  <a:pt x="240" y="1672"/>
                </a:lnTo>
                <a:lnTo>
                  <a:pt x="88" y="1536"/>
                </a:lnTo>
                <a:lnTo>
                  <a:pt x="48" y="1352"/>
                </a:lnTo>
                <a:lnTo>
                  <a:pt x="0" y="1088"/>
                </a:lnTo>
                <a:lnTo>
                  <a:pt x="112" y="896"/>
                </a:lnTo>
                <a:lnTo>
                  <a:pt x="16" y="584"/>
                </a:lnTo>
                <a:lnTo>
                  <a:pt x="96" y="336"/>
                </a:lnTo>
                <a:lnTo>
                  <a:pt x="48" y="208"/>
                </a:lnTo>
                <a:lnTo>
                  <a:pt x="176" y="72"/>
                </a:lnTo>
                <a:close/>
              </a:path>
            </a:pathLst>
          </a:custGeom>
          <a:solidFill>
            <a:srgbClr val="CCECFF"/>
          </a:solidFill>
          <a:ln w="9525">
            <a:noFill/>
            <a:round/>
            <a:headEnd/>
            <a:tailEnd/>
          </a:ln>
        </p:spPr>
        <p:txBody>
          <a:bodyPr/>
          <a:lstStyle/>
          <a:p>
            <a:endParaRPr lang="en-US"/>
          </a:p>
        </p:txBody>
      </p:sp>
      <p:sp>
        <p:nvSpPr>
          <p:cNvPr id="5" name="Line 136"/>
          <p:cNvSpPr>
            <a:spLocks noChangeShapeType="1"/>
          </p:cNvSpPr>
          <p:nvPr/>
        </p:nvSpPr>
        <p:spPr bwMode="auto">
          <a:xfrm>
            <a:off x="8886825" y="2984500"/>
            <a:ext cx="0" cy="920750"/>
          </a:xfrm>
          <a:prstGeom prst="line">
            <a:avLst/>
          </a:prstGeom>
          <a:noFill/>
          <a:ln w="38100">
            <a:solidFill>
              <a:srgbClr val="FF3300"/>
            </a:solidFill>
            <a:round/>
            <a:headEnd/>
            <a:tailEnd type="triangle" w="med" len="lg"/>
          </a:ln>
        </p:spPr>
        <p:txBody>
          <a:bodyPr/>
          <a:lstStyle/>
          <a:p>
            <a:endParaRPr lang="en-US"/>
          </a:p>
        </p:txBody>
      </p:sp>
      <p:sp>
        <p:nvSpPr>
          <p:cNvPr id="6" name="Text Box 4"/>
          <p:cNvSpPr txBox="1">
            <a:spLocks noChangeArrowheads="1"/>
          </p:cNvSpPr>
          <p:nvPr/>
        </p:nvSpPr>
        <p:spPr bwMode="auto">
          <a:xfrm>
            <a:off x="1524000" y="76201"/>
            <a:ext cx="9144000" cy="701675"/>
          </a:xfrm>
          <a:prstGeom prst="rect">
            <a:avLst/>
          </a:prstGeom>
          <a:noFill/>
          <a:ln w="9525">
            <a:noFill/>
            <a:miter lim="800000"/>
            <a:headEnd/>
            <a:tailEnd/>
          </a:ln>
        </p:spPr>
        <p:txBody>
          <a:bodyPr>
            <a:spAutoFit/>
          </a:bodyPr>
          <a:lstStyle/>
          <a:p>
            <a:pPr algn="ctr"/>
            <a:r>
              <a:rPr lang="en-US" sz="4000" b="1" dirty="0">
                <a:latin typeface="Andalus" panose="02020603050405020304" pitchFamily="18" charset="-78"/>
                <a:cs typeface="Andalus" panose="02020603050405020304" pitchFamily="18" charset="-78"/>
              </a:rPr>
              <a:t>Steps for Orthographic Views</a:t>
            </a:r>
          </a:p>
        </p:txBody>
      </p:sp>
      <p:sp>
        <p:nvSpPr>
          <p:cNvPr id="7" name="Text Box 6"/>
          <p:cNvSpPr txBox="1">
            <a:spLocks noChangeArrowheads="1"/>
          </p:cNvSpPr>
          <p:nvPr/>
        </p:nvSpPr>
        <p:spPr bwMode="auto">
          <a:xfrm>
            <a:off x="1714500" y="1412875"/>
            <a:ext cx="2194896" cy="707886"/>
          </a:xfrm>
          <a:prstGeom prst="rect">
            <a:avLst/>
          </a:prstGeom>
          <a:noFill/>
          <a:ln w="9525">
            <a:noFill/>
            <a:miter lim="800000"/>
            <a:headEnd/>
            <a:tailEnd/>
          </a:ln>
        </p:spPr>
        <p:txBody>
          <a:bodyPr wrap="none">
            <a:spAutoFit/>
          </a:bodyPr>
          <a:lstStyle/>
          <a:p>
            <a:r>
              <a:rPr lang="en-US" sz="2000"/>
              <a:t>1. Select the</a:t>
            </a:r>
            <a:br>
              <a:rPr lang="en-US" sz="2000"/>
            </a:br>
            <a:r>
              <a:rPr lang="en-US" sz="2000"/>
              <a:t>    necessary views</a:t>
            </a:r>
            <a:endParaRPr lang="th-TH" sz="2000" b="1" i="1"/>
          </a:p>
        </p:txBody>
      </p:sp>
      <p:sp>
        <p:nvSpPr>
          <p:cNvPr id="8" name="Text Box 7"/>
          <p:cNvSpPr txBox="1">
            <a:spLocks noChangeArrowheads="1"/>
          </p:cNvSpPr>
          <p:nvPr/>
        </p:nvSpPr>
        <p:spPr bwMode="auto">
          <a:xfrm>
            <a:off x="1714501" y="2319339"/>
            <a:ext cx="2006575" cy="1323439"/>
          </a:xfrm>
          <a:prstGeom prst="rect">
            <a:avLst/>
          </a:prstGeom>
          <a:noFill/>
          <a:ln w="9525">
            <a:noFill/>
            <a:miter lim="800000"/>
            <a:headEnd/>
            <a:tailEnd/>
          </a:ln>
        </p:spPr>
        <p:txBody>
          <a:bodyPr wrap="none">
            <a:spAutoFit/>
          </a:bodyPr>
          <a:lstStyle/>
          <a:p>
            <a:r>
              <a:rPr lang="en-US" sz="2000"/>
              <a:t>2. Layout the</a:t>
            </a:r>
            <a:br>
              <a:rPr lang="en-US" sz="2000"/>
            </a:br>
            <a:r>
              <a:rPr lang="en-US" sz="2000"/>
              <a:t>    selected views</a:t>
            </a:r>
            <a:br>
              <a:rPr lang="en-US" sz="2000"/>
            </a:br>
            <a:r>
              <a:rPr lang="en-US" sz="2000"/>
              <a:t>    on a drawing</a:t>
            </a:r>
            <a:br>
              <a:rPr lang="en-US" sz="2000"/>
            </a:br>
            <a:r>
              <a:rPr lang="en-US" sz="2000"/>
              <a:t>    sheet. </a:t>
            </a:r>
            <a:endParaRPr lang="th-TH" sz="2000"/>
          </a:p>
        </p:txBody>
      </p:sp>
      <p:sp>
        <p:nvSpPr>
          <p:cNvPr id="9" name="Text Box 8"/>
          <p:cNvSpPr txBox="1">
            <a:spLocks noChangeArrowheads="1"/>
          </p:cNvSpPr>
          <p:nvPr/>
        </p:nvSpPr>
        <p:spPr bwMode="auto">
          <a:xfrm>
            <a:off x="1701801" y="3786188"/>
            <a:ext cx="2077941" cy="707886"/>
          </a:xfrm>
          <a:prstGeom prst="rect">
            <a:avLst/>
          </a:prstGeom>
          <a:noFill/>
          <a:ln w="9525">
            <a:noFill/>
            <a:miter lim="800000"/>
            <a:headEnd/>
            <a:tailEnd/>
          </a:ln>
        </p:spPr>
        <p:txBody>
          <a:bodyPr wrap="none">
            <a:spAutoFit/>
          </a:bodyPr>
          <a:lstStyle/>
          <a:p>
            <a:r>
              <a:rPr lang="en-US" sz="2000"/>
              <a:t>3. Complete each</a:t>
            </a:r>
            <a:br>
              <a:rPr lang="en-US" sz="2000"/>
            </a:br>
            <a:r>
              <a:rPr lang="en-US" sz="2000"/>
              <a:t>    selected views.</a:t>
            </a:r>
            <a:endParaRPr lang="th-TH" sz="2000"/>
          </a:p>
        </p:txBody>
      </p:sp>
      <p:sp>
        <p:nvSpPr>
          <p:cNvPr id="10" name="Text Box 9"/>
          <p:cNvSpPr txBox="1">
            <a:spLocks noChangeArrowheads="1"/>
          </p:cNvSpPr>
          <p:nvPr/>
        </p:nvSpPr>
        <p:spPr bwMode="auto">
          <a:xfrm>
            <a:off x="1701800" y="4664076"/>
            <a:ext cx="2312988" cy="1006475"/>
          </a:xfrm>
          <a:prstGeom prst="rect">
            <a:avLst/>
          </a:prstGeom>
          <a:noFill/>
          <a:ln w="9525">
            <a:noFill/>
            <a:miter lim="800000"/>
            <a:headEnd/>
            <a:tailEnd/>
          </a:ln>
        </p:spPr>
        <p:txBody>
          <a:bodyPr wrap="none">
            <a:spAutoFit/>
          </a:bodyPr>
          <a:lstStyle/>
          <a:p>
            <a:r>
              <a:rPr lang="en-US" sz="2000"/>
              <a:t>4. Complete the</a:t>
            </a:r>
          </a:p>
          <a:p>
            <a:r>
              <a:rPr lang="en-US" sz="2000"/>
              <a:t>    dimensions and </a:t>
            </a:r>
            <a:br>
              <a:rPr lang="en-US" sz="2000"/>
            </a:br>
            <a:r>
              <a:rPr lang="en-US" sz="2000"/>
              <a:t>    notes. </a:t>
            </a:r>
            <a:endParaRPr lang="th-TH" sz="2000"/>
          </a:p>
        </p:txBody>
      </p:sp>
      <p:grpSp>
        <p:nvGrpSpPr>
          <p:cNvPr id="11" name="Group 67"/>
          <p:cNvGrpSpPr>
            <a:grpSpLocks/>
          </p:cNvGrpSpPr>
          <p:nvPr/>
        </p:nvGrpSpPr>
        <p:grpSpPr bwMode="auto">
          <a:xfrm>
            <a:off x="4970463" y="1304925"/>
            <a:ext cx="2246312" cy="1987550"/>
            <a:chOff x="657" y="2520"/>
            <a:chExt cx="1413" cy="1251"/>
          </a:xfrm>
        </p:grpSpPr>
        <p:sp>
          <p:nvSpPr>
            <p:cNvPr id="12" name="Freeform 68"/>
            <p:cNvSpPr>
              <a:spLocks/>
            </p:cNvSpPr>
            <p:nvPr/>
          </p:nvSpPr>
          <p:spPr bwMode="auto">
            <a:xfrm>
              <a:off x="972" y="3120"/>
              <a:ext cx="1098" cy="651"/>
            </a:xfrm>
            <a:custGeom>
              <a:avLst/>
              <a:gdLst>
                <a:gd name="T0" fmla="*/ 0 w 1098"/>
                <a:gd name="T1" fmla="*/ 0 h 651"/>
                <a:gd name="T2" fmla="*/ 0 w 1098"/>
                <a:gd name="T3" fmla="*/ 246 h 651"/>
                <a:gd name="T4" fmla="*/ 612 w 1098"/>
                <a:gd name="T5" fmla="*/ 609 h 651"/>
                <a:gd name="T6" fmla="*/ 672 w 1098"/>
                <a:gd name="T7" fmla="*/ 633 h 651"/>
                <a:gd name="T8" fmla="*/ 744 w 1098"/>
                <a:gd name="T9" fmla="*/ 645 h 651"/>
                <a:gd name="T10" fmla="*/ 825 w 1098"/>
                <a:gd name="T11" fmla="*/ 651 h 651"/>
                <a:gd name="T12" fmla="*/ 897 w 1098"/>
                <a:gd name="T13" fmla="*/ 645 h 651"/>
                <a:gd name="T14" fmla="*/ 966 w 1098"/>
                <a:gd name="T15" fmla="*/ 624 h 651"/>
                <a:gd name="T16" fmla="*/ 1020 w 1098"/>
                <a:gd name="T17" fmla="*/ 594 h 651"/>
                <a:gd name="T18" fmla="*/ 1053 w 1098"/>
                <a:gd name="T19" fmla="*/ 570 h 651"/>
                <a:gd name="T20" fmla="*/ 1080 w 1098"/>
                <a:gd name="T21" fmla="*/ 531 h 651"/>
                <a:gd name="T22" fmla="*/ 1098 w 1098"/>
                <a:gd name="T23" fmla="*/ 489 h 651"/>
                <a:gd name="T24" fmla="*/ 1098 w 1098"/>
                <a:gd name="T25" fmla="*/ 249 h 651"/>
                <a:gd name="T26" fmla="*/ 1083 w 1098"/>
                <a:gd name="T27" fmla="*/ 300 h 651"/>
                <a:gd name="T28" fmla="*/ 1044 w 1098"/>
                <a:gd name="T29" fmla="*/ 327 h 651"/>
                <a:gd name="T30" fmla="*/ 1008 w 1098"/>
                <a:gd name="T31" fmla="*/ 351 h 651"/>
                <a:gd name="T32" fmla="*/ 957 w 1098"/>
                <a:gd name="T33" fmla="*/ 390 h 651"/>
                <a:gd name="T34" fmla="*/ 885 w 1098"/>
                <a:gd name="T35" fmla="*/ 399 h 651"/>
                <a:gd name="T36" fmla="*/ 813 w 1098"/>
                <a:gd name="T37" fmla="*/ 408 h 651"/>
                <a:gd name="T38" fmla="*/ 738 w 1098"/>
                <a:gd name="T39" fmla="*/ 402 h 651"/>
                <a:gd name="T40" fmla="*/ 669 w 1098"/>
                <a:gd name="T41" fmla="*/ 393 h 651"/>
                <a:gd name="T42" fmla="*/ 576 w 1098"/>
                <a:gd name="T43" fmla="*/ 339 h 651"/>
                <a:gd name="T44" fmla="*/ 0 w 1098"/>
                <a:gd name="T45" fmla="*/ 0 h 651"/>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098"/>
                <a:gd name="T70" fmla="*/ 0 h 651"/>
                <a:gd name="T71" fmla="*/ 1098 w 1098"/>
                <a:gd name="T72" fmla="*/ 651 h 651"/>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098" h="651">
                  <a:moveTo>
                    <a:pt x="0" y="0"/>
                  </a:moveTo>
                  <a:lnTo>
                    <a:pt x="0" y="246"/>
                  </a:lnTo>
                  <a:lnTo>
                    <a:pt x="612" y="609"/>
                  </a:lnTo>
                  <a:lnTo>
                    <a:pt x="672" y="633"/>
                  </a:lnTo>
                  <a:lnTo>
                    <a:pt x="744" y="645"/>
                  </a:lnTo>
                  <a:lnTo>
                    <a:pt x="825" y="651"/>
                  </a:lnTo>
                  <a:lnTo>
                    <a:pt x="897" y="645"/>
                  </a:lnTo>
                  <a:lnTo>
                    <a:pt x="966" y="624"/>
                  </a:lnTo>
                  <a:lnTo>
                    <a:pt x="1020" y="594"/>
                  </a:lnTo>
                  <a:lnTo>
                    <a:pt x="1053" y="570"/>
                  </a:lnTo>
                  <a:lnTo>
                    <a:pt x="1080" y="531"/>
                  </a:lnTo>
                  <a:lnTo>
                    <a:pt x="1098" y="489"/>
                  </a:lnTo>
                  <a:lnTo>
                    <a:pt x="1098" y="249"/>
                  </a:lnTo>
                  <a:lnTo>
                    <a:pt x="1083" y="300"/>
                  </a:lnTo>
                  <a:lnTo>
                    <a:pt x="1044" y="327"/>
                  </a:lnTo>
                  <a:lnTo>
                    <a:pt x="1008" y="351"/>
                  </a:lnTo>
                  <a:lnTo>
                    <a:pt x="957" y="390"/>
                  </a:lnTo>
                  <a:lnTo>
                    <a:pt x="885" y="399"/>
                  </a:lnTo>
                  <a:lnTo>
                    <a:pt x="813" y="408"/>
                  </a:lnTo>
                  <a:lnTo>
                    <a:pt x="738" y="402"/>
                  </a:lnTo>
                  <a:lnTo>
                    <a:pt x="669" y="393"/>
                  </a:lnTo>
                  <a:lnTo>
                    <a:pt x="576" y="339"/>
                  </a:lnTo>
                  <a:lnTo>
                    <a:pt x="0" y="0"/>
                  </a:lnTo>
                  <a:close/>
                </a:path>
              </a:pathLst>
            </a:custGeom>
            <a:gradFill rotWithShape="1">
              <a:gsLst>
                <a:gs pos="0">
                  <a:srgbClr val="33CC33"/>
                </a:gs>
                <a:gs pos="100000">
                  <a:srgbClr val="185E18"/>
                </a:gs>
              </a:gsLst>
              <a:lin ang="0" scaled="1"/>
            </a:gradFill>
            <a:ln w="9525">
              <a:solidFill>
                <a:srgbClr val="009900"/>
              </a:solidFill>
              <a:round/>
              <a:headEnd/>
              <a:tailEnd/>
            </a:ln>
          </p:spPr>
          <p:txBody>
            <a:bodyPr/>
            <a:lstStyle/>
            <a:p>
              <a:endParaRPr lang="en-US"/>
            </a:p>
          </p:txBody>
        </p:sp>
        <p:sp>
          <p:nvSpPr>
            <p:cNvPr id="13" name="Freeform 69"/>
            <p:cNvSpPr>
              <a:spLocks/>
            </p:cNvSpPr>
            <p:nvPr/>
          </p:nvSpPr>
          <p:spPr bwMode="auto">
            <a:xfrm>
              <a:off x="657" y="2724"/>
              <a:ext cx="729" cy="642"/>
            </a:xfrm>
            <a:custGeom>
              <a:avLst/>
              <a:gdLst>
                <a:gd name="T0" fmla="*/ 0 w 729"/>
                <a:gd name="T1" fmla="*/ 0 h 642"/>
                <a:gd name="T2" fmla="*/ 0 w 729"/>
                <a:gd name="T3" fmla="*/ 456 h 642"/>
                <a:gd name="T4" fmla="*/ 12 w 729"/>
                <a:gd name="T5" fmla="*/ 489 h 642"/>
                <a:gd name="T6" fmla="*/ 48 w 729"/>
                <a:gd name="T7" fmla="*/ 534 h 642"/>
                <a:gd name="T8" fmla="*/ 96 w 729"/>
                <a:gd name="T9" fmla="*/ 570 h 642"/>
                <a:gd name="T10" fmla="*/ 150 w 729"/>
                <a:gd name="T11" fmla="*/ 603 h 642"/>
                <a:gd name="T12" fmla="*/ 231 w 729"/>
                <a:gd name="T13" fmla="*/ 627 h 642"/>
                <a:gd name="T14" fmla="*/ 315 w 729"/>
                <a:gd name="T15" fmla="*/ 642 h 642"/>
                <a:gd name="T16" fmla="*/ 315 w 729"/>
                <a:gd name="T17" fmla="*/ 402 h 642"/>
                <a:gd name="T18" fmla="*/ 378 w 729"/>
                <a:gd name="T19" fmla="*/ 408 h 642"/>
                <a:gd name="T20" fmla="*/ 459 w 729"/>
                <a:gd name="T21" fmla="*/ 405 h 642"/>
                <a:gd name="T22" fmla="*/ 546 w 729"/>
                <a:gd name="T23" fmla="*/ 384 h 642"/>
                <a:gd name="T24" fmla="*/ 624 w 729"/>
                <a:gd name="T25" fmla="*/ 351 h 642"/>
                <a:gd name="T26" fmla="*/ 690 w 729"/>
                <a:gd name="T27" fmla="*/ 297 h 642"/>
                <a:gd name="T28" fmla="*/ 720 w 729"/>
                <a:gd name="T29" fmla="*/ 228 h 642"/>
                <a:gd name="T30" fmla="*/ 729 w 729"/>
                <a:gd name="T31" fmla="*/ 174 h 642"/>
                <a:gd name="T32" fmla="*/ 729 w 729"/>
                <a:gd name="T33" fmla="*/ 9 h 642"/>
                <a:gd name="T34" fmla="*/ 714 w 729"/>
                <a:gd name="T35" fmla="*/ 78 h 642"/>
                <a:gd name="T36" fmla="*/ 675 w 729"/>
                <a:gd name="T37" fmla="*/ 129 h 642"/>
                <a:gd name="T38" fmla="*/ 612 w 729"/>
                <a:gd name="T39" fmla="*/ 174 h 642"/>
                <a:gd name="T40" fmla="*/ 516 w 729"/>
                <a:gd name="T41" fmla="*/ 210 h 642"/>
                <a:gd name="T42" fmla="*/ 384 w 729"/>
                <a:gd name="T43" fmla="*/ 225 h 642"/>
                <a:gd name="T44" fmla="*/ 267 w 729"/>
                <a:gd name="T45" fmla="*/ 216 h 642"/>
                <a:gd name="T46" fmla="*/ 168 w 729"/>
                <a:gd name="T47" fmla="*/ 192 h 642"/>
                <a:gd name="T48" fmla="*/ 84 w 729"/>
                <a:gd name="T49" fmla="*/ 147 h 642"/>
                <a:gd name="T50" fmla="*/ 15 w 729"/>
                <a:gd name="T51" fmla="*/ 75 h 642"/>
                <a:gd name="T52" fmla="*/ 0 w 729"/>
                <a:gd name="T53" fmla="*/ 0 h 642"/>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729"/>
                <a:gd name="T82" fmla="*/ 0 h 642"/>
                <a:gd name="T83" fmla="*/ 729 w 729"/>
                <a:gd name="T84" fmla="*/ 642 h 642"/>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729" h="642">
                  <a:moveTo>
                    <a:pt x="0" y="0"/>
                  </a:moveTo>
                  <a:lnTo>
                    <a:pt x="0" y="456"/>
                  </a:lnTo>
                  <a:lnTo>
                    <a:pt x="12" y="489"/>
                  </a:lnTo>
                  <a:lnTo>
                    <a:pt x="48" y="534"/>
                  </a:lnTo>
                  <a:lnTo>
                    <a:pt x="96" y="570"/>
                  </a:lnTo>
                  <a:lnTo>
                    <a:pt x="150" y="603"/>
                  </a:lnTo>
                  <a:lnTo>
                    <a:pt x="231" y="627"/>
                  </a:lnTo>
                  <a:lnTo>
                    <a:pt x="315" y="642"/>
                  </a:lnTo>
                  <a:lnTo>
                    <a:pt x="315" y="402"/>
                  </a:lnTo>
                  <a:lnTo>
                    <a:pt x="378" y="408"/>
                  </a:lnTo>
                  <a:lnTo>
                    <a:pt x="459" y="405"/>
                  </a:lnTo>
                  <a:lnTo>
                    <a:pt x="546" y="384"/>
                  </a:lnTo>
                  <a:lnTo>
                    <a:pt x="624" y="351"/>
                  </a:lnTo>
                  <a:lnTo>
                    <a:pt x="690" y="297"/>
                  </a:lnTo>
                  <a:lnTo>
                    <a:pt x="720" y="228"/>
                  </a:lnTo>
                  <a:lnTo>
                    <a:pt x="729" y="174"/>
                  </a:lnTo>
                  <a:lnTo>
                    <a:pt x="729" y="9"/>
                  </a:lnTo>
                  <a:lnTo>
                    <a:pt x="714" y="78"/>
                  </a:lnTo>
                  <a:lnTo>
                    <a:pt x="675" y="129"/>
                  </a:lnTo>
                  <a:lnTo>
                    <a:pt x="612" y="174"/>
                  </a:lnTo>
                  <a:lnTo>
                    <a:pt x="516" y="210"/>
                  </a:lnTo>
                  <a:lnTo>
                    <a:pt x="384" y="225"/>
                  </a:lnTo>
                  <a:lnTo>
                    <a:pt x="267" y="216"/>
                  </a:lnTo>
                  <a:lnTo>
                    <a:pt x="168" y="192"/>
                  </a:lnTo>
                  <a:lnTo>
                    <a:pt x="84" y="147"/>
                  </a:lnTo>
                  <a:lnTo>
                    <a:pt x="15" y="75"/>
                  </a:lnTo>
                  <a:lnTo>
                    <a:pt x="0" y="0"/>
                  </a:lnTo>
                  <a:close/>
                </a:path>
              </a:pathLst>
            </a:custGeom>
            <a:gradFill rotWithShape="1">
              <a:gsLst>
                <a:gs pos="0">
                  <a:srgbClr val="124A12"/>
                </a:gs>
                <a:gs pos="50000">
                  <a:srgbClr val="33CC33"/>
                </a:gs>
                <a:gs pos="100000">
                  <a:srgbClr val="124A12"/>
                </a:gs>
              </a:gsLst>
              <a:lin ang="0" scaled="1"/>
            </a:gradFill>
            <a:ln w="9525">
              <a:solidFill>
                <a:srgbClr val="009900"/>
              </a:solidFill>
              <a:round/>
              <a:headEnd/>
              <a:tailEnd/>
            </a:ln>
          </p:spPr>
          <p:txBody>
            <a:bodyPr/>
            <a:lstStyle/>
            <a:p>
              <a:endParaRPr lang="en-US"/>
            </a:p>
          </p:txBody>
        </p:sp>
        <p:sp>
          <p:nvSpPr>
            <p:cNvPr id="14" name="Freeform 70"/>
            <p:cNvSpPr>
              <a:spLocks/>
            </p:cNvSpPr>
            <p:nvPr/>
          </p:nvSpPr>
          <p:spPr bwMode="auto">
            <a:xfrm>
              <a:off x="969" y="2892"/>
              <a:ext cx="1098" cy="642"/>
            </a:xfrm>
            <a:custGeom>
              <a:avLst/>
              <a:gdLst>
                <a:gd name="T0" fmla="*/ 0 w 1098"/>
                <a:gd name="T1" fmla="*/ 231 h 642"/>
                <a:gd name="T2" fmla="*/ 630 w 1098"/>
                <a:gd name="T3" fmla="*/ 603 h 642"/>
                <a:gd name="T4" fmla="*/ 693 w 1098"/>
                <a:gd name="T5" fmla="*/ 627 h 642"/>
                <a:gd name="T6" fmla="*/ 768 w 1098"/>
                <a:gd name="T7" fmla="*/ 639 h 642"/>
                <a:gd name="T8" fmla="*/ 837 w 1098"/>
                <a:gd name="T9" fmla="*/ 642 h 642"/>
                <a:gd name="T10" fmla="*/ 906 w 1098"/>
                <a:gd name="T11" fmla="*/ 633 h 642"/>
                <a:gd name="T12" fmla="*/ 972 w 1098"/>
                <a:gd name="T13" fmla="*/ 618 h 642"/>
                <a:gd name="T14" fmla="*/ 1026 w 1098"/>
                <a:gd name="T15" fmla="*/ 591 h 642"/>
                <a:gd name="T16" fmla="*/ 1062 w 1098"/>
                <a:gd name="T17" fmla="*/ 561 h 642"/>
                <a:gd name="T18" fmla="*/ 1086 w 1098"/>
                <a:gd name="T19" fmla="*/ 528 h 642"/>
                <a:gd name="T20" fmla="*/ 1095 w 1098"/>
                <a:gd name="T21" fmla="*/ 507 h 642"/>
                <a:gd name="T22" fmla="*/ 1098 w 1098"/>
                <a:gd name="T23" fmla="*/ 480 h 642"/>
                <a:gd name="T24" fmla="*/ 1092 w 1098"/>
                <a:gd name="T25" fmla="*/ 441 h 642"/>
                <a:gd name="T26" fmla="*/ 1071 w 1098"/>
                <a:gd name="T27" fmla="*/ 402 h 642"/>
                <a:gd name="T28" fmla="*/ 1047 w 1098"/>
                <a:gd name="T29" fmla="*/ 378 h 642"/>
                <a:gd name="T30" fmla="*/ 1005 w 1098"/>
                <a:gd name="T31" fmla="*/ 351 h 642"/>
                <a:gd name="T32" fmla="*/ 411 w 1098"/>
                <a:gd name="T33" fmla="*/ 0 h 642"/>
                <a:gd name="T34" fmla="*/ 411 w 1098"/>
                <a:gd name="T35" fmla="*/ 36 h 642"/>
                <a:gd name="T36" fmla="*/ 402 w 1098"/>
                <a:gd name="T37" fmla="*/ 72 h 642"/>
                <a:gd name="T38" fmla="*/ 384 w 1098"/>
                <a:gd name="T39" fmla="*/ 108 h 642"/>
                <a:gd name="T40" fmla="*/ 348 w 1098"/>
                <a:gd name="T41" fmla="*/ 144 h 642"/>
                <a:gd name="T42" fmla="*/ 300 w 1098"/>
                <a:gd name="T43" fmla="*/ 174 h 642"/>
                <a:gd name="T44" fmla="*/ 249 w 1098"/>
                <a:gd name="T45" fmla="*/ 201 h 642"/>
                <a:gd name="T46" fmla="*/ 168 w 1098"/>
                <a:gd name="T47" fmla="*/ 219 h 642"/>
                <a:gd name="T48" fmla="*/ 99 w 1098"/>
                <a:gd name="T49" fmla="*/ 228 h 642"/>
                <a:gd name="T50" fmla="*/ 57 w 1098"/>
                <a:gd name="T51" fmla="*/ 228 h 642"/>
                <a:gd name="T52" fmla="*/ 0 w 1098"/>
                <a:gd name="T53" fmla="*/ 231 h 642"/>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1098"/>
                <a:gd name="T82" fmla="*/ 0 h 642"/>
                <a:gd name="T83" fmla="*/ 1098 w 1098"/>
                <a:gd name="T84" fmla="*/ 642 h 642"/>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1098" h="642">
                  <a:moveTo>
                    <a:pt x="0" y="231"/>
                  </a:moveTo>
                  <a:lnTo>
                    <a:pt x="630" y="603"/>
                  </a:lnTo>
                  <a:lnTo>
                    <a:pt x="693" y="627"/>
                  </a:lnTo>
                  <a:lnTo>
                    <a:pt x="768" y="639"/>
                  </a:lnTo>
                  <a:lnTo>
                    <a:pt x="837" y="642"/>
                  </a:lnTo>
                  <a:lnTo>
                    <a:pt x="906" y="633"/>
                  </a:lnTo>
                  <a:lnTo>
                    <a:pt x="972" y="618"/>
                  </a:lnTo>
                  <a:lnTo>
                    <a:pt x="1026" y="591"/>
                  </a:lnTo>
                  <a:lnTo>
                    <a:pt x="1062" y="561"/>
                  </a:lnTo>
                  <a:lnTo>
                    <a:pt x="1086" y="528"/>
                  </a:lnTo>
                  <a:lnTo>
                    <a:pt x="1095" y="507"/>
                  </a:lnTo>
                  <a:lnTo>
                    <a:pt x="1098" y="480"/>
                  </a:lnTo>
                  <a:lnTo>
                    <a:pt x="1092" y="441"/>
                  </a:lnTo>
                  <a:lnTo>
                    <a:pt x="1071" y="402"/>
                  </a:lnTo>
                  <a:lnTo>
                    <a:pt x="1047" y="378"/>
                  </a:lnTo>
                  <a:lnTo>
                    <a:pt x="1005" y="351"/>
                  </a:lnTo>
                  <a:lnTo>
                    <a:pt x="411" y="0"/>
                  </a:lnTo>
                  <a:lnTo>
                    <a:pt x="411" y="36"/>
                  </a:lnTo>
                  <a:lnTo>
                    <a:pt x="402" y="72"/>
                  </a:lnTo>
                  <a:lnTo>
                    <a:pt x="384" y="108"/>
                  </a:lnTo>
                  <a:lnTo>
                    <a:pt x="348" y="144"/>
                  </a:lnTo>
                  <a:lnTo>
                    <a:pt x="300" y="174"/>
                  </a:lnTo>
                  <a:lnTo>
                    <a:pt x="249" y="201"/>
                  </a:lnTo>
                  <a:lnTo>
                    <a:pt x="168" y="219"/>
                  </a:lnTo>
                  <a:lnTo>
                    <a:pt x="99" y="228"/>
                  </a:lnTo>
                  <a:lnTo>
                    <a:pt x="57" y="228"/>
                  </a:lnTo>
                  <a:lnTo>
                    <a:pt x="0" y="231"/>
                  </a:lnTo>
                  <a:close/>
                </a:path>
              </a:pathLst>
            </a:custGeom>
            <a:gradFill rotWithShape="1">
              <a:gsLst>
                <a:gs pos="0">
                  <a:srgbClr val="1D721D"/>
                </a:gs>
                <a:gs pos="100000">
                  <a:srgbClr val="33CC33"/>
                </a:gs>
              </a:gsLst>
              <a:lin ang="2700000" scaled="1"/>
            </a:gradFill>
            <a:ln w="12700">
              <a:solidFill>
                <a:srgbClr val="009900"/>
              </a:solidFill>
              <a:round/>
              <a:headEnd/>
              <a:tailEnd/>
            </a:ln>
          </p:spPr>
          <p:txBody>
            <a:bodyPr/>
            <a:lstStyle/>
            <a:p>
              <a:endParaRPr lang="en-US"/>
            </a:p>
          </p:txBody>
        </p:sp>
        <p:sp>
          <p:nvSpPr>
            <p:cNvPr id="15" name="Freeform 71"/>
            <p:cNvSpPr>
              <a:spLocks/>
            </p:cNvSpPr>
            <p:nvPr/>
          </p:nvSpPr>
          <p:spPr bwMode="auto">
            <a:xfrm>
              <a:off x="1368" y="3117"/>
              <a:ext cx="519" cy="312"/>
            </a:xfrm>
            <a:custGeom>
              <a:avLst/>
              <a:gdLst>
                <a:gd name="T0" fmla="*/ 30 w 519"/>
                <a:gd name="T1" fmla="*/ 108 h 312"/>
                <a:gd name="T2" fmla="*/ 9 w 519"/>
                <a:gd name="T3" fmla="*/ 87 h 312"/>
                <a:gd name="T4" fmla="*/ 0 w 519"/>
                <a:gd name="T5" fmla="*/ 57 h 312"/>
                <a:gd name="T6" fmla="*/ 15 w 519"/>
                <a:gd name="T7" fmla="*/ 27 h 312"/>
                <a:gd name="T8" fmla="*/ 54 w 519"/>
                <a:gd name="T9" fmla="*/ 6 h 312"/>
                <a:gd name="T10" fmla="*/ 84 w 519"/>
                <a:gd name="T11" fmla="*/ 0 h 312"/>
                <a:gd name="T12" fmla="*/ 132 w 519"/>
                <a:gd name="T13" fmla="*/ 0 h 312"/>
                <a:gd name="T14" fmla="*/ 192 w 519"/>
                <a:gd name="T15" fmla="*/ 21 h 312"/>
                <a:gd name="T16" fmla="*/ 486 w 519"/>
                <a:gd name="T17" fmla="*/ 195 h 312"/>
                <a:gd name="T18" fmla="*/ 513 w 519"/>
                <a:gd name="T19" fmla="*/ 222 h 312"/>
                <a:gd name="T20" fmla="*/ 519 w 519"/>
                <a:gd name="T21" fmla="*/ 249 h 312"/>
                <a:gd name="T22" fmla="*/ 513 w 519"/>
                <a:gd name="T23" fmla="*/ 270 h 312"/>
                <a:gd name="T24" fmla="*/ 486 w 519"/>
                <a:gd name="T25" fmla="*/ 297 h 312"/>
                <a:gd name="T26" fmla="*/ 435 w 519"/>
                <a:gd name="T27" fmla="*/ 312 h 312"/>
                <a:gd name="T28" fmla="*/ 390 w 519"/>
                <a:gd name="T29" fmla="*/ 312 h 312"/>
                <a:gd name="T30" fmla="*/ 336 w 519"/>
                <a:gd name="T31" fmla="*/ 297 h 312"/>
                <a:gd name="T32" fmla="*/ 297 w 519"/>
                <a:gd name="T33" fmla="*/ 276 h 312"/>
                <a:gd name="T34" fmla="*/ 30 w 519"/>
                <a:gd name="T35" fmla="*/ 108 h 31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519"/>
                <a:gd name="T55" fmla="*/ 0 h 312"/>
                <a:gd name="T56" fmla="*/ 519 w 519"/>
                <a:gd name="T57" fmla="*/ 312 h 31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519" h="312">
                  <a:moveTo>
                    <a:pt x="30" y="108"/>
                  </a:moveTo>
                  <a:lnTo>
                    <a:pt x="9" y="87"/>
                  </a:lnTo>
                  <a:lnTo>
                    <a:pt x="0" y="57"/>
                  </a:lnTo>
                  <a:lnTo>
                    <a:pt x="15" y="27"/>
                  </a:lnTo>
                  <a:lnTo>
                    <a:pt x="54" y="6"/>
                  </a:lnTo>
                  <a:lnTo>
                    <a:pt x="84" y="0"/>
                  </a:lnTo>
                  <a:lnTo>
                    <a:pt x="132" y="0"/>
                  </a:lnTo>
                  <a:lnTo>
                    <a:pt x="192" y="21"/>
                  </a:lnTo>
                  <a:lnTo>
                    <a:pt x="486" y="195"/>
                  </a:lnTo>
                  <a:lnTo>
                    <a:pt x="513" y="222"/>
                  </a:lnTo>
                  <a:lnTo>
                    <a:pt x="519" y="249"/>
                  </a:lnTo>
                  <a:lnTo>
                    <a:pt x="513" y="270"/>
                  </a:lnTo>
                  <a:lnTo>
                    <a:pt x="486" y="297"/>
                  </a:lnTo>
                  <a:lnTo>
                    <a:pt x="435" y="312"/>
                  </a:lnTo>
                  <a:lnTo>
                    <a:pt x="390" y="312"/>
                  </a:lnTo>
                  <a:lnTo>
                    <a:pt x="336" y="297"/>
                  </a:lnTo>
                  <a:lnTo>
                    <a:pt x="297" y="276"/>
                  </a:lnTo>
                  <a:lnTo>
                    <a:pt x="30" y="108"/>
                  </a:lnTo>
                  <a:close/>
                </a:path>
              </a:pathLst>
            </a:custGeom>
            <a:gradFill rotWithShape="1">
              <a:gsLst>
                <a:gs pos="0">
                  <a:srgbClr val="0D360D"/>
                </a:gs>
                <a:gs pos="50000">
                  <a:srgbClr val="33CC33"/>
                </a:gs>
                <a:gs pos="100000">
                  <a:srgbClr val="0D360D"/>
                </a:gs>
              </a:gsLst>
              <a:lin ang="0" scaled="1"/>
            </a:gradFill>
            <a:ln w="9525">
              <a:solidFill>
                <a:srgbClr val="009900"/>
              </a:solidFill>
              <a:round/>
              <a:headEnd/>
              <a:tailEnd/>
            </a:ln>
          </p:spPr>
          <p:txBody>
            <a:bodyPr/>
            <a:lstStyle/>
            <a:p>
              <a:endParaRPr lang="en-US"/>
            </a:p>
          </p:txBody>
        </p:sp>
        <p:sp>
          <p:nvSpPr>
            <p:cNvPr id="16" name="Oval 72"/>
            <p:cNvSpPr>
              <a:spLocks noChangeArrowheads="1"/>
            </p:cNvSpPr>
            <p:nvPr/>
          </p:nvSpPr>
          <p:spPr bwMode="auto">
            <a:xfrm>
              <a:off x="657" y="2520"/>
              <a:ext cx="732" cy="435"/>
            </a:xfrm>
            <a:prstGeom prst="ellipse">
              <a:avLst/>
            </a:prstGeom>
            <a:solidFill>
              <a:srgbClr val="33CC33"/>
            </a:solidFill>
            <a:ln w="9525">
              <a:solidFill>
                <a:srgbClr val="009900"/>
              </a:solidFill>
              <a:round/>
              <a:headEnd/>
              <a:tailEnd/>
            </a:ln>
          </p:spPr>
          <p:txBody>
            <a:bodyPr wrap="none" anchor="ctr"/>
            <a:lstStyle/>
            <a:p>
              <a:endParaRPr lang="en-US"/>
            </a:p>
          </p:txBody>
        </p:sp>
        <p:sp>
          <p:nvSpPr>
            <p:cNvPr id="17" name="Freeform 73"/>
            <p:cNvSpPr>
              <a:spLocks/>
            </p:cNvSpPr>
            <p:nvPr/>
          </p:nvSpPr>
          <p:spPr bwMode="auto">
            <a:xfrm>
              <a:off x="810" y="2610"/>
              <a:ext cx="447" cy="258"/>
            </a:xfrm>
            <a:custGeom>
              <a:avLst/>
              <a:gdLst>
                <a:gd name="T0" fmla="*/ 252 w 447"/>
                <a:gd name="T1" fmla="*/ 3 h 258"/>
                <a:gd name="T2" fmla="*/ 207 w 447"/>
                <a:gd name="T3" fmla="*/ 0 h 258"/>
                <a:gd name="T4" fmla="*/ 159 w 447"/>
                <a:gd name="T5" fmla="*/ 3 h 258"/>
                <a:gd name="T6" fmla="*/ 114 w 447"/>
                <a:gd name="T7" fmla="*/ 15 h 258"/>
                <a:gd name="T8" fmla="*/ 63 w 447"/>
                <a:gd name="T9" fmla="*/ 33 h 258"/>
                <a:gd name="T10" fmla="*/ 24 w 447"/>
                <a:gd name="T11" fmla="*/ 63 h 258"/>
                <a:gd name="T12" fmla="*/ 0 w 447"/>
                <a:gd name="T13" fmla="*/ 105 h 258"/>
                <a:gd name="T14" fmla="*/ 6 w 447"/>
                <a:gd name="T15" fmla="*/ 153 h 258"/>
                <a:gd name="T16" fmla="*/ 39 w 447"/>
                <a:gd name="T17" fmla="*/ 189 h 258"/>
                <a:gd name="T18" fmla="*/ 84 w 447"/>
                <a:gd name="T19" fmla="*/ 219 h 258"/>
                <a:gd name="T20" fmla="*/ 156 w 447"/>
                <a:gd name="T21" fmla="*/ 240 h 258"/>
                <a:gd name="T22" fmla="*/ 219 w 447"/>
                <a:gd name="T23" fmla="*/ 243 h 258"/>
                <a:gd name="T24" fmla="*/ 273 w 447"/>
                <a:gd name="T25" fmla="*/ 234 h 258"/>
                <a:gd name="T26" fmla="*/ 300 w 447"/>
                <a:gd name="T27" fmla="*/ 228 h 258"/>
                <a:gd name="T28" fmla="*/ 348 w 447"/>
                <a:gd name="T29" fmla="*/ 258 h 258"/>
                <a:gd name="T30" fmla="*/ 447 w 447"/>
                <a:gd name="T31" fmla="*/ 207 h 258"/>
                <a:gd name="T32" fmla="*/ 387 w 447"/>
                <a:gd name="T33" fmla="*/ 174 h 258"/>
                <a:gd name="T34" fmla="*/ 408 w 447"/>
                <a:gd name="T35" fmla="*/ 153 h 258"/>
                <a:gd name="T36" fmla="*/ 411 w 447"/>
                <a:gd name="T37" fmla="*/ 117 h 258"/>
                <a:gd name="T38" fmla="*/ 393 w 447"/>
                <a:gd name="T39" fmla="*/ 72 h 258"/>
                <a:gd name="T40" fmla="*/ 351 w 447"/>
                <a:gd name="T41" fmla="*/ 39 h 258"/>
                <a:gd name="T42" fmla="*/ 300 w 447"/>
                <a:gd name="T43" fmla="*/ 15 h 258"/>
                <a:gd name="T44" fmla="*/ 252 w 447"/>
                <a:gd name="T45" fmla="*/ 3 h 258"/>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447"/>
                <a:gd name="T70" fmla="*/ 0 h 258"/>
                <a:gd name="T71" fmla="*/ 447 w 447"/>
                <a:gd name="T72" fmla="*/ 258 h 258"/>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447" h="258">
                  <a:moveTo>
                    <a:pt x="252" y="3"/>
                  </a:moveTo>
                  <a:lnTo>
                    <a:pt x="207" y="0"/>
                  </a:lnTo>
                  <a:lnTo>
                    <a:pt x="159" y="3"/>
                  </a:lnTo>
                  <a:lnTo>
                    <a:pt x="114" y="15"/>
                  </a:lnTo>
                  <a:lnTo>
                    <a:pt x="63" y="33"/>
                  </a:lnTo>
                  <a:lnTo>
                    <a:pt x="24" y="63"/>
                  </a:lnTo>
                  <a:lnTo>
                    <a:pt x="0" y="105"/>
                  </a:lnTo>
                  <a:lnTo>
                    <a:pt x="6" y="153"/>
                  </a:lnTo>
                  <a:lnTo>
                    <a:pt x="39" y="189"/>
                  </a:lnTo>
                  <a:lnTo>
                    <a:pt x="84" y="219"/>
                  </a:lnTo>
                  <a:lnTo>
                    <a:pt x="156" y="240"/>
                  </a:lnTo>
                  <a:lnTo>
                    <a:pt x="219" y="243"/>
                  </a:lnTo>
                  <a:lnTo>
                    <a:pt x="273" y="234"/>
                  </a:lnTo>
                  <a:lnTo>
                    <a:pt x="300" y="228"/>
                  </a:lnTo>
                  <a:lnTo>
                    <a:pt x="348" y="258"/>
                  </a:lnTo>
                  <a:lnTo>
                    <a:pt x="447" y="207"/>
                  </a:lnTo>
                  <a:lnTo>
                    <a:pt x="387" y="174"/>
                  </a:lnTo>
                  <a:lnTo>
                    <a:pt x="408" y="153"/>
                  </a:lnTo>
                  <a:lnTo>
                    <a:pt x="411" y="117"/>
                  </a:lnTo>
                  <a:lnTo>
                    <a:pt x="393" y="72"/>
                  </a:lnTo>
                  <a:lnTo>
                    <a:pt x="351" y="39"/>
                  </a:lnTo>
                  <a:lnTo>
                    <a:pt x="300" y="15"/>
                  </a:lnTo>
                  <a:lnTo>
                    <a:pt x="252" y="3"/>
                  </a:lnTo>
                  <a:close/>
                </a:path>
              </a:pathLst>
            </a:custGeom>
            <a:gradFill rotWithShape="1">
              <a:gsLst>
                <a:gs pos="0">
                  <a:srgbClr val="124A12"/>
                </a:gs>
                <a:gs pos="50000">
                  <a:srgbClr val="33CC33"/>
                </a:gs>
                <a:gs pos="100000">
                  <a:srgbClr val="124A12"/>
                </a:gs>
              </a:gsLst>
              <a:lin ang="0" scaled="1"/>
            </a:gradFill>
            <a:ln w="9525">
              <a:solidFill>
                <a:srgbClr val="009900"/>
              </a:solidFill>
              <a:round/>
              <a:headEnd/>
              <a:tailEnd/>
            </a:ln>
          </p:spPr>
          <p:txBody>
            <a:bodyPr/>
            <a:lstStyle/>
            <a:p>
              <a:endParaRPr lang="en-US"/>
            </a:p>
          </p:txBody>
        </p:sp>
        <p:sp>
          <p:nvSpPr>
            <p:cNvPr id="18" name="Freeform 74"/>
            <p:cNvSpPr>
              <a:spLocks/>
            </p:cNvSpPr>
            <p:nvPr/>
          </p:nvSpPr>
          <p:spPr bwMode="auto">
            <a:xfrm>
              <a:off x="1197" y="2781"/>
              <a:ext cx="63" cy="66"/>
            </a:xfrm>
            <a:custGeom>
              <a:avLst/>
              <a:gdLst>
                <a:gd name="T0" fmla="*/ 0 w 63"/>
                <a:gd name="T1" fmla="*/ 0 h 66"/>
                <a:gd name="T2" fmla="*/ 0 w 63"/>
                <a:gd name="T3" fmla="*/ 66 h 66"/>
                <a:gd name="T4" fmla="*/ 63 w 63"/>
                <a:gd name="T5" fmla="*/ 36 h 66"/>
                <a:gd name="T6" fmla="*/ 0 w 63"/>
                <a:gd name="T7" fmla="*/ 0 h 66"/>
                <a:gd name="T8" fmla="*/ 0 60000 65536"/>
                <a:gd name="T9" fmla="*/ 0 60000 65536"/>
                <a:gd name="T10" fmla="*/ 0 60000 65536"/>
                <a:gd name="T11" fmla="*/ 0 60000 65536"/>
                <a:gd name="T12" fmla="*/ 0 w 63"/>
                <a:gd name="T13" fmla="*/ 0 h 66"/>
                <a:gd name="T14" fmla="*/ 63 w 63"/>
                <a:gd name="T15" fmla="*/ 66 h 66"/>
              </a:gdLst>
              <a:ahLst/>
              <a:cxnLst>
                <a:cxn ang="T8">
                  <a:pos x="T0" y="T1"/>
                </a:cxn>
                <a:cxn ang="T9">
                  <a:pos x="T2" y="T3"/>
                </a:cxn>
                <a:cxn ang="T10">
                  <a:pos x="T4" y="T5"/>
                </a:cxn>
                <a:cxn ang="T11">
                  <a:pos x="T6" y="T7"/>
                </a:cxn>
              </a:cxnLst>
              <a:rect l="T12" t="T13" r="T14" b="T15"/>
              <a:pathLst>
                <a:path w="63" h="66">
                  <a:moveTo>
                    <a:pt x="0" y="0"/>
                  </a:moveTo>
                  <a:lnTo>
                    <a:pt x="0" y="66"/>
                  </a:lnTo>
                  <a:lnTo>
                    <a:pt x="63" y="36"/>
                  </a:lnTo>
                  <a:lnTo>
                    <a:pt x="0" y="0"/>
                  </a:lnTo>
                  <a:close/>
                </a:path>
              </a:pathLst>
            </a:custGeom>
            <a:solidFill>
              <a:srgbClr val="009900"/>
            </a:solidFill>
            <a:ln w="9525">
              <a:solidFill>
                <a:srgbClr val="009900"/>
              </a:solidFill>
              <a:round/>
              <a:headEnd/>
              <a:tailEnd/>
            </a:ln>
          </p:spPr>
          <p:txBody>
            <a:bodyPr/>
            <a:lstStyle/>
            <a:p>
              <a:endParaRPr lang="en-US"/>
            </a:p>
          </p:txBody>
        </p:sp>
      </p:grpSp>
      <p:grpSp>
        <p:nvGrpSpPr>
          <p:cNvPr id="19" name="Group 75"/>
          <p:cNvGrpSpPr>
            <a:grpSpLocks/>
          </p:cNvGrpSpPr>
          <p:nvPr/>
        </p:nvGrpSpPr>
        <p:grpSpPr bwMode="auto">
          <a:xfrm>
            <a:off x="4510088" y="2370138"/>
            <a:ext cx="2513012" cy="1293812"/>
            <a:chOff x="231" y="3201"/>
            <a:chExt cx="1977" cy="1019"/>
          </a:xfrm>
        </p:grpSpPr>
        <p:graphicFrame>
          <p:nvGraphicFramePr>
            <p:cNvPr id="20" name="Object 76"/>
            <p:cNvGraphicFramePr>
              <a:graphicFrameLocks noChangeAspect="1"/>
            </p:cNvGraphicFramePr>
            <p:nvPr/>
          </p:nvGraphicFramePr>
          <p:xfrm>
            <a:off x="892" y="3656"/>
            <a:ext cx="264" cy="173"/>
          </p:xfrm>
          <a:graphic>
            <a:graphicData uri="http://schemas.openxmlformats.org/presentationml/2006/ole">
              <mc:AlternateContent xmlns:mc="http://schemas.openxmlformats.org/markup-compatibility/2006">
                <mc:Choice xmlns:v="urn:schemas-microsoft-com:vml" Requires="v">
                  <p:oleObj spid="_x0000_s4314" name="Image" r:id="rId3" imgW="698413" imgH="456821" progId="">
                    <p:embed/>
                  </p:oleObj>
                </mc:Choice>
                <mc:Fallback>
                  <p:oleObj name="Image" r:id="rId3" imgW="698413" imgH="456821"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2" y="3656"/>
                          <a:ext cx="264"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1" name="Line 77"/>
            <p:cNvSpPr>
              <a:spLocks noChangeShapeType="1"/>
            </p:cNvSpPr>
            <p:nvPr/>
          </p:nvSpPr>
          <p:spPr bwMode="auto">
            <a:xfrm flipH="1">
              <a:off x="1647" y="3897"/>
              <a:ext cx="561" cy="323"/>
            </a:xfrm>
            <a:prstGeom prst="line">
              <a:avLst/>
            </a:prstGeom>
            <a:noFill/>
            <a:ln w="12700">
              <a:solidFill>
                <a:schemeClr val="tx1"/>
              </a:solidFill>
              <a:round/>
              <a:headEnd/>
              <a:tailEnd/>
            </a:ln>
          </p:spPr>
          <p:txBody>
            <a:bodyPr/>
            <a:lstStyle/>
            <a:p>
              <a:endParaRPr lang="en-US"/>
            </a:p>
          </p:txBody>
        </p:sp>
        <p:sp>
          <p:nvSpPr>
            <p:cNvPr id="22" name="Line 78"/>
            <p:cNvSpPr>
              <a:spLocks noChangeShapeType="1"/>
            </p:cNvSpPr>
            <p:nvPr/>
          </p:nvSpPr>
          <p:spPr bwMode="auto">
            <a:xfrm flipH="1">
              <a:off x="231" y="3201"/>
              <a:ext cx="345" cy="199"/>
            </a:xfrm>
            <a:prstGeom prst="line">
              <a:avLst/>
            </a:prstGeom>
            <a:noFill/>
            <a:ln w="12700">
              <a:solidFill>
                <a:schemeClr val="tx1"/>
              </a:solidFill>
              <a:round/>
              <a:headEnd/>
              <a:tailEnd/>
            </a:ln>
          </p:spPr>
          <p:txBody>
            <a:bodyPr/>
            <a:lstStyle/>
            <a:p>
              <a:endParaRPr lang="en-US"/>
            </a:p>
          </p:txBody>
        </p:sp>
        <p:sp>
          <p:nvSpPr>
            <p:cNvPr id="23" name="Line 79"/>
            <p:cNvSpPr>
              <a:spLocks noChangeShapeType="1"/>
            </p:cNvSpPr>
            <p:nvPr/>
          </p:nvSpPr>
          <p:spPr bwMode="auto">
            <a:xfrm>
              <a:off x="264" y="3376"/>
              <a:ext cx="1425" cy="823"/>
            </a:xfrm>
            <a:prstGeom prst="line">
              <a:avLst/>
            </a:prstGeom>
            <a:noFill/>
            <a:ln w="9525">
              <a:solidFill>
                <a:schemeClr val="tx1"/>
              </a:solidFill>
              <a:round/>
              <a:headEnd type="stealth" w="med" len="lg"/>
              <a:tailEnd type="stealth" w="med" len="lg"/>
            </a:ln>
          </p:spPr>
          <p:txBody>
            <a:bodyPr/>
            <a:lstStyle/>
            <a:p>
              <a:endParaRPr lang="en-US"/>
            </a:p>
          </p:txBody>
        </p:sp>
      </p:grpSp>
      <p:grpSp>
        <p:nvGrpSpPr>
          <p:cNvPr id="24" name="Group 80"/>
          <p:cNvGrpSpPr>
            <a:grpSpLocks/>
          </p:cNvGrpSpPr>
          <p:nvPr/>
        </p:nvGrpSpPr>
        <p:grpSpPr bwMode="auto">
          <a:xfrm>
            <a:off x="4446588" y="1573213"/>
            <a:ext cx="622300" cy="927100"/>
            <a:chOff x="181" y="2574"/>
            <a:chExt cx="490" cy="730"/>
          </a:xfrm>
        </p:grpSpPr>
        <p:graphicFrame>
          <p:nvGraphicFramePr>
            <p:cNvPr id="25" name="Object 81"/>
            <p:cNvGraphicFramePr>
              <a:graphicFrameLocks noChangeAspect="1"/>
            </p:cNvGraphicFramePr>
            <p:nvPr/>
          </p:nvGraphicFramePr>
          <p:xfrm>
            <a:off x="181" y="2715"/>
            <a:ext cx="129" cy="240"/>
          </p:xfrm>
          <a:graphic>
            <a:graphicData uri="http://schemas.openxmlformats.org/presentationml/2006/ole">
              <mc:AlternateContent xmlns:mc="http://schemas.openxmlformats.org/markup-compatibility/2006">
                <mc:Choice xmlns:v="urn:schemas-microsoft-com:vml" Requires="v">
                  <p:oleObj spid="_x0000_s4315" name="Image" r:id="rId5" imgW="342736" imgH="634697" progId="">
                    <p:embed/>
                  </p:oleObj>
                </mc:Choice>
                <mc:Fallback>
                  <p:oleObj name="Image" r:id="rId5" imgW="342736" imgH="634697" progId="">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1" y="2715"/>
                          <a:ext cx="129"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6" name="Line 82"/>
            <p:cNvSpPr>
              <a:spLocks noChangeShapeType="1"/>
            </p:cNvSpPr>
            <p:nvPr/>
          </p:nvSpPr>
          <p:spPr bwMode="auto">
            <a:xfrm flipH="1" flipV="1">
              <a:off x="283" y="3080"/>
              <a:ext cx="388" cy="224"/>
            </a:xfrm>
            <a:prstGeom prst="line">
              <a:avLst/>
            </a:prstGeom>
            <a:noFill/>
            <a:ln w="12700">
              <a:solidFill>
                <a:schemeClr val="tx1"/>
              </a:solidFill>
              <a:round/>
              <a:headEnd/>
              <a:tailEnd/>
            </a:ln>
          </p:spPr>
          <p:txBody>
            <a:bodyPr/>
            <a:lstStyle/>
            <a:p>
              <a:endParaRPr lang="en-US"/>
            </a:p>
          </p:txBody>
        </p:sp>
        <p:sp>
          <p:nvSpPr>
            <p:cNvPr id="27" name="Line 83"/>
            <p:cNvSpPr>
              <a:spLocks noChangeShapeType="1"/>
            </p:cNvSpPr>
            <p:nvPr/>
          </p:nvSpPr>
          <p:spPr bwMode="auto">
            <a:xfrm flipH="1" flipV="1">
              <a:off x="282" y="2574"/>
              <a:ext cx="385" cy="222"/>
            </a:xfrm>
            <a:prstGeom prst="line">
              <a:avLst/>
            </a:prstGeom>
            <a:noFill/>
            <a:ln w="12700">
              <a:solidFill>
                <a:schemeClr val="tx1"/>
              </a:solidFill>
              <a:round/>
              <a:headEnd/>
              <a:tailEnd/>
            </a:ln>
          </p:spPr>
          <p:txBody>
            <a:bodyPr/>
            <a:lstStyle/>
            <a:p>
              <a:endParaRPr lang="en-US"/>
            </a:p>
          </p:txBody>
        </p:sp>
        <p:sp>
          <p:nvSpPr>
            <p:cNvPr id="28" name="Line 84"/>
            <p:cNvSpPr>
              <a:spLocks noChangeShapeType="1"/>
            </p:cNvSpPr>
            <p:nvPr/>
          </p:nvSpPr>
          <p:spPr bwMode="auto">
            <a:xfrm flipV="1">
              <a:off x="322" y="2593"/>
              <a:ext cx="0" cy="508"/>
            </a:xfrm>
            <a:prstGeom prst="line">
              <a:avLst/>
            </a:prstGeom>
            <a:noFill/>
            <a:ln w="12700">
              <a:solidFill>
                <a:schemeClr val="tx1"/>
              </a:solidFill>
              <a:round/>
              <a:headEnd type="stealth" w="med" len="lg"/>
              <a:tailEnd type="stealth" w="med" len="lg"/>
            </a:ln>
          </p:spPr>
          <p:txBody>
            <a:bodyPr/>
            <a:lstStyle/>
            <a:p>
              <a:endParaRPr lang="en-US"/>
            </a:p>
          </p:txBody>
        </p:sp>
      </p:grpSp>
      <p:grpSp>
        <p:nvGrpSpPr>
          <p:cNvPr id="29" name="Group 85"/>
          <p:cNvGrpSpPr>
            <a:grpSpLocks/>
          </p:cNvGrpSpPr>
          <p:nvPr/>
        </p:nvGrpSpPr>
        <p:grpSpPr bwMode="auto">
          <a:xfrm>
            <a:off x="4575175" y="1085850"/>
            <a:ext cx="1322388" cy="769938"/>
            <a:chOff x="282" y="2190"/>
            <a:chExt cx="1041" cy="606"/>
          </a:xfrm>
        </p:grpSpPr>
        <p:graphicFrame>
          <p:nvGraphicFramePr>
            <p:cNvPr id="30" name="Object 86"/>
            <p:cNvGraphicFramePr>
              <a:graphicFrameLocks noChangeAspect="1"/>
            </p:cNvGraphicFramePr>
            <p:nvPr/>
          </p:nvGraphicFramePr>
          <p:xfrm>
            <a:off x="474" y="2232"/>
            <a:ext cx="264" cy="187"/>
          </p:xfrm>
          <a:graphic>
            <a:graphicData uri="http://schemas.openxmlformats.org/presentationml/2006/ole">
              <mc:AlternateContent xmlns:mc="http://schemas.openxmlformats.org/markup-compatibility/2006">
                <mc:Choice xmlns:v="urn:schemas-microsoft-com:vml" Requires="v">
                  <p:oleObj spid="_x0000_s4316" name="Image" r:id="rId7" imgW="698413" imgH="495063" progId="">
                    <p:embed/>
                  </p:oleObj>
                </mc:Choice>
                <mc:Fallback>
                  <p:oleObj name="Image" r:id="rId7" imgW="698413" imgH="495063" progId="">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74" y="2232"/>
                          <a:ext cx="264" cy="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1" name="Line 87"/>
            <p:cNvSpPr>
              <a:spLocks noChangeShapeType="1"/>
            </p:cNvSpPr>
            <p:nvPr/>
          </p:nvSpPr>
          <p:spPr bwMode="auto">
            <a:xfrm flipH="1" flipV="1">
              <a:off x="951" y="2190"/>
              <a:ext cx="372" cy="214"/>
            </a:xfrm>
            <a:prstGeom prst="line">
              <a:avLst/>
            </a:prstGeom>
            <a:noFill/>
            <a:ln w="12700">
              <a:solidFill>
                <a:schemeClr val="tx1"/>
              </a:solidFill>
              <a:round/>
              <a:headEnd/>
              <a:tailEnd/>
            </a:ln>
          </p:spPr>
          <p:txBody>
            <a:bodyPr/>
            <a:lstStyle/>
            <a:p>
              <a:endParaRPr lang="en-US"/>
            </a:p>
          </p:txBody>
        </p:sp>
        <p:sp>
          <p:nvSpPr>
            <p:cNvPr id="32" name="Line 88"/>
            <p:cNvSpPr>
              <a:spLocks noChangeShapeType="1"/>
            </p:cNvSpPr>
            <p:nvPr/>
          </p:nvSpPr>
          <p:spPr bwMode="auto">
            <a:xfrm flipV="1">
              <a:off x="317" y="2208"/>
              <a:ext cx="670" cy="387"/>
            </a:xfrm>
            <a:prstGeom prst="line">
              <a:avLst/>
            </a:prstGeom>
            <a:noFill/>
            <a:ln w="9525">
              <a:solidFill>
                <a:schemeClr val="tx1"/>
              </a:solidFill>
              <a:round/>
              <a:headEnd type="stealth" w="med" len="lg"/>
              <a:tailEnd type="stealth" w="med" len="lg"/>
            </a:ln>
          </p:spPr>
          <p:txBody>
            <a:bodyPr/>
            <a:lstStyle/>
            <a:p>
              <a:endParaRPr lang="en-US"/>
            </a:p>
          </p:txBody>
        </p:sp>
        <p:sp>
          <p:nvSpPr>
            <p:cNvPr id="33" name="Line 89"/>
            <p:cNvSpPr>
              <a:spLocks noChangeShapeType="1"/>
            </p:cNvSpPr>
            <p:nvPr/>
          </p:nvSpPr>
          <p:spPr bwMode="auto">
            <a:xfrm flipH="1" flipV="1">
              <a:off x="282" y="2574"/>
              <a:ext cx="385" cy="222"/>
            </a:xfrm>
            <a:prstGeom prst="line">
              <a:avLst/>
            </a:prstGeom>
            <a:noFill/>
            <a:ln w="12700">
              <a:solidFill>
                <a:schemeClr val="tx1"/>
              </a:solidFill>
              <a:round/>
              <a:headEnd/>
              <a:tailEnd/>
            </a:ln>
          </p:spPr>
          <p:txBody>
            <a:bodyPr/>
            <a:lstStyle/>
            <a:p>
              <a:endParaRPr lang="en-US"/>
            </a:p>
          </p:txBody>
        </p:sp>
      </p:grpSp>
      <p:sp>
        <p:nvSpPr>
          <p:cNvPr id="34" name="Line 91"/>
          <p:cNvSpPr>
            <a:spLocks noChangeShapeType="1"/>
          </p:cNvSpPr>
          <p:nvPr/>
        </p:nvSpPr>
        <p:spPr bwMode="auto">
          <a:xfrm flipV="1">
            <a:off x="4729164" y="2955925"/>
            <a:ext cx="388937" cy="223838"/>
          </a:xfrm>
          <a:prstGeom prst="line">
            <a:avLst/>
          </a:prstGeom>
          <a:noFill/>
          <a:ln w="28575">
            <a:solidFill>
              <a:srgbClr val="3333FF"/>
            </a:solidFill>
            <a:round/>
            <a:headEnd/>
            <a:tailEnd type="stealth" w="med" len="med"/>
          </a:ln>
        </p:spPr>
        <p:txBody>
          <a:bodyPr/>
          <a:lstStyle/>
          <a:p>
            <a:endParaRPr lang="en-US"/>
          </a:p>
        </p:txBody>
      </p:sp>
      <p:sp>
        <p:nvSpPr>
          <p:cNvPr id="35" name="Line 95"/>
          <p:cNvSpPr>
            <a:spLocks noChangeShapeType="1"/>
          </p:cNvSpPr>
          <p:nvPr/>
        </p:nvSpPr>
        <p:spPr bwMode="auto">
          <a:xfrm rot="7200000" flipV="1">
            <a:off x="5727701" y="1020763"/>
            <a:ext cx="331787" cy="192088"/>
          </a:xfrm>
          <a:prstGeom prst="line">
            <a:avLst/>
          </a:prstGeom>
          <a:noFill/>
          <a:ln w="28575">
            <a:solidFill>
              <a:srgbClr val="3333FF"/>
            </a:solidFill>
            <a:round/>
            <a:headEnd/>
            <a:tailEnd type="stealth" w="med" len="med"/>
          </a:ln>
        </p:spPr>
        <p:txBody>
          <a:bodyPr/>
          <a:lstStyle/>
          <a:p>
            <a:endParaRPr lang="en-US"/>
          </a:p>
        </p:txBody>
      </p:sp>
      <p:sp>
        <p:nvSpPr>
          <p:cNvPr id="36" name="Line 96"/>
          <p:cNvSpPr>
            <a:spLocks noChangeShapeType="1"/>
          </p:cNvSpPr>
          <p:nvPr/>
        </p:nvSpPr>
        <p:spPr bwMode="auto">
          <a:xfrm rot="14400000" flipV="1">
            <a:off x="7230270" y="3105945"/>
            <a:ext cx="347663" cy="200025"/>
          </a:xfrm>
          <a:prstGeom prst="line">
            <a:avLst/>
          </a:prstGeom>
          <a:noFill/>
          <a:ln w="28575">
            <a:solidFill>
              <a:srgbClr val="3333FF"/>
            </a:solidFill>
            <a:round/>
            <a:headEnd/>
            <a:tailEnd type="stealth" w="med" len="med"/>
          </a:ln>
        </p:spPr>
        <p:txBody>
          <a:bodyPr/>
          <a:lstStyle/>
          <a:p>
            <a:endParaRPr lang="en-US"/>
          </a:p>
        </p:txBody>
      </p:sp>
      <p:sp>
        <p:nvSpPr>
          <p:cNvPr id="37" name="Line 97"/>
          <p:cNvSpPr>
            <a:spLocks noChangeShapeType="1"/>
          </p:cNvSpPr>
          <p:nvPr/>
        </p:nvSpPr>
        <p:spPr bwMode="auto">
          <a:xfrm rot="3600000" flipV="1">
            <a:off x="4480719" y="1661319"/>
            <a:ext cx="398462" cy="228600"/>
          </a:xfrm>
          <a:prstGeom prst="line">
            <a:avLst/>
          </a:prstGeom>
          <a:noFill/>
          <a:ln w="28575">
            <a:solidFill>
              <a:srgbClr val="3333FF"/>
            </a:solidFill>
            <a:round/>
            <a:headEnd/>
            <a:tailEnd type="stealth" w="med" len="med"/>
          </a:ln>
        </p:spPr>
        <p:txBody>
          <a:bodyPr/>
          <a:lstStyle/>
          <a:p>
            <a:endParaRPr lang="en-US"/>
          </a:p>
        </p:txBody>
      </p:sp>
      <p:sp>
        <p:nvSpPr>
          <p:cNvPr id="38" name="Line 98"/>
          <p:cNvSpPr>
            <a:spLocks noChangeShapeType="1"/>
          </p:cNvSpPr>
          <p:nvPr/>
        </p:nvSpPr>
        <p:spPr bwMode="auto">
          <a:xfrm rot="10800000" flipV="1">
            <a:off x="6537325" y="1822450"/>
            <a:ext cx="388938" cy="223838"/>
          </a:xfrm>
          <a:prstGeom prst="line">
            <a:avLst/>
          </a:prstGeom>
          <a:noFill/>
          <a:ln w="28575">
            <a:solidFill>
              <a:srgbClr val="3333FF"/>
            </a:solidFill>
            <a:round/>
            <a:headEnd/>
            <a:tailEnd type="stealth" w="med" len="med"/>
          </a:ln>
        </p:spPr>
        <p:txBody>
          <a:bodyPr/>
          <a:lstStyle/>
          <a:p>
            <a:endParaRPr lang="en-US"/>
          </a:p>
        </p:txBody>
      </p:sp>
      <p:sp>
        <p:nvSpPr>
          <p:cNvPr id="39" name="Line 99"/>
          <p:cNvSpPr>
            <a:spLocks noChangeShapeType="1"/>
          </p:cNvSpPr>
          <p:nvPr/>
        </p:nvSpPr>
        <p:spPr bwMode="auto">
          <a:xfrm rot="14400000">
            <a:off x="5645151" y="3003551"/>
            <a:ext cx="339725" cy="196850"/>
          </a:xfrm>
          <a:prstGeom prst="line">
            <a:avLst/>
          </a:prstGeom>
          <a:noFill/>
          <a:ln w="28575">
            <a:solidFill>
              <a:srgbClr val="3333FF"/>
            </a:solidFill>
            <a:round/>
            <a:headEnd/>
            <a:tailEnd type="stealth" w="med" len="med"/>
          </a:ln>
        </p:spPr>
        <p:txBody>
          <a:bodyPr/>
          <a:lstStyle/>
          <a:p>
            <a:endParaRPr lang="en-US"/>
          </a:p>
        </p:txBody>
      </p:sp>
      <p:sp>
        <p:nvSpPr>
          <p:cNvPr id="40" name="Text Box 100"/>
          <p:cNvSpPr txBox="1">
            <a:spLocks noChangeArrowheads="1"/>
          </p:cNvSpPr>
          <p:nvPr/>
        </p:nvSpPr>
        <p:spPr bwMode="auto">
          <a:xfrm>
            <a:off x="7770813" y="2314575"/>
            <a:ext cx="474662" cy="336550"/>
          </a:xfrm>
          <a:prstGeom prst="rect">
            <a:avLst/>
          </a:prstGeom>
          <a:noFill/>
          <a:ln w="9525">
            <a:noFill/>
            <a:miter lim="800000"/>
            <a:headEnd/>
            <a:tailEnd/>
          </a:ln>
        </p:spPr>
        <p:txBody>
          <a:bodyPr>
            <a:spAutoFit/>
          </a:bodyPr>
          <a:lstStyle/>
          <a:p>
            <a:r>
              <a:rPr lang="en-US" sz="1600"/>
              <a:t>45</a:t>
            </a:r>
            <a:endParaRPr lang="th-TH" sz="1600"/>
          </a:p>
        </p:txBody>
      </p:sp>
      <p:sp>
        <p:nvSpPr>
          <p:cNvPr id="41" name="Text Box 101"/>
          <p:cNvSpPr txBox="1">
            <a:spLocks noChangeArrowheads="1"/>
          </p:cNvSpPr>
          <p:nvPr/>
        </p:nvSpPr>
        <p:spPr bwMode="auto">
          <a:xfrm>
            <a:off x="8572500" y="2679700"/>
            <a:ext cx="542456" cy="338554"/>
          </a:xfrm>
          <a:prstGeom prst="rect">
            <a:avLst/>
          </a:prstGeom>
          <a:noFill/>
          <a:ln w="9525">
            <a:noFill/>
            <a:miter lim="800000"/>
            <a:headEnd/>
            <a:tailEnd/>
          </a:ln>
        </p:spPr>
        <p:txBody>
          <a:bodyPr wrap="none">
            <a:spAutoFit/>
          </a:bodyPr>
          <a:lstStyle/>
          <a:p>
            <a:r>
              <a:rPr lang="en-US" sz="1600"/>
              <a:t>152</a:t>
            </a:r>
            <a:endParaRPr lang="th-TH" sz="1600"/>
          </a:p>
        </p:txBody>
      </p:sp>
      <p:sp>
        <p:nvSpPr>
          <p:cNvPr id="42" name="Text Box 102"/>
          <p:cNvSpPr txBox="1">
            <a:spLocks noChangeArrowheads="1"/>
          </p:cNvSpPr>
          <p:nvPr/>
        </p:nvSpPr>
        <p:spPr bwMode="auto">
          <a:xfrm>
            <a:off x="8540750" y="984250"/>
            <a:ext cx="542456" cy="338554"/>
          </a:xfrm>
          <a:prstGeom prst="rect">
            <a:avLst/>
          </a:prstGeom>
          <a:noFill/>
          <a:ln w="9525">
            <a:noFill/>
            <a:miter lim="800000"/>
            <a:headEnd/>
            <a:tailEnd/>
          </a:ln>
        </p:spPr>
        <p:txBody>
          <a:bodyPr wrap="none">
            <a:spAutoFit/>
          </a:bodyPr>
          <a:lstStyle/>
          <a:p>
            <a:r>
              <a:rPr lang="en-US" sz="1600"/>
              <a:t>152</a:t>
            </a:r>
            <a:endParaRPr lang="th-TH" sz="1600"/>
          </a:p>
        </p:txBody>
      </p:sp>
      <p:sp>
        <p:nvSpPr>
          <p:cNvPr id="43" name="Text Box 103"/>
          <p:cNvSpPr txBox="1">
            <a:spLocks noChangeArrowheads="1"/>
          </p:cNvSpPr>
          <p:nvPr/>
        </p:nvSpPr>
        <p:spPr bwMode="auto">
          <a:xfrm>
            <a:off x="7799389" y="1370013"/>
            <a:ext cx="426335" cy="338554"/>
          </a:xfrm>
          <a:prstGeom prst="rect">
            <a:avLst/>
          </a:prstGeom>
          <a:noFill/>
          <a:ln w="9525">
            <a:noFill/>
            <a:miter lim="800000"/>
            <a:headEnd/>
            <a:tailEnd/>
          </a:ln>
        </p:spPr>
        <p:txBody>
          <a:bodyPr wrap="none">
            <a:spAutoFit/>
          </a:bodyPr>
          <a:lstStyle/>
          <a:p>
            <a:r>
              <a:rPr lang="en-US" sz="1600"/>
              <a:t>64</a:t>
            </a:r>
            <a:endParaRPr lang="th-TH" sz="1600"/>
          </a:p>
        </p:txBody>
      </p:sp>
      <p:sp>
        <p:nvSpPr>
          <p:cNvPr id="44" name="Text Box 109"/>
          <p:cNvSpPr txBox="1">
            <a:spLocks noChangeArrowheads="1"/>
          </p:cNvSpPr>
          <p:nvPr/>
        </p:nvSpPr>
        <p:spPr bwMode="auto">
          <a:xfrm>
            <a:off x="9713914" y="1901826"/>
            <a:ext cx="763587" cy="584775"/>
          </a:xfrm>
          <a:prstGeom prst="rect">
            <a:avLst/>
          </a:prstGeom>
          <a:noFill/>
          <a:ln w="9525">
            <a:noFill/>
            <a:miter lim="800000"/>
            <a:headEnd/>
            <a:tailEnd/>
          </a:ln>
        </p:spPr>
        <p:txBody>
          <a:bodyPr>
            <a:spAutoFit/>
          </a:bodyPr>
          <a:lstStyle/>
          <a:p>
            <a:r>
              <a:rPr lang="en-US" sz="1600"/>
              <a:t>25~40</a:t>
            </a:r>
            <a:endParaRPr lang="th-TH" sz="1600"/>
          </a:p>
        </p:txBody>
      </p:sp>
      <p:sp>
        <p:nvSpPr>
          <p:cNvPr id="45" name="Line 110"/>
          <p:cNvSpPr>
            <a:spLocks noChangeShapeType="1"/>
          </p:cNvSpPr>
          <p:nvPr/>
        </p:nvSpPr>
        <p:spPr bwMode="auto">
          <a:xfrm>
            <a:off x="9728200" y="1903414"/>
            <a:ext cx="0" cy="276225"/>
          </a:xfrm>
          <a:prstGeom prst="line">
            <a:avLst/>
          </a:prstGeom>
          <a:noFill/>
          <a:ln w="9525">
            <a:solidFill>
              <a:schemeClr val="tx1"/>
            </a:solidFill>
            <a:round/>
            <a:headEnd type="triangle" w="sm" len="med"/>
            <a:tailEnd type="triangle" w="sm" len="med"/>
          </a:ln>
        </p:spPr>
        <p:txBody>
          <a:bodyPr/>
          <a:lstStyle/>
          <a:p>
            <a:endParaRPr lang="en-US"/>
          </a:p>
        </p:txBody>
      </p:sp>
      <p:sp>
        <p:nvSpPr>
          <p:cNvPr id="46" name="Line 111"/>
          <p:cNvSpPr>
            <a:spLocks noChangeShapeType="1"/>
          </p:cNvSpPr>
          <p:nvPr/>
        </p:nvSpPr>
        <p:spPr bwMode="auto">
          <a:xfrm flipH="1">
            <a:off x="9521826" y="1903413"/>
            <a:ext cx="258763" cy="0"/>
          </a:xfrm>
          <a:prstGeom prst="line">
            <a:avLst/>
          </a:prstGeom>
          <a:noFill/>
          <a:ln w="9525">
            <a:solidFill>
              <a:schemeClr val="tx1"/>
            </a:solidFill>
            <a:round/>
            <a:headEnd/>
            <a:tailEnd/>
          </a:ln>
        </p:spPr>
        <p:txBody>
          <a:bodyPr/>
          <a:lstStyle/>
          <a:p>
            <a:endParaRPr lang="en-US"/>
          </a:p>
        </p:txBody>
      </p:sp>
      <p:sp>
        <p:nvSpPr>
          <p:cNvPr id="47" name="Line 112"/>
          <p:cNvSpPr>
            <a:spLocks noChangeShapeType="1"/>
          </p:cNvSpPr>
          <p:nvPr/>
        </p:nvSpPr>
        <p:spPr bwMode="auto">
          <a:xfrm flipH="1">
            <a:off x="9510714" y="2182813"/>
            <a:ext cx="269875" cy="0"/>
          </a:xfrm>
          <a:prstGeom prst="line">
            <a:avLst/>
          </a:prstGeom>
          <a:noFill/>
          <a:ln w="9525">
            <a:solidFill>
              <a:schemeClr val="tx1"/>
            </a:solidFill>
            <a:round/>
            <a:headEnd/>
            <a:tailEnd/>
          </a:ln>
        </p:spPr>
        <p:txBody>
          <a:bodyPr/>
          <a:lstStyle/>
          <a:p>
            <a:endParaRPr lang="en-US"/>
          </a:p>
        </p:txBody>
      </p:sp>
      <p:sp>
        <p:nvSpPr>
          <p:cNvPr id="48" name="AutoShape 114"/>
          <p:cNvSpPr>
            <a:spLocks noChangeArrowheads="1"/>
          </p:cNvSpPr>
          <p:nvPr/>
        </p:nvSpPr>
        <p:spPr bwMode="auto">
          <a:xfrm>
            <a:off x="4170363" y="865188"/>
            <a:ext cx="6303962" cy="5727700"/>
          </a:xfrm>
          <a:prstGeom prst="roundRect">
            <a:avLst>
              <a:gd name="adj" fmla="val 6361"/>
            </a:avLst>
          </a:prstGeom>
          <a:noFill/>
          <a:ln w="38100">
            <a:solidFill>
              <a:srgbClr val="FF9900"/>
            </a:solidFill>
            <a:round/>
            <a:headEnd/>
            <a:tailEnd/>
          </a:ln>
        </p:spPr>
        <p:txBody>
          <a:bodyPr wrap="none" anchor="ctr"/>
          <a:lstStyle/>
          <a:p>
            <a:endParaRPr lang="en-US"/>
          </a:p>
        </p:txBody>
      </p:sp>
      <p:sp>
        <p:nvSpPr>
          <p:cNvPr id="49" name="Rectangle 115"/>
          <p:cNvSpPr>
            <a:spLocks noChangeArrowheads="1"/>
          </p:cNvSpPr>
          <p:nvPr/>
        </p:nvSpPr>
        <p:spPr bwMode="auto">
          <a:xfrm>
            <a:off x="8154989" y="1268414"/>
            <a:ext cx="1347787" cy="625475"/>
          </a:xfrm>
          <a:prstGeom prst="rect">
            <a:avLst/>
          </a:prstGeom>
          <a:ln>
            <a:headEnd/>
            <a:tailEnd/>
          </a:ln>
        </p:spPr>
        <p:style>
          <a:lnRef idx="2">
            <a:schemeClr val="dk1"/>
          </a:lnRef>
          <a:fillRef idx="1">
            <a:schemeClr val="lt1"/>
          </a:fillRef>
          <a:effectRef idx="0">
            <a:schemeClr val="dk1"/>
          </a:effectRef>
          <a:fontRef idx="minor">
            <a:schemeClr val="dk1"/>
          </a:fontRef>
        </p:style>
        <p:txBody>
          <a:bodyPr wrap="none" anchor="ctr"/>
          <a:lstStyle/>
          <a:p>
            <a:endParaRPr lang="en-US"/>
          </a:p>
        </p:txBody>
      </p:sp>
      <p:sp>
        <p:nvSpPr>
          <p:cNvPr id="50" name="Rectangle 116"/>
          <p:cNvSpPr>
            <a:spLocks noChangeArrowheads="1"/>
          </p:cNvSpPr>
          <p:nvPr/>
        </p:nvSpPr>
        <p:spPr bwMode="auto">
          <a:xfrm>
            <a:off x="8153400" y="2182813"/>
            <a:ext cx="1346200" cy="506412"/>
          </a:xfrm>
          <a:prstGeom prst="rect">
            <a:avLst/>
          </a:prstGeom>
          <a:ln>
            <a:headEnd/>
            <a:tailEnd/>
          </a:ln>
        </p:spPr>
        <p:style>
          <a:lnRef idx="2">
            <a:schemeClr val="dk1"/>
          </a:lnRef>
          <a:fillRef idx="1">
            <a:schemeClr val="lt1"/>
          </a:fillRef>
          <a:effectRef idx="0">
            <a:schemeClr val="dk1"/>
          </a:effectRef>
          <a:fontRef idx="minor">
            <a:schemeClr val="dk1"/>
          </a:fontRef>
        </p:style>
        <p:txBody>
          <a:bodyPr wrap="none" anchor="ctr"/>
          <a:lstStyle/>
          <a:p>
            <a:endParaRPr lang="en-US"/>
          </a:p>
        </p:txBody>
      </p:sp>
      <p:sp>
        <p:nvSpPr>
          <p:cNvPr id="51" name="Text Box 117"/>
          <p:cNvSpPr txBox="1">
            <a:spLocks noChangeArrowheads="1"/>
          </p:cNvSpPr>
          <p:nvPr/>
        </p:nvSpPr>
        <p:spPr bwMode="auto">
          <a:xfrm>
            <a:off x="8480426" y="2282825"/>
            <a:ext cx="626005" cy="338554"/>
          </a:xfrm>
          <a:prstGeom prst="rect">
            <a:avLst/>
          </a:prstGeom>
          <a:noFill/>
          <a:ln w="9525">
            <a:noFill/>
            <a:miter lim="800000"/>
            <a:headEnd/>
            <a:tailEnd/>
          </a:ln>
        </p:spPr>
        <p:txBody>
          <a:bodyPr wrap="none">
            <a:spAutoFit/>
          </a:bodyPr>
          <a:lstStyle/>
          <a:p>
            <a:r>
              <a:rPr lang="en-US" sz="1600" b="1"/>
              <a:t>Front</a:t>
            </a:r>
            <a:endParaRPr lang="th-TH" sz="1600" b="1"/>
          </a:p>
        </p:txBody>
      </p:sp>
      <p:sp>
        <p:nvSpPr>
          <p:cNvPr id="52" name="Text Box 118"/>
          <p:cNvSpPr txBox="1">
            <a:spLocks noChangeArrowheads="1"/>
          </p:cNvSpPr>
          <p:nvPr/>
        </p:nvSpPr>
        <p:spPr bwMode="auto">
          <a:xfrm>
            <a:off x="8518526" y="1416050"/>
            <a:ext cx="487313" cy="338554"/>
          </a:xfrm>
          <a:prstGeom prst="rect">
            <a:avLst/>
          </a:prstGeom>
          <a:noFill/>
          <a:ln w="9525">
            <a:noFill/>
            <a:miter lim="800000"/>
            <a:headEnd/>
            <a:tailEnd/>
          </a:ln>
        </p:spPr>
        <p:txBody>
          <a:bodyPr wrap="none">
            <a:spAutoFit/>
          </a:bodyPr>
          <a:lstStyle/>
          <a:p>
            <a:r>
              <a:rPr lang="en-US" sz="1600" b="1"/>
              <a:t>Top</a:t>
            </a:r>
            <a:endParaRPr lang="th-TH" sz="1600" b="1"/>
          </a:p>
        </p:txBody>
      </p:sp>
      <p:sp>
        <p:nvSpPr>
          <p:cNvPr id="53" name="Rectangle 121"/>
          <p:cNvSpPr>
            <a:spLocks noChangeArrowheads="1"/>
          </p:cNvSpPr>
          <p:nvPr/>
        </p:nvSpPr>
        <p:spPr bwMode="auto">
          <a:xfrm>
            <a:off x="8035925" y="3940175"/>
            <a:ext cx="1949450" cy="2546350"/>
          </a:xfrm>
          <a:prstGeom prst="rect">
            <a:avLst/>
          </a:prstGeom>
          <a:noFill/>
          <a:ln w="12700">
            <a:solidFill>
              <a:schemeClr val="tx1"/>
            </a:solidFill>
            <a:miter lim="800000"/>
            <a:headEnd/>
            <a:tailEnd/>
          </a:ln>
        </p:spPr>
        <p:txBody>
          <a:bodyPr wrap="none" anchor="ctr"/>
          <a:lstStyle/>
          <a:p>
            <a:endParaRPr lang="en-US"/>
          </a:p>
        </p:txBody>
      </p:sp>
      <p:sp>
        <p:nvSpPr>
          <p:cNvPr id="54" name="Rectangle 124"/>
          <p:cNvSpPr>
            <a:spLocks noChangeArrowheads="1"/>
          </p:cNvSpPr>
          <p:nvPr/>
        </p:nvSpPr>
        <p:spPr bwMode="auto">
          <a:xfrm>
            <a:off x="8132763" y="3995739"/>
            <a:ext cx="1795462" cy="2433637"/>
          </a:xfrm>
          <a:prstGeom prst="rect">
            <a:avLst/>
          </a:prstGeom>
          <a:solidFill>
            <a:srgbClr val="CCECFF"/>
          </a:solidFill>
          <a:ln w="9525">
            <a:solidFill>
              <a:schemeClr val="accent2"/>
            </a:solidFill>
            <a:miter lim="800000"/>
            <a:headEnd/>
            <a:tailEnd/>
          </a:ln>
        </p:spPr>
        <p:txBody>
          <a:bodyPr wrap="none" anchor="ctr"/>
          <a:lstStyle/>
          <a:p>
            <a:endParaRPr lang="en-US"/>
          </a:p>
        </p:txBody>
      </p:sp>
      <p:sp>
        <p:nvSpPr>
          <p:cNvPr id="55" name="Rectangle 126"/>
          <p:cNvSpPr>
            <a:spLocks noChangeArrowheads="1"/>
          </p:cNvSpPr>
          <p:nvPr/>
        </p:nvSpPr>
        <p:spPr bwMode="auto">
          <a:xfrm>
            <a:off x="9339263" y="6170614"/>
            <a:ext cx="588962" cy="257175"/>
          </a:xfrm>
          <a:prstGeom prst="rect">
            <a:avLst/>
          </a:prstGeom>
          <a:solidFill>
            <a:schemeClr val="bg1"/>
          </a:solidFill>
          <a:ln w="9525">
            <a:solidFill>
              <a:schemeClr val="accent2"/>
            </a:solidFill>
            <a:miter lim="800000"/>
            <a:headEnd/>
            <a:tailEnd/>
          </a:ln>
        </p:spPr>
        <p:txBody>
          <a:bodyPr wrap="none" anchor="ctr"/>
          <a:lstStyle/>
          <a:p>
            <a:endParaRPr lang="en-US"/>
          </a:p>
        </p:txBody>
      </p:sp>
      <p:sp>
        <p:nvSpPr>
          <p:cNvPr id="56" name="Text Box 130"/>
          <p:cNvSpPr txBox="1">
            <a:spLocks noChangeArrowheads="1"/>
          </p:cNvSpPr>
          <p:nvPr/>
        </p:nvSpPr>
        <p:spPr bwMode="auto">
          <a:xfrm>
            <a:off x="7931338" y="3146426"/>
            <a:ext cx="2076077" cy="514253"/>
          </a:xfrm>
          <a:prstGeom prst="rect">
            <a:avLst/>
          </a:prstGeom>
          <a:solidFill>
            <a:schemeClr val="bg1"/>
          </a:solidFill>
          <a:ln w="9525">
            <a:noFill/>
            <a:miter lim="800000"/>
            <a:headEnd/>
            <a:tailEnd/>
          </a:ln>
        </p:spPr>
        <p:txBody>
          <a:bodyPr wrap="none" lIns="18000" tIns="10800" rIns="18000" bIns="10800">
            <a:spAutoFit/>
          </a:bodyPr>
          <a:lstStyle/>
          <a:p>
            <a:pPr algn="ctr"/>
            <a:r>
              <a:rPr lang="en-US" sz="1600"/>
              <a:t>Choose a drawing scale</a:t>
            </a:r>
          </a:p>
          <a:p>
            <a:pPr algn="ctr"/>
            <a:r>
              <a:rPr lang="en-US" sz="1600"/>
              <a:t>(say 1:1)</a:t>
            </a:r>
            <a:endParaRPr lang="th-TH" sz="1600"/>
          </a:p>
        </p:txBody>
      </p:sp>
      <p:sp>
        <p:nvSpPr>
          <p:cNvPr id="57" name="Rectangle 132"/>
          <p:cNvSpPr>
            <a:spLocks noChangeArrowheads="1"/>
          </p:cNvSpPr>
          <p:nvPr/>
        </p:nvSpPr>
        <p:spPr bwMode="auto">
          <a:xfrm>
            <a:off x="8374064" y="4354514"/>
            <a:ext cx="1347787" cy="625475"/>
          </a:xfrm>
          <a:prstGeom prst="rect">
            <a:avLst/>
          </a:prstGeom>
          <a:solidFill>
            <a:schemeClr val="bg1"/>
          </a:solidFill>
          <a:ln w="9525">
            <a:solidFill>
              <a:schemeClr val="bg2"/>
            </a:solidFill>
            <a:miter lim="800000"/>
            <a:headEnd/>
            <a:tailEnd/>
          </a:ln>
        </p:spPr>
        <p:txBody>
          <a:bodyPr wrap="none" anchor="ctr"/>
          <a:lstStyle/>
          <a:p>
            <a:endParaRPr lang="en-US"/>
          </a:p>
        </p:txBody>
      </p:sp>
      <p:sp>
        <p:nvSpPr>
          <p:cNvPr id="58" name="Rectangle 133"/>
          <p:cNvSpPr>
            <a:spLocks noChangeArrowheads="1"/>
          </p:cNvSpPr>
          <p:nvPr/>
        </p:nvSpPr>
        <p:spPr bwMode="auto">
          <a:xfrm>
            <a:off x="8372475" y="5345113"/>
            <a:ext cx="1346200" cy="506412"/>
          </a:xfrm>
          <a:prstGeom prst="rect">
            <a:avLst/>
          </a:prstGeom>
          <a:solidFill>
            <a:schemeClr val="bg1"/>
          </a:solidFill>
          <a:ln w="9525">
            <a:solidFill>
              <a:schemeClr val="bg2"/>
            </a:solidFill>
            <a:miter lim="800000"/>
            <a:headEnd/>
            <a:tailEnd/>
          </a:ln>
        </p:spPr>
        <p:txBody>
          <a:bodyPr wrap="none" anchor="ctr"/>
          <a:lstStyle/>
          <a:p>
            <a:endParaRPr lang="en-US"/>
          </a:p>
        </p:txBody>
      </p:sp>
      <p:sp>
        <p:nvSpPr>
          <p:cNvPr id="59" name="Text Box 134"/>
          <p:cNvSpPr txBox="1">
            <a:spLocks noChangeArrowheads="1"/>
          </p:cNvSpPr>
          <p:nvPr/>
        </p:nvSpPr>
        <p:spPr bwMode="auto">
          <a:xfrm>
            <a:off x="8699501" y="5445125"/>
            <a:ext cx="626005" cy="338554"/>
          </a:xfrm>
          <a:prstGeom prst="rect">
            <a:avLst/>
          </a:prstGeom>
          <a:noFill/>
          <a:ln w="9525">
            <a:noFill/>
            <a:miter lim="800000"/>
            <a:headEnd/>
            <a:tailEnd/>
          </a:ln>
        </p:spPr>
        <p:txBody>
          <a:bodyPr wrap="none">
            <a:spAutoFit/>
          </a:bodyPr>
          <a:lstStyle/>
          <a:p>
            <a:r>
              <a:rPr lang="en-US" sz="1600" b="1"/>
              <a:t>Front</a:t>
            </a:r>
            <a:endParaRPr lang="th-TH" sz="1600" b="1"/>
          </a:p>
        </p:txBody>
      </p:sp>
      <p:sp>
        <p:nvSpPr>
          <p:cNvPr id="60" name="Text Box 135"/>
          <p:cNvSpPr txBox="1">
            <a:spLocks noChangeArrowheads="1"/>
          </p:cNvSpPr>
          <p:nvPr/>
        </p:nvSpPr>
        <p:spPr bwMode="auto">
          <a:xfrm>
            <a:off x="8737601" y="4502150"/>
            <a:ext cx="487313" cy="338554"/>
          </a:xfrm>
          <a:prstGeom prst="rect">
            <a:avLst/>
          </a:prstGeom>
          <a:noFill/>
          <a:ln w="9525">
            <a:noFill/>
            <a:miter lim="800000"/>
            <a:headEnd/>
            <a:tailEnd/>
          </a:ln>
        </p:spPr>
        <p:txBody>
          <a:bodyPr wrap="none">
            <a:spAutoFit/>
          </a:bodyPr>
          <a:lstStyle/>
          <a:p>
            <a:r>
              <a:rPr lang="en-US" sz="1600" b="1"/>
              <a:t>Top</a:t>
            </a:r>
            <a:endParaRPr lang="th-TH" sz="1600" b="1"/>
          </a:p>
        </p:txBody>
      </p:sp>
      <p:sp>
        <p:nvSpPr>
          <p:cNvPr id="61" name="Line 137"/>
          <p:cNvSpPr>
            <a:spLocks noChangeShapeType="1"/>
          </p:cNvSpPr>
          <p:nvPr/>
        </p:nvSpPr>
        <p:spPr bwMode="auto">
          <a:xfrm>
            <a:off x="7162800" y="2095500"/>
            <a:ext cx="660400" cy="0"/>
          </a:xfrm>
          <a:prstGeom prst="line">
            <a:avLst/>
          </a:prstGeom>
          <a:noFill/>
          <a:ln w="38100">
            <a:solidFill>
              <a:srgbClr val="FF3300"/>
            </a:solidFill>
            <a:round/>
            <a:headEnd/>
            <a:tailEnd type="triangle" w="med" len="lg"/>
          </a:ln>
        </p:spPr>
        <p:txBody>
          <a:bodyPr/>
          <a:lstStyle/>
          <a:p>
            <a:endParaRPr lang="en-US"/>
          </a:p>
        </p:txBody>
      </p:sp>
      <p:grpSp>
        <p:nvGrpSpPr>
          <p:cNvPr id="62" name="Group 275"/>
          <p:cNvGrpSpPr>
            <a:grpSpLocks/>
          </p:cNvGrpSpPr>
          <p:nvPr/>
        </p:nvGrpSpPr>
        <p:grpSpPr bwMode="auto">
          <a:xfrm>
            <a:off x="4772025" y="4217989"/>
            <a:ext cx="896938" cy="1042987"/>
            <a:chOff x="2046" y="2721"/>
            <a:chExt cx="565" cy="657"/>
          </a:xfrm>
        </p:grpSpPr>
        <p:sp>
          <p:nvSpPr>
            <p:cNvPr id="63" name="Line 188"/>
            <p:cNvSpPr>
              <a:spLocks noChangeShapeType="1"/>
            </p:cNvSpPr>
            <p:nvPr/>
          </p:nvSpPr>
          <p:spPr bwMode="auto">
            <a:xfrm>
              <a:off x="2384" y="3047"/>
              <a:ext cx="0" cy="46"/>
            </a:xfrm>
            <a:prstGeom prst="line">
              <a:avLst/>
            </a:prstGeom>
            <a:noFill/>
            <a:ln w="9525">
              <a:solidFill>
                <a:srgbClr val="FF3300"/>
              </a:solidFill>
              <a:round/>
              <a:headEnd/>
              <a:tailEnd/>
            </a:ln>
          </p:spPr>
          <p:txBody>
            <a:bodyPr/>
            <a:lstStyle/>
            <a:p>
              <a:endParaRPr lang="en-US"/>
            </a:p>
          </p:txBody>
        </p:sp>
        <p:sp>
          <p:nvSpPr>
            <p:cNvPr id="64" name="Line 189"/>
            <p:cNvSpPr>
              <a:spLocks noChangeShapeType="1"/>
            </p:cNvSpPr>
            <p:nvPr/>
          </p:nvSpPr>
          <p:spPr bwMode="auto">
            <a:xfrm flipV="1">
              <a:off x="2384" y="2915"/>
              <a:ext cx="0" cy="114"/>
            </a:xfrm>
            <a:prstGeom prst="line">
              <a:avLst/>
            </a:prstGeom>
            <a:noFill/>
            <a:ln w="9525">
              <a:solidFill>
                <a:srgbClr val="FF3300"/>
              </a:solidFill>
              <a:round/>
              <a:headEnd/>
              <a:tailEnd/>
            </a:ln>
          </p:spPr>
          <p:txBody>
            <a:bodyPr/>
            <a:lstStyle/>
            <a:p>
              <a:endParaRPr lang="en-US"/>
            </a:p>
          </p:txBody>
        </p:sp>
        <p:sp>
          <p:nvSpPr>
            <p:cNvPr id="65" name="Line 190"/>
            <p:cNvSpPr>
              <a:spLocks noChangeShapeType="1"/>
            </p:cNvSpPr>
            <p:nvPr/>
          </p:nvSpPr>
          <p:spPr bwMode="auto">
            <a:xfrm flipV="1">
              <a:off x="2384" y="3109"/>
              <a:ext cx="0" cy="100"/>
            </a:xfrm>
            <a:prstGeom prst="line">
              <a:avLst/>
            </a:prstGeom>
            <a:noFill/>
            <a:ln w="9525">
              <a:solidFill>
                <a:srgbClr val="FF3300"/>
              </a:solidFill>
              <a:round/>
              <a:headEnd/>
              <a:tailEnd/>
            </a:ln>
          </p:spPr>
          <p:txBody>
            <a:bodyPr/>
            <a:lstStyle/>
            <a:p>
              <a:endParaRPr lang="en-US"/>
            </a:p>
          </p:txBody>
        </p:sp>
        <p:sp>
          <p:nvSpPr>
            <p:cNvPr id="66" name="Line 191"/>
            <p:cNvSpPr>
              <a:spLocks noChangeShapeType="1"/>
            </p:cNvSpPr>
            <p:nvPr/>
          </p:nvSpPr>
          <p:spPr bwMode="auto">
            <a:xfrm rot="-5400000">
              <a:off x="2386" y="3047"/>
              <a:ext cx="0" cy="46"/>
            </a:xfrm>
            <a:prstGeom prst="line">
              <a:avLst/>
            </a:prstGeom>
            <a:noFill/>
            <a:ln w="9525">
              <a:solidFill>
                <a:srgbClr val="FF3300"/>
              </a:solidFill>
              <a:round/>
              <a:headEnd/>
              <a:tailEnd/>
            </a:ln>
          </p:spPr>
          <p:txBody>
            <a:bodyPr/>
            <a:lstStyle/>
            <a:p>
              <a:endParaRPr lang="en-US"/>
            </a:p>
          </p:txBody>
        </p:sp>
        <p:sp>
          <p:nvSpPr>
            <p:cNvPr id="67" name="Line 192"/>
            <p:cNvSpPr>
              <a:spLocks noChangeShapeType="1"/>
            </p:cNvSpPr>
            <p:nvPr/>
          </p:nvSpPr>
          <p:spPr bwMode="auto">
            <a:xfrm>
              <a:off x="2430" y="3070"/>
              <a:ext cx="112" cy="0"/>
            </a:xfrm>
            <a:prstGeom prst="line">
              <a:avLst/>
            </a:prstGeom>
            <a:noFill/>
            <a:ln w="9525">
              <a:solidFill>
                <a:srgbClr val="FF3300"/>
              </a:solidFill>
              <a:round/>
              <a:headEnd/>
              <a:tailEnd/>
            </a:ln>
          </p:spPr>
          <p:txBody>
            <a:bodyPr/>
            <a:lstStyle/>
            <a:p>
              <a:endParaRPr lang="en-US"/>
            </a:p>
          </p:txBody>
        </p:sp>
        <p:sp>
          <p:nvSpPr>
            <p:cNvPr id="68" name="Line 193"/>
            <p:cNvSpPr>
              <a:spLocks noChangeShapeType="1"/>
            </p:cNvSpPr>
            <p:nvPr/>
          </p:nvSpPr>
          <p:spPr bwMode="auto">
            <a:xfrm rot="-5400000">
              <a:off x="2588" y="3047"/>
              <a:ext cx="0" cy="46"/>
            </a:xfrm>
            <a:prstGeom prst="line">
              <a:avLst/>
            </a:prstGeom>
            <a:noFill/>
            <a:ln w="9525">
              <a:solidFill>
                <a:srgbClr val="FF3300"/>
              </a:solidFill>
              <a:round/>
              <a:headEnd/>
              <a:tailEnd/>
            </a:ln>
          </p:spPr>
          <p:txBody>
            <a:bodyPr/>
            <a:lstStyle/>
            <a:p>
              <a:endParaRPr lang="en-US"/>
            </a:p>
          </p:txBody>
        </p:sp>
        <p:sp>
          <p:nvSpPr>
            <p:cNvPr id="69" name="Line 195"/>
            <p:cNvSpPr>
              <a:spLocks noChangeShapeType="1"/>
            </p:cNvSpPr>
            <p:nvPr/>
          </p:nvSpPr>
          <p:spPr bwMode="auto">
            <a:xfrm>
              <a:off x="2384" y="3227"/>
              <a:ext cx="0" cy="39"/>
            </a:xfrm>
            <a:prstGeom prst="line">
              <a:avLst/>
            </a:prstGeom>
            <a:noFill/>
            <a:ln w="9525">
              <a:solidFill>
                <a:srgbClr val="FF3300"/>
              </a:solidFill>
              <a:round/>
              <a:headEnd/>
              <a:tailEnd/>
            </a:ln>
          </p:spPr>
          <p:txBody>
            <a:bodyPr/>
            <a:lstStyle/>
            <a:p>
              <a:endParaRPr lang="en-US"/>
            </a:p>
          </p:txBody>
        </p:sp>
        <p:sp>
          <p:nvSpPr>
            <p:cNvPr id="70" name="Line 196"/>
            <p:cNvSpPr>
              <a:spLocks noChangeShapeType="1"/>
            </p:cNvSpPr>
            <p:nvPr/>
          </p:nvSpPr>
          <p:spPr bwMode="auto">
            <a:xfrm flipV="1">
              <a:off x="2384" y="3278"/>
              <a:ext cx="0" cy="100"/>
            </a:xfrm>
            <a:prstGeom prst="line">
              <a:avLst/>
            </a:prstGeom>
            <a:noFill/>
            <a:ln w="9525">
              <a:solidFill>
                <a:srgbClr val="FF3300"/>
              </a:solidFill>
              <a:round/>
              <a:headEnd/>
              <a:tailEnd/>
            </a:ln>
          </p:spPr>
          <p:txBody>
            <a:bodyPr/>
            <a:lstStyle/>
            <a:p>
              <a:endParaRPr lang="en-US"/>
            </a:p>
          </p:txBody>
        </p:sp>
        <p:sp>
          <p:nvSpPr>
            <p:cNvPr id="71" name="Line 197"/>
            <p:cNvSpPr>
              <a:spLocks noChangeShapeType="1"/>
            </p:cNvSpPr>
            <p:nvPr/>
          </p:nvSpPr>
          <p:spPr bwMode="auto">
            <a:xfrm>
              <a:off x="2384" y="2864"/>
              <a:ext cx="0" cy="33"/>
            </a:xfrm>
            <a:prstGeom prst="line">
              <a:avLst/>
            </a:prstGeom>
            <a:noFill/>
            <a:ln w="9525">
              <a:solidFill>
                <a:srgbClr val="FF3300"/>
              </a:solidFill>
              <a:round/>
              <a:headEnd/>
              <a:tailEnd/>
            </a:ln>
          </p:spPr>
          <p:txBody>
            <a:bodyPr/>
            <a:lstStyle/>
            <a:p>
              <a:endParaRPr lang="en-US"/>
            </a:p>
          </p:txBody>
        </p:sp>
        <p:sp>
          <p:nvSpPr>
            <p:cNvPr id="72" name="Line 198"/>
            <p:cNvSpPr>
              <a:spLocks noChangeShapeType="1"/>
            </p:cNvSpPr>
            <p:nvPr/>
          </p:nvSpPr>
          <p:spPr bwMode="auto">
            <a:xfrm flipV="1">
              <a:off x="2384" y="2721"/>
              <a:ext cx="0" cy="121"/>
            </a:xfrm>
            <a:prstGeom prst="line">
              <a:avLst/>
            </a:prstGeom>
            <a:noFill/>
            <a:ln w="9525">
              <a:solidFill>
                <a:srgbClr val="FF3300"/>
              </a:solidFill>
              <a:round/>
              <a:headEnd/>
              <a:tailEnd/>
            </a:ln>
          </p:spPr>
          <p:txBody>
            <a:bodyPr/>
            <a:lstStyle/>
            <a:p>
              <a:endParaRPr lang="en-US"/>
            </a:p>
          </p:txBody>
        </p:sp>
        <p:sp>
          <p:nvSpPr>
            <p:cNvPr id="73" name="Line 199"/>
            <p:cNvSpPr>
              <a:spLocks noChangeShapeType="1"/>
            </p:cNvSpPr>
            <p:nvPr/>
          </p:nvSpPr>
          <p:spPr bwMode="auto">
            <a:xfrm rot="-5400000">
              <a:off x="2198" y="3055"/>
              <a:ext cx="0" cy="30"/>
            </a:xfrm>
            <a:prstGeom prst="line">
              <a:avLst/>
            </a:prstGeom>
            <a:noFill/>
            <a:ln w="9525">
              <a:solidFill>
                <a:srgbClr val="FF3300"/>
              </a:solidFill>
              <a:round/>
              <a:headEnd/>
              <a:tailEnd/>
            </a:ln>
          </p:spPr>
          <p:txBody>
            <a:bodyPr/>
            <a:lstStyle/>
            <a:p>
              <a:endParaRPr lang="en-US"/>
            </a:p>
          </p:txBody>
        </p:sp>
        <p:sp>
          <p:nvSpPr>
            <p:cNvPr id="74" name="Line 200"/>
            <p:cNvSpPr>
              <a:spLocks noChangeShapeType="1"/>
            </p:cNvSpPr>
            <p:nvPr/>
          </p:nvSpPr>
          <p:spPr bwMode="auto">
            <a:xfrm>
              <a:off x="2229" y="3070"/>
              <a:ext cx="118" cy="0"/>
            </a:xfrm>
            <a:prstGeom prst="line">
              <a:avLst/>
            </a:prstGeom>
            <a:noFill/>
            <a:ln w="9525">
              <a:solidFill>
                <a:srgbClr val="FF3300"/>
              </a:solidFill>
              <a:round/>
              <a:headEnd/>
              <a:tailEnd/>
            </a:ln>
          </p:spPr>
          <p:txBody>
            <a:bodyPr/>
            <a:lstStyle/>
            <a:p>
              <a:endParaRPr lang="en-US"/>
            </a:p>
          </p:txBody>
        </p:sp>
        <p:sp>
          <p:nvSpPr>
            <p:cNvPr id="75" name="Line 201"/>
            <p:cNvSpPr>
              <a:spLocks noChangeShapeType="1"/>
            </p:cNvSpPr>
            <p:nvPr/>
          </p:nvSpPr>
          <p:spPr bwMode="auto">
            <a:xfrm>
              <a:off x="2046" y="3070"/>
              <a:ext cx="121" cy="0"/>
            </a:xfrm>
            <a:prstGeom prst="line">
              <a:avLst/>
            </a:prstGeom>
            <a:noFill/>
            <a:ln w="9525">
              <a:solidFill>
                <a:srgbClr val="FF3300"/>
              </a:solidFill>
              <a:round/>
              <a:headEnd/>
              <a:tailEnd/>
            </a:ln>
          </p:spPr>
          <p:txBody>
            <a:bodyPr/>
            <a:lstStyle/>
            <a:p>
              <a:endParaRPr lang="en-US"/>
            </a:p>
          </p:txBody>
        </p:sp>
        <p:sp>
          <p:nvSpPr>
            <p:cNvPr id="76" name="Oval 202"/>
            <p:cNvSpPr>
              <a:spLocks noChangeArrowheads="1"/>
            </p:cNvSpPr>
            <p:nvPr/>
          </p:nvSpPr>
          <p:spPr bwMode="auto">
            <a:xfrm>
              <a:off x="2161" y="2846"/>
              <a:ext cx="447" cy="447"/>
            </a:xfrm>
            <a:prstGeom prst="ellipse">
              <a:avLst/>
            </a:prstGeom>
            <a:noFill/>
            <a:ln w="19050">
              <a:solidFill>
                <a:schemeClr val="tx1"/>
              </a:solidFill>
              <a:round/>
              <a:headEnd/>
              <a:tailEnd/>
            </a:ln>
          </p:spPr>
          <p:txBody>
            <a:bodyPr wrap="none" anchor="ctr"/>
            <a:lstStyle/>
            <a:p>
              <a:endParaRPr lang="en-US"/>
            </a:p>
          </p:txBody>
        </p:sp>
        <p:sp>
          <p:nvSpPr>
            <p:cNvPr id="77" name="Arc 204"/>
            <p:cNvSpPr>
              <a:spLocks/>
            </p:cNvSpPr>
            <p:nvPr/>
          </p:nvSpPr>
          <p:spPr bwMode="auto">
            <a:xfrm>
              <a:off x="2247" y="2930"/>
              <a:ext cx="276" cy="281"/>
            </a:xfrm>
            <a:custGeom>
              <a:avLst/>
              <a:gdLst>
                <a:gd name="T0" fmla="*/ 2 w 42716"/>
                <a:gd name="T1" fmla="*/ 1 h 43200"/>
                <a:gd name="T2" fmla="*/ 2 w 42716"/>
                <a:gd name="T3" fmla="*/ 1 h 43200"/>
                <a:gd name="T4" fmla="*/ 1 w 42716"/>
                <a:gd name="T5" fmla="*/ 1 h 43200"/>
                <a:gd name="T6" fmla="*/ 0 60000 65536"/>
                <a:gd name="T7" fmla="*/ 0 60000 65536"/>
                <a:gd name="T8" fmla="*/ 0 60000 65536"/>
                <a:gd name="T9" fmla="*/ 0 w 42716"/>
                <a:gd name="T10" fmla="*/ 0 h 43200"/>
                <a:gd name="T11" fmla="*/ 42716 w 42716"/>
                <a:gd name="T12" fmla="*/ 43200 h 43200"/>
              </a:gdLst>
              <a:ahLst/>
              <a:cxnLst>
                <a:cxn ang="T6">
                  <a:pos x="T0" y="T1"/>
                </a:cxn>
                <a:cxn ang="T7">
                  <a:pos x="T2" y="T3"/>
                </a:cxn>
                <a:cxn ang="T8">
                  <a:pos x="T4" y="T5"/>
                </a:cxn>
              </a:cxnLst>
              <a:rect l="T9" t="T10" r="T11" b="T12"/>
              <a:pathLst>
                <a:path w="42716" h="43200" fill="none" extrusionOk="0">
                  <a:moveTo>
                    <a:pt x="42715" y="26146"/>
                  </a:moveTo>
                  <a:cubicBezTo>
                    <a:pt x="40573" y="36096"/>
                    <a:pt x="31777" y="43199"/>
                    <a:pt x="21600" y="43200"/>
                  </a:cubicBezTo>
                  <a:cubicBezTo>
                    <a:pt x="9670" y="43200"/>
                    <a:pt x="0" y="33529"/>
                    <a:pt x="0" y="21600"/>
                  </a:cubicBezTo>
                  <a:cubicBezTo>
                    <a:pt x="0" y="9670"/>
                    <a:pt x="9670" y="0"/>
                    <a:pt x="21600" y="0"/>
                  </a:cubicBezTo>
                  <a:cubicBezTo>
                    <a:pt x="31682" y="-1"/>
                    <a:pt x="40424" y="6975"/>
                    <a:pt x="42661" y="16807"/>
                  </a:cubicBezTo>
                </a:path>
                <a:path w="42716" h="43200" stroke="0" extrusionOk="0">
                  <a:moveTo>
                    <a:pt x="42715" y="26146"/>
                  </a:moveTo>
                  <a:cubicBezTo>
                    <a:pt x="40573" y="36096"/>
                    <a:pt x="31777" y="43199"/>
                    <a:pt x="21600" y="43200"/>
                  </a:cubicBezTo>
                  <a:cubicBezTo>
                    <a:pt x="9670" y="43200"/>
                    <a:pt x="0" y="33529"/>
                    <a:pt x="0" y="21600"/>
                  </a:cubicBezTo>
                  <a:cubicBezTo>
                    <a:pt x="0" y="9670"/>
                    <a:pt x="9670" y="0"/>
                    <a:pt x="21600" y="0"/>
                  </a:cubicBezTo>
                  <a:cubicBezTo>
                    <a:pt x="31682" y="-1"/>
                    <a:pt x="40424" y="6975"/>
                    <a:pt x="42661" y="16807"/>
                  </a:cubicBezTo>
                  <a:lnTo>
                    <a:pt x="21600" y="21600"/>
                  </a:lnTo>
                  <a:close/>
                </a:path>
              </a:pathLst>
            </a:custGeom>
            <a:noFill/>
            <a:ln w="19050">
              <a:solidFill>
                <a:schemeClr val="tx1"/>
              </a:solidFill>
              <a:round/>
              <a:headEnd/>
              <a:tailEnd/>
            </a:ln>
          </p:spPr>
          <p:txBody>
            <a:bodyPr wrap="none" anchor="ctr"/>
            <a:lstStyle/>
            <a:p>
              <a:endParaRPr lang="en-US"/>
            </a:p>
          </p:txBody>
        </p:sp>
        <p:sp>
          <p:nvSpPr>
            <p:cNvPr id="78" name="Line 205"/>
            <p:cNvSpPr>
              <a:spLocks noChangeShapeType="1"/>
            </p:cNvSpPr>
            <p:nvPr/>
          </p:nvSpPr>
          <p:spPr bwMode="auto">
            <a:xfrm>
              <a:off x="2518" y="3036"/>
              <a:ext cx="39" cy="0"/>
            </a:xfrm>
            <a:prstGeom prst="line">
              <a:avLst/>
            </a:prstGeom>
            <a:noFill/>
            <a:ln w="19050">
              <a:solidFill>
                <a:schemeClr val="tx1"/>
              </a:solidFill>
              <a:round/>
              <a:headEnd/>
              <a:tailEnd/>
            </a:ln>
          </p:spPr>
          <p:txBody>
            <a:bodyPr/>
            <a:lstStyle/>
            <a:p>
              <a:endParaRPr lang="en-US"/>
            </a:p>
          </p:txBody>
        </p:sp>
        <p:sp>
          <p:nvSpPr>
            <p:cNvPr id="79" name="Line 206"/>
            <p:cNvSpPr>
              <a:spLocks noChangeShapeType="1"/>
            </p:cNvSpPr>
            <p:nvPr/>
          </p:nvSpPr>
          <p:spPr bwMode="auto">
            <a:xfrm>
              <a:off x="2518" y="3102"/>
              <a:ext cx="37" cy="0"/>
            </a:xfrm>
            <a:prstGeom prst="line">
              <a:avLst/>
            </a:prstGeom>
            <a:noFill/>
            <a:ln w="19050">
              <a:solidFill>
                <a:schemeClr val="tx1"/>
              </a:solidFill>
              <a:round/>
              <a:headEnd/>
              <a:tailEnd/>
            </a:ln>
          </p:spPr>
          <p:txBody>
            <a:bodyPr/>
            <a:lstStyle/>
            <a:p>
              <a:endParaRPr lang="en-US"/>
            </a:p>
          </p:txBody>
        </p:sp>
        <p:sp>
          <p:nvSpPr>
            <p:cNvPr id="80" name="Line 207"/>
            <p:cNvSpPr>
              <a:spLocks noChangeShapeType="1"/>
            </p:cNvSpPr>
            <p:nvPr/>
          </p:nvSpPr>
          <p:spPr bwMode="auto">
            <a:xfrm>
              <a:off x="2550" y="3031"/>
              <a:ext cx="0" cy="72"/>
            </a:xfrm>
            <a:prstGeom prst="line">
              <a:avLst/>
            </a:prstGeom>
            <a:noFill/>
            <a:ln w="19050">
              <a:solidFill>
                <a:schemeClr val="tx1"/>
              </a:solidFill>
              <a:round/>
              <a:headEnd/>
              <a:tailEnd/>
            </a:ln>
          </p:spPr>
          <p:txBody>
            <a:bodyPr/>
            <a:lstStyle/>
            <a:p>
              <a:endParaRPr lang="en-US"/>
            </a:p>
          </p:txBody>
        </p:sp>
      </p:grpSp>
      <p:sp>
        <p:nvSpPr>
          <p:cNvPr id="81" name="Line 232"/>
          <p:cNvSpPr>
            <a:spLocks noChangeShapeType="1"/>
          </p:cNvSpPr>
          <p:nvPr/>
        </p:nvSpPr>
        <p:spPr bwMode="auto">
          <a:xfrm flipV="1">
            <a:off x="5572125" y="4103688"/>
            <a:ext cx="0" cy="588962"/>
          </a:xfrm>
          <a:prstGeom prst="line">
            <a:avLst/>
          </a:prstGeom>
          <a:noFill/>
          <a:ln w="9525">
            <a:solidFill>
              <a:srgbClr val="0000FF"/>
            </a:solidFill>
            <a:round/>
            <a:headEnd/>
            <a:tailEnd/>
          </a:ln>
        </p:spPr>
        <p:txBody>
          <a:bodyPr/>
          <a:lstStyle/>
          <a:p>
            <a:endParaRPr lang="en-US"/>
          </a:p>
        </p:txBody>
      </p:sp>
      <p:grpSp>
        <p:nvGrpSpPr>
          <p:cNvPr id="82" name="Group 281"/>
          <p:cNvGrpSpPr>
            <a:grpSpLocks/>
          </p:cNvGrpSpPr>
          <p:nvPr/>
        </p:nvGrpSpPr>
        <p:grpSpPr bwMode="auto">
          <a:xfrm>
            <a:off x="6670687" y="5907089"/>
            <a:ext cx="217488" cy="325437"/>
            <a:chOff x="3242" y="3785"/>
            <a:chExt cx="137" cy="205"/>
          </a:xfrm>
        </p:grpSpPr>
        <p:sp>
          <p:nvSpPr>
            <p:cNvPr id="83" name="Line 249"/>
            <p:cNvSpPr>
              <a:spLocks noChangeShapeType="1"/>
            </p:cNvSpPr>
            <p:nvPr/>
          </p:nvSpPr>
          <p:spPr bwMode="auto">
            <a:xfrm>
              <a:off x="3242" y="3871"/>
              <a:ext cx="134" cy="0"/>
            </a:xfrm>
            <a:prstGeom prst="line">
              <a:avLst/>
            </a:prstGeom>
            <a:noFill/>
            <a:ln w="9525">
              <a:solidFill>
                <a:srgbClr val="0000FF"/>
              </a:solidFill>
              <a:round/>
              <a:headEnd/>
              <a:tailEnd/>
            </a:ln>
          </p:spPr>
          <p:txBody>
            <a:bodyPr/>
            <a:lstStyle/>
            <a:p>
              <a:endParaRPr lang="en-US"/>
            </a:p>
          </p:txBody>
        </p:sp>
        <p:sp>
          <p:nvSpPr>
            <p:cNvPr id="84" name="Line 250"/>
            <p:cNvSpPr>
              <a:spLocks noChangeShapeType="1"/>
            </p:cNvSpPr>
            <p:nvPr/>
          </p:nvSpPr>
          <p:spPr bwMode="auto">
            <a:xfrm>
              <a:off x="3242" y="3982"/>
              <a:ext cx="134" cy="0"/>
            </a:xfrm>
            <a:prstGeom prst="line">
              <a:avLst/>
            </a:prstGeom>
            <a:noFill/>
            <a:ln w="9525">
              <a:solidFill>
                <a:srgbClr val="0000FF"/>
              </a:solidFill>
              <a:round/>
              <a:headEnd/>
              <a:tailEnd/>
            </a:ln>
          </p:spPr>
          <p:txBody>
            <a:bodyPr/>
            <a:lstStyle/>
            <a:p>
              <a:endParaRPr lang="en-US"/>
            </a:p>
          </p:txBody>
        </p:sp>
        <p:sp>
          <p:nvSpPr>
            <p:cNvPr id="85" name="Line 251"/>
            <p:cNvSpPr>
              <a:spLocks noChangeShapeType="1"/>
            </p:cNvSpPr>
            <p:nvPr/>
          </p:nvSpPr>
          <p:spPr bwMode="auto">
            <a:xfrm flipV="1">
              <a:off x="3355" y="3863"/>
              <a:ext cx="0" cy="127"/>
            </a:xfrm>
            <a:prstGeom prst="line">
              <a:avLst/>
            </a:prstGeom>
            <a:noFill/>
            <a:ln w="9525">
              <a:solidFill>
                <a:srgbClr val="0000FF"/>
              </a:solidFill>
              <a:round/>
              <a:headEnd type="arrow" w="sm" len="sm"/>
              <a:tailEnd type="arrow" w="sm" len="sm"/>
            </a:ln>
          </p:spPr>
          <p:txBody>
            <a:bodyPr/>
            <a:lstStyle/>
            <a:p>
              <a:endParaRPr lang="en-US"/>
            </a:p>
          </p:txBody>
        </p:sp>
        <p:sp>
          <p:nvSpPr>
            <p:cNvPr id="86" name="Text Box 252"/>
            <p:cNvSpPr txBox="1">
              <a:spLocks noChangeArrowheads="1"/>
            </p:cNvSpPr>
            <p:nvPr/>
          </p:nvSpPr>
          <p:spPr bwMode="auto">
            <a:xfrm rot="16200000">
              <a:off x="3276" y="3752"/>
              <a:ext cx="69" cy="136"/>
            </a:xfrm>
            <a:prstGeom prst="rect">
              <a:avLst/>
            </a:prstGeom>
            <a:noFill/>
            <a:ln w="9525">
              <a:noFill/>
              <a:miter lim="800000"/>
              <a:headEnd/>
              <a:tailEnd/>
            </a:ln>
          </p:spPr>
          <p:txBody>
            <a:bodyPr wrap="none" lIns="18000" tIns="0" rIns="18000" bIns="0">
              <a:spAutoFit/>
            </a:bodyPr>
            <a:lstStyle/>
            <a:p>
              <a:r>
                <a:rPr lang="en-US" sz="1400"/>
                <a:t>y</a:t>
              </a:r>
              <a:endParaRPr lang="th-TH" sz="1400"/>
            </a:p>
          </p:txBody>
        </p:sp>
      </p:grpSp>
      <p:grpSp>
        <p:nvGrpSpPr>
          <p:cNvPr id="87" name="Group 282"/>
          <p:cNvGrpSpPr>
            <a:grpSpLocks/>
          </p:cNvGrpSpPr>
          <p:nvPr/>
        </p:nvGrpSpPr>
        <p:grpSpPr bwMode="auto">
          <a:xfrm>
            <a:off x="4541842" y="5699125"/>
            <a:ext cx="381001" cy="527050"/>
            <a:chOff x="1901" y="3654"/>
            <a:chExt cx="240" cy="332"/>
          </a:xfrm>
        </p:grpSpPr>
        <p:sp>
          <p:nvSpPr>
            <p:cNvPr id="88" name="Line 260"/>
            <p:cNvSpPr>
              <a:spLocks noChangeShapeType="1"/>
            </p:cNvSpPr>
            <p:nvPr/>
          </p:nvSpPr>
          <p:spPr bwMode="auto">
            <a:xfrm flipH="1">
              <a:off x="2016" y="3662"/>
              <a:ext cx="121" cy="0"/>
            </a:xfrm>
            <a:prstGeom prst="line">
              <a:avLst/>
            </a:prstGeom>
            <a:noFill/>
            <a:ln w="9525">
              <a:solidFill>
                <a:srgbClr val="0000FF"/>
              </a:solidFill>
              <a:round/>
              <a:headEnd/>
              <a:tailEnd/>
            </a:ln>
          </p:spPr>
          <p:txBody>
            <a:bodyPr/>
            <a:lstStyle/>
            <a:p>
              <a:endParaRPr lang="en-US"/>
            </a:p>
          </p:txBody>
        </p:sp>
        <p:sp>
          <p:nvSpPr>
            <p:cNvPr id="89" name="Line 261"/>
            <p:cNvSpPr>
              <a:spLocks noChangeShapeType="1"/>
            </p:cNvSpPr>
            <p:nvPr/>
          </p:nvSpPr>
          <p:spPr bwMode="auto">
            <a:xfrm flipH="1">
              <a:off x="2020" y="3978"/>
              <a:ext cx="121" cy="0"/>
            </a:xfrm>
            <a:prstGeom prst="line">
              <a:avLst/>
            </a:prstGeom>
            <a:noFill/>
            <a:ln w="9525">
              <a:solidFill>
                <a:srgbClr val="0000FF"/>
              </a:solidFill>
              <a:round/>
              <a:headEnd/>
              <a:tailEnd/>
            </a:ln>
          </p:spPr>
          <p:txBody>
            <a:bodyPr/>
            <a:lstStyle/>
            <a:p>
              <a:endParaRPr lang="en-US"/>
            </a:p>
          </p:txBody>
        </p:sp>
        <p:sp>
          <p:nvSpPr>
            <p:cNvPr id="90" name="Line 262"/>
            <p:cNvSpPr>
              <a:spLocks noChangeShapeType="1"/>
            </p:cNvSpPr>
            <p:nvPr/>
          </p:nvSpPr>
          <p:spPr bwMode="auto">
            <a:xfrm>
              <a:off x="2039" y="3654"/>
              <a:ext cx="0" cy="332"/>
            </a:xfrm>
            <a:prstGeom prst="line">
              <a:avLst/>
            </a:prstGeom>
            <a:noFill/>
            <a:ln w="9525">
              <a:solidFill>
                <a:srgbClr val="0000FF"/>
              </a:solidFill>
              <a:round/>
              <a:headEnd type="arrow" w="sm" len="sm"/>
              <a:tailEnd type="arrow" w="sm" len="sm"/>
            </a:ln>
          </p:spPr>
          <p:txBody>
            <a:bodyPr/>
            <a:lstStyle/>
            <a:p>
              <a:endParaRPr lang="en-US"/>
            </a:p>
          </p:txBody>
        </p:sp>
        <p:sp>
          <p:nvSpPr>
            <p:cNvPr id="91" name="Text Box 263"/>
            <p:cNvSpPr txBox="1">
              <a:spLocks noChangeArrowheads="1"/>
            </p:cNvSpPr>
            <p:nvPr/>
          </p:nvSpPr>
          <p:spPr bwMode="auto">
            <a:xfrm rot="16200000">
              <a:off x="1934" y="3746"/>
              <a:ext cx="69" cy="136"/>
            </a:xfrm>
            <a:prstGeom prst="rect">
              <a:avLst/>
            </a:prstGeom>
            <a:noFill/>
            <a:ln w="9525">
              <a:noFill/>
              <a:miter lim="800000"/>
              <a:headEnd/>
              <a:tailEnd/>
            </a:ln>
          </p:spPr>
          <p:txBody>
            <a:bodyPr wrap="none" lIns="18000" tIns="0" rIns="18000" bIns="0">
              <a:spAutoFit/>
            </a:bodyPr>
            <a:lstStyle/>
            <a:p>
              <a:r>
                <a:rPr lang="en-US" sz="1400"/>
                <a:t>y</a:t>
              </a:r>
              <a:endParaRPr lang="th-TH" sz="1400"/>
            </a:p>
          </p:txBody>
        </p:sp>
      </p:grpSp>
      <p:grpSp>
        <p:nvGrpSpPr>
          <p:cNvPr id="92" name="Group 283"/>
          <p:cNvGrpSpPr>
            <a:grpSpLocks/>
          </p:cNvGrpSpPr>
          <p:nvPr/>
        </p:nvGrpSpPr>
        <p:grpSpPr bwMode="auto">
          <a:xfrm>
            <a:off x="5584826" y="4494213"/>
            <a:ext cx="1141413" cy="552450"/>
            <a:chOff x="2558" y="2895"/>
            <a:chExt cx="719" cy="348"/>
          </a:xfrm>
        </p:grpSpPr>
        <p:sp>
          <p:nvSpPr>
            <p:cNvPr id="93" name="Line 178"/>
            <p:cNvSpPr>
              <a:spLocks noChangeShapeType="1"/>
            </p:cNvSpPr>
            <p:nvPr/>
          </p:nvSpPr>
          <p:spPr bwMode="auto">
            <a:xfrm>
              <a:off x="2786" y="3045"/>
              <a:ext cx="0" cy="46"/>
            </a:xfrm>
            <a:prstGeom prst="line">
              <a:avLst/>
            </a:prstGeom>
            <a:noFill/>
            <a:ln w="9525">
              <a:solidFill>
                <a:srgbClr val="FF3300"/>
              </a:solidFill>
              <a:round/>
              <a:headEnd/>
              <a:tailEnd/>
            </a:ln>
          </p:spPr>
          <p:txBody>
            <a:bodyPr/>
            <a:lstStyle/>
            <a:p>
              <a:endParaRPr lang="en-US"/>
            </a:p>
          </p:txBody>
        </p:sp>
        <p:sp>
          <p:nvSpPr>
            <p:cNvPr id="94" name="Line 179"/>
            <p:cNvSpPr>
              <a:spLocks noChangeShapeType="1"/>
            </p:cNvSpPr>
            <p:nvPr/>
          </p:nvSpPr>
          <p:spPr bwMode="auto">
            <a:xfrm flipV="1">
              <a:off x="2786" y="2945"/>
              <a:ext cx="0" cy="83"/>
            </a:xfrm>
            <a:prstGeom prst="line">
              <a:avLst/>
            </a:prstGeom>
            <a:noFill/>
            <a:ln w="9525">
              <a:solidFill>
                <a:srgbClr val="FF3300"/>
              </a:solidFill>
              <a:round/>
              <a:headEnd/>
              <a:tailEnd/>
            </a:ln>
          </p:spPr>
          <p:txBody>
            <a:bodyPr/>
            <a:lstStyle/>
            <a:p>
              <a:endParaRPr lang="en-US"/>
            </a:p>
          </p:txBody>
        </p:sp>
        <p:sp>
          <p:nvSpPr>
            <p:cNvPr id="95" name="Line 180"/>
            <p:cNvSpPr>
              <a:spLocks noChangeShapeType="1"/>
            </p:cNvSpPr>
            <p:nvPr/>
          </p:nvSpPr>
          <p:spPr bwMode="auto">
            <a:xfrm flipV="1">
              <a:off x="2786" y="3107"/>
              <a:ext cx="0" cy="83"/>
            </a:xfrm>
            <a:prstGeom prst="line">
              <a:avLst/>
            </a:prstGeom>
            <a:noFill/>
            <a:ln w="9525">
              <a:solidFill>
                <a:srgbClr val="FF3300"/>
              </a:solidFill>
              <a:round/>
              <a:headEnd/>
              <a:tailEnd/>
            </a:ln>
          </p:spPr>
          <p:txBody>
            <a:bodyPr/>
            <a:lstStyle/>
            <a:p>
              <a:endParaRPr lang="en-US"/>
            </a:p>
          </p:txBody>
        </p:sp>
        <p:sp>
          <p:nvSpPr>
            <p:cNvPr id="96" name="Line 181"/>
            <p:cNvSpPr>
              <a:spLocks noChangeShapeType="1"/>
            </p:cNvSpPr>
            <p:nvPr/>
          </p:nvSpPr>
          <p:spPr bwMode="auto">
            <a:xfrm>
              <a:off x="3090" y="3047"/>
              <a:ext cx="0" cy="46"/>
            </a:xfrm>
            <a:prstGeom prst="line">
              <a:avLst/>
            </a:prstGeom>
            <a:noFill/>
            <a:ln w="9525">
              <a:solidFill>
                <a:srgbClr val="FF3300"/>
              </a:solidFill>
              <a:round/>
              <a:headEnd/>
              <a:tailEnd/>
            </a:ln>
          </p:spPr>
          <p:txBody>
            <a:bodyPr/>
            <a:lstStyle/>
            <a:p>
              <a:endParaRPr lang="en-US"/>
            </a:p>
          </p:txBody>
        </p:sp>
        <p:sp>
          <p:nvSpPr>
            <p:cNvPr id="97" name="Line 182"/>
            <p:cNvSpPr>
              <a:spLocks noChangeShapeType="1"/>
            </p:cNvSpPr>
            <p:nvPr/>
          </p:nvSpPr>
          <p:spPr bwMode="auto">
            <a:xfrm flipV="1">
              <a:off x="3090" y="2895"/>
              <a:ext cx="0" cy="134"/>
            </a:xfrm>
            <a:prstGeom prst="line">
              <a:avLst/>
            </a:prstGeom>
            <a:noFill/>
            <a:ln w="9525">
              <a:solidFill>
                <a:srgbClr val="FF3300"/>
              </a:solidFill>
              <a:round/>
              <a:headEnd/>
              <a:tailEnd/>
            </a:ln>
          </p:spPr>
          <p:txBody>
            <a:bodyPr/>
            <a:lstStyle/>
            <a:p>
              <a:endParaRPr lang="en-US"/>
            </a:p>
          </p:txBody>
        </p:sp>
        <p:sp>
          <p:nvSpPr>
            <p:cNvPr id="98" name="Line 183"/>
            <p:cNvSpPr>
              <a:spLocks noChangeShapeType="1"/>
            </p:cNvSpPr>
            <p:nvPr/>
          </p:nvSpPr>
          <p:spPr bwMode="auto">
            <a:xfrm flipV="1">
              <a:off x="3090" y="3109"/>
              <a:ext cx="0" cy="134"/>
            </a:xfrm>
            <a:prstGeom prst="line">
              <a:avLst/>
            </a:prstGeom>
            <a:noFill/>
            <a:ln w="9525">
              <a:solidFill>
                <a:srgbClr val="FF3300"/>
              </a:solidFill>
              <a:round/>
              <a:headEnd/>
              <a:tailEnd/>
            </a:ln>
          </p:spPr>
          <p:txBody>
            <a:bodyPr/>
            <a:lstStyle/>
            <a:p>
              <a:endParaRPr lang="en-US"/>
            </a:p>
          </p:txBody>
        </p:sp>
        <p:sp>
          <p:nvSpPr>
            <p:cNvPr id="99" name="Line 184"/>
            <p:cNvSpPr>
              <a:spLocks noChangeShapeType="1"/>
            </p:cNvSpPr>
            <p:nvPr/>
          </p:nvSpPr>
          <p:spPr bwMode="auto">
            <a:xfrm rot="-5400000">
              <a:off x="2786" y="3047"/>
              <a:ext cx="0" cy="46"/>
            </a:xfrm>
            <a:prstGeom prst="line">
              <a:avLst/>
            </a:prstGeom>
            <a:noFill/>
            <a:ln w="9525">
              <a:solidFill>
                <a:srgbClr val="FF3300"/>
              </a:solidFill>
              <a:round/>
              <a:headEnd/>
              <a:tailEnd/>
            </a:ln>
          </p:spPr>
          <p:txBody>
            <a:bodyPr/>
            <a:lstStyle/>
            <a:p>
              <a:endParaRPr lang="en-US"/>
            </a:p>
          </p:txBody>
        </p:sp>
        <p:sp>
          <p:nvSpPr>
            <p:cNvPr id="100" name="Line 185"/>
            <p:cNvSpPr>
              <a:spLocks noChangeShapeType="1"/>
            </p:cNvSpPr>
            <p:nvPr/>
          </p:nvSpPr>
          <p:spPr bwMode="auto">
            <a:xfrm rot="-5400000">
              <a:off x="3091" y="3047"/>
              <a:ext cx="0" cy="45"/>
            </a:xfrm>
            <a:prstGeom prst="line">
              <a:avLst/>
            </a:prstGeom>
            <a:noFill/>
            <a:ln w="9525">
              <a:solidFill>
                <a:srgbClr val="FF3300"/>
              </a:solidFill>
              <a:round/>
              <a:headEnd/>
              <a:tailEnd/>
            </a:ln>
          </p:spPr>
          <p:txBody>
            <a:bodyPr/>
            <a:lstStyle/>
            <a:p>
              <a:endParaRPr lang="en-US"/>
            </a:p>
          </p:txBody>
        </p:sp>
        <p:sp>
          <p:nvSpPr>
            <p:cNvPr id="101" name="Line 186"/>
            <p:cNvSpPr>
              <a:spLocks noChangeShapeType="1"/>
            </p:cNvSpPr>
            <p:nvPr/>
          </p:nvSpPr>
          <p:spPr bwMode="auto">
            <a:xfrm>
              <a:off x="2828" y="3070"/>
              <a:ext cx="218" cy="0"/>
            </a:xfrm>
            <a:prstGeom prst="line">
              <a:avLst/>
            </a:prstGeom>
            <a:noFill/>
            <a:ln w="9525">
              <a:solidFill>
                <a:srgbClr val="FF3300"/>
              </a:solidFill>
              <a:round/>
              <a:headEnd/>
              <a:tailEnd/>
            </a:ln>
          </p:spPr>
          <p:txBody>
            <a:bodyPr/>
            <a:lstStyle/>
            <a:p>
              <a:endParaRPr lang="en-US"/>
            </a:p>
          </p:txBody>
        </p:sp>
        <p:sp>
          <p:nvSpPr>
            <p:cNvPr id="102" name="Line 187"/>
            <p:cNvSpPr>
              <a:spLocks noChangeShapeType="1"/>
            </p:cNvSpPr>
            <p:nvPr/>
          </p:nvSpPr>
          <p:spPr bwMode="auto">
            <a:xfrm>
              <a:off x="3135" y="3070"/>
              <a:ext cx="142" cy="0"/>
            </a:xfrm>
            <a:prstGeom prst="line">
              <a:avLst/>
            </a:prstGeom>
            <a:noFill/>
            <a:ln w="9525">
              <a:solidFill>
                <a:srgbClr val="FF3300"/>
              </a:solidFill>
              <a:round/>
              <a:headEnd/>
              <a:tailEnd/>
            </a:ln>
          </p:spPr>
          <p:txBody>
            <a:bodyPr/>
            <a:lstStyle/>
            <a:p>
              <a:endParaRPr lang="en-US"/>
            </a:p>
          </p:txBody>
        </p:sp>
        <p:sp>
          <p:nvSpPr>
            <p:cNvPr id="103" name="Line 194"/>
            <p:cNvSpPr>
              <a:spLocks noChangeShapeType="1"/>
            </p:cNvSpPr>
            <p:nvPr/>
          </p:nvSpPr>
          <p:spPr bwMode="auto">
            <a:xfrm>
              <a:off x="2627" y="3070"/>
              <a:ext cx="118" cy="0"/>
            </a:xfrm>
            <a:prstGeom prst="line">
              <a:avLst/>
            </a:prstGeom>
            <a:noFill/>
            <a:ln w="9525">
              <a:solidFill>
                <a:srgbClr val="FF3300"/>
              </a:solidFill>
              <a:round/>
              <a:headEnd/>
              <a:tailEnd/>
            </a:ln>
          </p:spPr>
          <p:txBody>
            <a:bodyPr/>
            <a:lstStyle/>
            <a:p>
              <a:endParaRPr lang="en-US"/>
            </a:p>
          </p:txBody>
        </p:sp>
        <p:sp>
          <p:nvSpPr>
            <p:cNvPr id="104" name="Arc 203"/>
            <p:cNvSpPr>
              <a:spLocks/>
            </p:cNvSpPr>
            <p:nvPr/>
          </p:nvSpPr>
          <p:spPr bwMode="auto">
            <a:xfrm flipH="1">
              <a:off x="2717" y="3001"/>
              <a:ext cx="68" cy="135"/>
            </a:xfrm>
            <a:custGeom>
              <a:avLst/>
              <a:gdLst>
                <a:gd name="T0" fmla="*/ 0 w 21870"/>
                <a:gd name="T1" fmla="*/ 0 h 43200"/>
                <a:gd name="T2" fmla="*/ 0 w 21870"/>
                <a:gd name="T3" fmla="*/ 0 h 43200"/>
                <a:gd name="T4" fmla="*/ 0 w 21870"/>
                <a:gd name="T5" fmla="*/ 0 h 43200"/>
                <a:gd name="T6" fmla="*/ 0 60000 65536"/>
                <a:gd name="T7" fmla="*/ 0 60000 65536"/>
                <a:gd name="T8" fmla="*/ 0 60000 65536"/>
                <a:gd name="T9" fmla="*/ 0 w 21870"/>
                <a:gd name="T10" fmla="*/ 0 h 43200"/>
                <a:gd name="T11" fmla="*/ 21870 w 21870"/>
                <a:gd name="T12" fmla="*/ 43200 h 43200"/>
              </a:gdLst>
              <a:ahLst/>
              <a:cxnLst>
                <a:cxn ang="T6">
                  <a:pos x="T0" y="T1"/>
                </a:cxn>
                <a:cxn ang="T7">
                  <a:pos x="T2" y="T3"/>
                </a:cxn>
                <a:cxn ang="T8">
                  <a:pos x="T4" y="T5"/>
                </a:cxn>
              </a:cxnLst>
              <a:rect l="T9" t="T10" r="T11" b="T12"/>
              <a:pathLst>
                <a:path w="21870" h="43200" fill="none" extrusionOk="0">
                  <a:moveTo>
                    <a:pt x="269" y="0"/>
                  </a:moveTo>
                  <a:cubicBezTo>
                    <a:pt x="12199" y="0"/>
                    <a:pt x="21870" y="9670"/>
                    <a:pt x="21870" y="21600"/>
                  </a:cubicBezTo>
                  <a:cubicBezTo>
                    <a:pt x="21870" y="33529"/>
                    <a:pt x="12199" y="43200"/>
                    <a:pt x="270" y="43200"/>
                  </a:cubicBezTo>
                  <a:cubicBezTo>
                    <a:pt x="179" y="43200"/>
                    <a:pt x="89" y="43199"/>
                    <a:pt x="-1" y="43198"/>
                  </a:cubicBezTo>
                </a:path>
                <a:path w="21870" h="43200" stroke="0" extrusionOk="0">
                  <a:moveTo>
                    <a:pt x="269" y="0"/>
                  </a:moveTo>
                  <a:cubicBezTo>
                    <a:pt x="12199" y="0"/>
                    <a:pt x="21870" y="9670"/>
                    <a:pt x="21870" y="21600"/>
                  </a:cubicBezTo>
                  <a:cubicBezTo>
                    <a:pt x="21870" y="33529"/>
                    <a:pt x="12199" y="43200"/>
                    <a:pt x="270" y="43200"/>
                  </a:cubicBezTo>
                  <a:cubicBezTo>
                    <a:pt x="179" y="43200"/>
                    <a:pt x="89" y="43199"/>
                    <a:pt x="-1" y="43198"/>
                  </a:cubicBezTo>
                  <a:lnTo>
                    <a:pt x="270" y="21600"/>
                  </a:lnTo>
                  <a:close/>
                </a:path>
              </a:pathLst>
            </a:custGeom>
            <a:noFill/>
            <a:ln w="19050">
              <a:solidFill>
                <a:schemeClr val="tx1"/>
              </a:solidFill>
              <a:round/>
              <a:headEnd/>
              <a:tailEnd/>
            </a:ln>
          </p:spPr>
          <p:txBody>
            <a:bodyPr wrap="none" anchor="ctr"/>
            <a:lstStyle/>
            <a:p>
              <a:endParaRPr lang="en-US"/>
            </a:p>
          </p:txBody>
        </p:sp>
        <p:sp>
          <p:nvSpPr>
            <p:cNvPr id="105" name="Arc 208"/>
            <p:cNvSpPr>
              <a:spLocks/>
            </p:cNvSpPr>
            <p:nvPr/>
          </p:nvSpPr>
          <p:spPr bwMode="auto">
            <a:xfrm>
              <a:off x="3088" y="2931"/>
              <a:ext cx="139" cy="275"/>
            </a:xfrm>
            <a:custGeom>
              <a:avLst/>
              <a:gdLst>
                <a:gd name="T0" fmla="*/ 0 w 21870"/>
                <a:gd name="T1" fmla="*/ 0 h 43200"/>
                <a:gd name="T2" fmla="*/ 0 w 21870"/>
                <a:gd name="T3" fmla="*/ 2 h 43200"/>
                <a:gd name="T4" fmla="*/ 0 w 21870"/>
                <a:gd name="T5" fmla="*/ 1 h 43200"/>
                <a:gd name="T6" fmla="*/ 0 60000 65536"/>
                <a:gd name="T7" fmla="*/ 0 60000 65536"/>
                <a:gd name="T8" fmla="*/ 0 60000 65536"/>
                <a:gd name="T9" fmla="*/ 0 w 21870"/>
                <a:gd name="T10" fmla="*/ 0 h 43200"/>
                <a:gd name="T11" fmla="*/ 21870 w 21870"/>
                <a:gd name="T12" fmla="*/ 43200 h 43200"/>
              </a:gdLst>
              <a:ahLst/>
              <a:cxnLst>
                <a:cxn ang="T6">
                  <a:pos x="T0" y="T1"/>
                </a:cxn>
                <a:cxn ang="T7">
                  <a:pos x="T2" y="T3"/>
                </a:cxn>
                <a:cxn ang="T8">
                  <a:pos x="T4" y="T5"/>
                </a:cxn>
              </a:cxnLst>
              <a:rect l="T9" t="T10" r="T11" b="T12"/>
              <a:pathLst>
                <a:path w="21870" h="43200" fill="none" extrusionOk="0">
                  <a:moveTo>
                    <a:pt x="269" y="0"/>
                  </a:moveTo>
                  <a:cubicBezTo>
                    <a:pt x="12199" y="0"/>
                    <a:pt x="21870" y="9670"/>
                    <a:pt x="21870" y="21600"/>
                  </a:cubicBezTo>
                  <a:cubicBezTo>
                    <a:pt x="21870" y="33529"/>
                    <a:pt x="12199" y="43200"/>
                    <a:pt x="270" y="43200"/>
                  </a:cubicBezTo>
                  <a:cubicBezTo>
                    <a:pt x="179" y="43200"/>
                    <a:pt x="89" y="43199"/>
                    <a:pt x="-1" y="43198"/>
                  </a:cubicBezTo>
                </a:path>
                <a:path w="21870" h="43200" stroke="0" extrusionOk="0">
                  <a:moveTo>
                    <a:pt x="269" y="0"/>
                  </a:moveTo>
                  <a:cubicBezTo>
                    <a:pt x="12199" y="0"/>
                    <a:pt x="21870" y="9670"/>
                    <a:pt x="21870" y="21600"/>
                  </a:cubicBezTo>
                  <a:cubicBezTo>
                    <a:pt x="21870" y="33529"/>
                    <a:pt x="12199" y="43200"/>
                    <a:pt x="270" y="43200"/>
                  </a:cubicBezTo>
                  <a:cubicBezTo>
                    <a:pt x="179" y="43200"/>
                    <a:pt x="89" y="43199"/>
                    <a:pt x="-1" y="43198"/>
                  </a:cubicBezTo>
                  <a:lnTo>
                    <a:pt x="270" y="21600"/>
                  </a:lnTo>
                  <a:close/>
                </a:path>
              </a:pathLst>
            </a:custGeom>
            <a:noFill/>
            <a:ln w="19050">
              <a:solidFill>
                <a:schemeClr val="tx1"/>
              </a:solidFill>
              <a:round/>
              <a:headEnd/>
              <a:tailEnd/>
            </a:ln>
          </p:spPr>
          <p:txBody>
            <a:bodyPr wrap="none" anchor="ctr"/>
            <a:lstStyle/>
            <a:p>
              <a:endParaRPr lang="en-US"/>
            </a:p>
          </p:txBody>
        </p:sp>
        <p:sp>
          <p:nvSpPr>
            <p:cNvPr id="106" name="Arc 209"/>
            <p:cNvSpPr>
              <a:spLocks/>
            </p:cNvSpPr>
            <p:nvPr/>
          </p:nvSpPr>
          <p:spPr bwMode="auto">
            <a:xfrm>
              <a:off x="3089" y="3001"/>
              <a:ext cx="68" cy="135"/>
            </a:xfrm>
            <a:custGeom>
              <a:avLst/>
              <a:gdLst>
                <a:gd name="T0" fmla="*/ 0 w 21870"/>
                <a:gd name="T1" fmla="*/ 0 h 43200"/>
                <a:gd name="T2" fmla="*/ 0 w 21870"/>
                <a:gd name="T3" fmla="*/ 0 h 43200"/>
                <a:gd name="T4" fmla="*/ 0 w 21870"/>
                <a:gd name="T5" fmla="*/ 0 h 43200"/>
                <a:gd name="T6" fmla="*/ 0 60000 65536"/>
                <a:gd name="T7" fmla="*/ 0 60000 65536"/>
                <a:gd name="T8" fmla="*/ 0 60000 65536"/>
                <a:gd name="T9" fmla="*/ 0 w 21870"/>
                <a:gd name="T10" fmla="*/ 0 h 43200"/>
                <a:gd name="T11" fmla="*/ 21870 w 21870"/>
                <a:gd name="T12" fmla="*/ 43200 h 43200"/>
              </a:gdLst>
              <a:ahLst/>
              <a:cxnLst>
                <a:cxn ang="T6">
                  <a:pos x="T0" y="T1"/>
                </a:cxn>
                <a:cxn ang="T7">
                  <a:pos x="T2" y="T3"/>
                </a:cxn>
                <a:cxn ang="T8">
                  <a:pos x="T4" y="T5"/>
                </a:cxn>
              </a:cxnLst>
              <a:rect l="T9" t="T10" r="T11" b="T12"/>
              <a:pathLst>
                <a:path w="21870" h="43200" fill="none" extrusionOk="0">
                  <a:moveTo>
                    <a:pt x="269" y="0"/>
                  </a:moveTo>
                  <a:cubicBezTo>
                    <a:pt x="12199" y="0"/>
                    <a:pt x="21870" y="9670"/>
                    <a:pt x="21870" y="21600"/>
                  </a:cubicBezTo>
                  <a:cubicBezTo>
                    <a:pt x="21870" y="33529"/>
                    <a:pt x="12199" y="43200"/>
                    <a:pt x="270" y="43200"/>
                  </a:cubicBezTo>
                  <a:cubicBezTo>
                    <a:pt x="179" y="43200"/>
                    <a:pt x="89" y="43199"/>
                    <a:pt x="-1" y="43198"/>
                  </a:cubicBezTo>
                </a:path>
                <a:path w="21870" h="43200" stroke="0" extrusionOk="0">
                  <a:moveTo>
                    <a:pt x="269" y="0"/>
                  </a:moveTo>
                  <a:cubicBezTo>
                    <a:pt x="12199" y="0"/>
                    <a:pt x="21870" y="9670"/>
                    <a:pt x="21870" y="21600"/>
                  </a:cubicBezTo>
                  <a:cubicBezTo>
                    <a:pt x="21870" y="33529"/>
                    <a:pt x="12199" y="43200"/>
                    <a:pt x="270" y="43200"/>
                  </a:cubicBezTo>
                  <a:cubicBezTo>
                    <a:pt x="179" y="43200"/>
                    <a:pt x="89" y="43199"/>
                    <a:pt x="-1" y="43198"/>
                  </a:cubicBezTo>
                  <a:lnTo>
                    <a:pt x="270" y="21600"/>
                  </a:lnTo>
                  <a:close/>
                </a:path>
              </a:pathLst>
            </a:custGeom>
            <a:noFill/>
            <a:ln w="19050">
              <a:solidFill>
                <a:schemeClr val="tx1"/>
              </a:solidFill>
              <a:round/>
              <a:headEnd/>
              <a:tailEnd/>
            </a:ln>
          </p:spPr>
          <p:txBody>
            <a:bodyPr wrap="none" anchor="ctr"/>
            <a:lstStyle/>
            <a:p>
              <a:endParaRPr lang="en-US"/>
            </a:p>
          </p:txBody>
        </p:sp>
        <p:sp>
          <p:nvSpPr>
            <p:cNvPr id="107" name="Line 210"/>
            <p:cNvSpPr>
              <a:spLocks noChangeShapeType="1"/>
            </p:cNvSpPr>
            <p:nvPr/>
          </p:nvSpPr>
          <p:spPr bwMode="auto">
            <a:xfrm>
              <a:off x="2782" y="3001"/>
              <a:ext cx="310" cy="0"/>
            </a:xfrm>
            <a:prstGeom prst="line">
              <a:avLst/>
            </a:prstGeom>
            <a:noFill/>
            <a:ln w="19050">
              <a:solidFill>
                <a:schemeClr val="tx1"/>
              </a:solidFill>
              <a:round/>
              <a:headEnd/>
              <a:tailEnd/>
            </a:ln>
          </p:spPr>
          <p:txBody>
            <a:bodyPr/>
            <a:lstStyle/>
            <a:p>
              <a:endParaRPr lang="en-US"/>
            </a:p>
          </p:txBody>
        </p:sp>
        <p:sp>
          <p:nvSpPr>
            <p:cNvPr id="108" name="Line 211"/>
            <p:cNvSpPr>
              <a:spLocks noChangeShapeType="1"/>
            </p:cNvSpPr>
            <p:nvPr/>
          </p:nvSpPr>
          <p:spPr bwMode="auto">
            <a:xfrm>
              <a:off x="2780" y="3137"/>
              <a:ext cx="310" cy="0"/>
            </a:xfrm>
            <a:prstGeom prst="line">
              <a:avLst/>
            </a:prstGeom>
            <a:noFill/>
            <a:ln w="19050">
              <a:solidFill>
                <a:schemeClr val="tx1"/>
              </a:solidFill>
              <a:round/>
              <a:headEnd/>
              <a:tailEnd/>
            </a:ln>
          </p:spPr>
          <p:txBody>
            <a:bodyPr/>
            <a:lstStyle/>
            <a:p>
              <a:endParaRPr lang="en-US"/>
            </a:p>
          </p:txBody>
        </p:sp>
        <p:sp>
          <p:nvSpPr>
            <p:cNvPr id="109" name="Line 212"/>
            <p:cNvSpPr>
              <a:spLocks noChangeShapeType="1"/>
            </p:cNvSpPr>
            <p:nvPr/>
          </p:nvSpPr>
          <p:spPr bwMode="auto">
            <a:xfrm flipH="1">
              <a:off x="2558" y="2931"/>
              <a:ext cx="532" cy="0"/>
            </a:xfrm>
            <a:prstGeom prst="line">
              <a:avLst/>
            </a:prstGeom>
            <a:noFill/>
            <a:ln w="19050">
              <a:solidFill>
                <a:schemeClr val="tx1"/>
              </a:solidFill>
              <a:round/>
              <a:headEnd/>
              <a:tailEnd/>
            </a:ln>
          </p:spPr>
          <p:txBody>
            <a:bodyPr/>
            <a:lstStyle/>
            <a:p>
              <a:endParaRPr lang="en-US"/>
            </a:p>
          </p:txBody>
        </p:sp>
        <p:sp>
          <p:nvSpPr>
            <p:cNvPr id="110" name="Line 213"/>
            <p:cNvSpPr>
              <a:spLocks noChangeShapeType="1"/>
            </p:cNvSpPr>
            <p:nvPr/>
          </p:nvSpPr>
          <p:spPr bwMode="auto">
            <a:xfrm flipH="1">
              <a:off x="2558" y="3206"/>
              <a:ext cx="532" cy="0"/>
            </a:xfrm>
            <a:prstGeom prst="line">
              <a:avLst/>
            </a:prstGeom>
            <a:noFill/>
            <a:ln w="19050">
              <a:solidFill>
                <a:schemeClr val="tx1"/>
              </a:solidFill>
              <a:round/>
              <a:headEnd/>
              <a:tailEnd/>
            </a:ln>
          </p:spPr>
          <p:txBody>
            <a:bodyPr/>
            <a:lstStyle/>
            <a:p>
              <a:endParaRPr lang="en-US"/>
            </a:p>
          </p:txBody>
        </p:sp>
      </p:grpSp>
      <p:sp>
        <p:nvSpPr>
          <p:cNvPr id="111" name="Line 267"/>
          <p:cNvSpPr>
            <a:spLocks noChangeShapeType="1"/>
          </p:cNvSpPr>
          <p:nvPr/>
        </p:nvSpPr>
        <p:spPr bwMode="auto">
          <a:xfrm flipH="1">
            <a:off x="6494464" y="4578350"/>
            <a:ext cx="46037" cy="33338"/>
          </a:xfrm>
          <a:prstGeom prst="line">
            <a:avLst/>
          </a:prstGeom>
          <a:noFill/>
          <a:ln w="9525">
            <a:solidFill>
              <a:srgbClr val="0000FF"/>
            </a:solidFill>
            <a:round/>
            <a:headEnd/>
            <a:tailEnd/>
          </a:ln>
        </p:spPr>
        <p:txBody>
          <a:bodyPr/>
          <a:lstStyle/>
          <a:p>
            <a:endParaRPr lang="en-US"/>
          </a:p>
        </p:txBody>
      </p:sp>
      <p:sp>
        <p:nvSpPr>
          <p:cNvPr id="112" name="Line 268"/>
          <p:cNvSpPr>
            <a:spLocks noChangeShapeType="1"/>
          </p:cNvSpPr>
          <p:nvPr/>
        </p:nvSpPr>
        <p:spPr bwMode="auto">
          <a:xfrm flipH="1">
            <a:off x="6534151" y="4573589"/>
            <a:ext cx="11113" cy="60325"/>
          </a:xfrm>
          <a:prstGeom prst="line">
            <a:avLst/>
          </a:prstGeom>
          <a:noFill/>
          <a:ln w="9525">
            <a:solidFill>
              <a:srgbClr val="0000FF"/>
            </a:solidFill>
            <a:round/>
            <a:headEnd/>
            <a:tailEnd/>
          </a:ln>
        </p:spPr>
        <p:txBody>
          <a:bodyPr/>
          <a:lstStyle/>
          <a:p>
            <a:endParaRPr lang="en-US"/>
          </a:p>
        </p:txBody>
      </p:sp>
      <p:grpSp>
        <p:nvGrpSpPr>
          <p:cNvPr id="113" name="Group 277"/>
          <p:cNvGrpSpPr>
            <a:grpSpLocks/>
          </p:cNvGrpSpPr>
          <p:nvPr/>
        </p:nvGrpSpPr>
        <p:grpSpPr bwMode="auto">
          <a:xfrm>
            <a:off x="4941888" y="5614988"/>
            <a:ext cx="1714500" cy="728662"/>
            <a:chOff x="2153" y="3601"/>
            <a:chExt cx="1080" cy="459"/>
          </a:xfrm>
        </p:grpSpPr>
        <p:sp>
          <p:nvSpPr>
            <p:cNvPr id="114" name="Line 161"/>
            <p:cNvSpPr>
              <a:spLocks noChangeShapeType="1"/>
            </p:cNvSpPr>
            <p:nvPr/>
          </p:nvSpPr>
          <p:spPr bwMode="auto">
            <a:xfrm>
              <a:off x="2557" y="3871"/>
              <a:ext cx="669" cy="0"/>
            </a:xfrm>
            <a:prstGeom prst="line">
              <a:avLst/>
            </a:prstGeom>
            <a:noFill/>
            <a:ln w="19050">
              <a:solidFill>
                <a:schemeClr val="tx1"/>
              </a:solidFill>
              <a:round/>
              <a:headEnd/>
              <a:tailEnd/>
            </a:ln>
          </p:spPr>
          <p:txBody>
            <a:bodyPr/>
            <a:lstStyle/>
            <a:p>
              <a:endParaRPr lang="en-US"/>
            </a:p>
          </p:txBody>
        </p:sp>
        <p:sp>
          <p:nvSpPr>
            <p:cNvPr id="115" name="Line 162"/>
            <p:cNvSpPr>
              <a:spLocks noChangeShapeType="1"/>
            </p:cNvSpPr>
            <p:nvPr/>
          </p:nvSpPr>
          <p:spPr bwMode="auto">
            <a:xfrm>
              <a:off x="3226" y="3864"/>
              <a:ext cx="0" cy="115"/>
            </a:xfrm>
            <a:prstGeom prst="line">
              <a:avLst/>
            </a:prstGeom>
            <a:noFill/>
            <a:ln w="19050">
              <a:solidFill>
                <a:schemeClr val="tx1"/>
              </a:solidFill>
              <a:round/>
              <a:headEnd/>
              <a:tailEnd/>
            </a:ln>
          </p:spPr>
          <p:txBody>
            <a:bodyPr/>
            <a:lstStyle/>
            <a:p>
              <a:endParaRPr lang="en-US"/>
            </a:p>
          </p:txBody>
        </p:sp>
        <p:sp>
          <p:nvSpPr>
            <p:cNvPr id="116" name="Line 164"/>
            <p:cNvSpPr>
              <a:spLocks noChangeShapeType="1"/>
            </p:cNvSpPr>
            <p:nvPr/>
          </p:nvSpPr>
          <p:spPr bwMode="auto">
            <a:xfrm>
              <a:off x="2153" y="3979"/>
              <a:ext cx="1080" cy="0"/>
            </a:xfrm>
            <a:prstGeom prst="line">
              <a:avLst/>
            </a:prstGeom>
            <a:noFill/>
            <a:ln w="19050">
              <a:solidFill>
                <a:schemeClr val="tx1"/>
              </a:solidFill>
              <a:round/>
              <a:headEnd/>
              <a:tailEnd/>
            </a:ln>
          </p:spPr>
          <p:txBody>
            <a:bodyPr/>
            <a:lstStyle/>
            <a:p>
              <a:endParaRPr lang="en-US"/>
            </a:p>
          </p:txBody>
        </p:sp>
        <p:sp>
          <p:nvSpPr>
            <p:cNvPr id="117" name="Line 165"/>
            <p:cNvSpPr>
              <a:spLocks noChangeShapeType="1"/>
            </p:cNvSpPr>
            <p:nvPr/>
          </p:nvSpPr>
          <p:spPr bwMode="auto">
            <a:xfrm>
              <a:off x="2245" y="3666"/>
              <a:ext cx="0" cy="319"/>
            </a:xfrm>
            <a:prstGeom prst="line">
              <a:avLst/>
            </a:prstGeom>
            <a:noFill/>
            <a:ln w="9525">
              <a:solidFill>
                <a:schemeClr val="tx1"/>
              </a:solidFill>
              <a:prstDash val="lgDash"/>
              <a:round/>
              <a:headEnd/>
              <a:tailEnd/>
            </a:ln>
          </p:spPr>
          <p:txBody>
            <a:bodyPr/>
            <a:lstStyle/>
            <a:p>
              <a:endParaRPr lang="en-US"/>
            </a:p>
          </p:txBody>
        </p:sp>
        <p:sp>
          <p:nvSpPr>
            <p:cNvPr id="118" name="Line 166"/>
            <p:cNvSpPr>
              <a:spLocks noChangeShapeType="1"/>
            </p:cNvSpPr>
            <p:nvPr/>
          </p:nvSpPr>
          <p:spPr bwMode="auto">
            <a:xfrm>
              <a:off x="2521" y="3667"/>
              <a:ext cx="0" cy="319"/>
            </a:xfrm>
            <a:prstGeom prst="line">
              <a:avLst/>
            </a:prstGeom>
            <a:noFill/>
            <a:ln w="9525">
              <a:solidFill>
                <a:schemeClr val="tx1"/>
              </a:solidFill>
              <a:prstDash val="lgDash"/>
              <a:round/>
              <a:headEnd/>
              <a:tailEnd/>
            </a:ln>
          </p:spPr>
          <p:txBody>
            <a:bodyPr/>
            <a:lstStyle/>
            <a:p>
              <a:endParaRPr lang="en-US"/>
            </a:p>
          </p:txBody>
        </p:sp>
        <p:sp>
          <p:nvSpPr>
            <p:cNvPr id="119" name="Line 167"/>
            <p:cNvSpPr>
              <a:spLocks noChangeShapeType="1"/>
            </p:cNvSpPr>
            <p:nvPr/>
          </p:nvSpPr>
          <p:spPr bwMode="auto">
            <a:xfrm>
              <a:off x="2548" y="3667"/>
              <a:ext cx="0" cy="319"/>
            </a:xfrm>
            <a:prstGeom prst="line">
              <a:avLst/>
            </a:prstGeom>
            <a:noFill/>
            <a:ln w="9525">
              <a:solidFill>
                <a:schemeClr val="tx1"/>
              </a:solidFill>
              <a:prstDash val="lgDash"/>
              <a:round/>
              <a:headEnd/>
              <a:tailEnd/>
            </a:ln>
          </p:spPr>
          <p:txBody>
            <a:bodyPr/>
            <a:lstStyle/>
            <a:p>
              <a:endParaRPr lang="en-US"/>
            </a:p>
          </p:txBody>
        </p:sp>
        <p:sp>
          <p:nvSpPr>
            <p:cNvPr id="120" name="Line 169"/>
            <p:cNvSpPr>
              <a:spLocks noChangeShapeType="1"/>
            </p:cNvSpPr>
            <p:nvPr/>
          </p:nvSpPr>
          <p:spPr bwMode="auto">
            <a:xfrm>
              <a:off x="2564" y="3871"/>
              <a:ext cx="0" cy="109"/>
            </a:xfrm>
            <a:prstGeom prst="line">
              <a:avLst/>
            </a:prstGeom>
            <a:noFill/>
            <a:ln w="19050">
              <a:solidFill>
                <a:schemeClr val="tx1"/>
              </a:solidFill>
              <a:round/>
              <a:headEnd/>
              <a:tailEnd/>
            </a:ln>
          </p:spPr>
          <p:txBody>
            <a:bodyPr/>
            <a:lstStyle/>
            <a:p>
              <a:endParaRPr lang="en-US"/>
            </a:p>
          </p:txBody>
        </p:sp>
        <p:sp>
          <p:nvSpPr>
            <p:cNvPr id="121" name="Line 171"/>
            <p:cNvSpPr>
              <a:spLocks noChangeShapeType="1"/>
            </p:cNvSpPr>
            <p:nvPr/>
          </p:nvSpPr>
          <p:spPr bwMode="auto">
            <a:xfrm flipV="1">
              <a:off x="2717" y="3954"/>
              <a:ext cx="0" cy="26"/>
            </a:xfrm>
            <a:prstGeom prst="line">
              <a:avLst/>
            </a:prstGeom>
            <a:noFill/>
            <a:ln w="9525">
              <a:solidFill>
                <a:schemeClr val="tx1"/>
              </a:solidFill>
              <a:round/>
              <a:headEnd/>
              <a:tailEnd/>
            </a:ln>
          </p:spPr>
          <p:txBody>
            <a:bodyPr/>
            <a:lstStyle/>
            <a:p>
              <a:endParaRPr lang="en-US"/>
            </a:p>
          </p:txBody>
        </p:sp>
        <p:sp>
          <p:nvSpPr>
            <p:cNvPr id="122" name="Line 172"/>
            <p:cNvSpPr>
              <a:spLocks noChangeShapeType="1"/>
            </p:cNvSpPr>
            <p:nvPr/>
          </p:nvSpPr>
          <p:spPr bwMode="auto">
            <a:xfrm flipV="1">
              <a:off x="2717" y="3868"/>
              <a:ext cx="0" cy="25"/>
            </a:xfrm>
            <a:prstGeom prst="line">
              <a:avLst/>
            </a:prstGeom>
            <a:noFill/>
            <a:ln w="9525">
              <a:solidFill>
                <a:schemeClr val="tx1"/>
              </a:solidFill>
              <a:round/>
              <a:headEnd/>
              <a:tailEnd/>
            </a:ln>
          </p:spPr>
          <p:txBody>
            <a:bodyPr/>
            <a:lstStyle/>
            <a:p>
              <a:endParaRPr lang="en-US"/>
            </a:p>
          </p:txBody>
        </p:sp>
        <p:sp>
          <p:nvSpPr>
            <p:cNvPr id="123" name="Line 173"/>
            <p:cNvSpPr>
              <a:spLocks noChangeShapeType="1"/>
            </p:cNvSpPr>
            <p:nvPr/>
          </p:nvSpPr>
          <p:spPr bwMode="auto">
            <a:xfrm flipV="1">
              <a:off x="2717" y="3908"/>
              <a:ext cx="0" cy="30"/>
            </a:xfrm>
            <a:prstGeom prst="line">
              <a:avLst/>
            </a:prstGeom>
            <a:noFill/>
            <a:ln w="9525">
              <a:solidFill>
                <a:schemeClr val="tx1"/>
              </a:solidFill>
              <a:round/>
              <a:headEnd/>
              <a:tailEnd/>
            </a:ln>
          </p:spPr>
          <p:txBody>
            <a:bodyPr/>
            <a:lstStyle/>
            <a:p>
              <a:endParaRPr lang="en-US"/>
            </a:p>
          </p:txBody>
        </p:sp>
        <p:sp>
          <p:nvSpPr>
            <p:cNvPr id="124" name="Line 175"/>
            <p:cNvSpPr>
              <a:spLocks noChangeShapeType="1"/>
            </p:cNvSpPr>
            <p:nvPr/>
          </p:nvSpPr>
          <p:spPr bwMode="auto">
            <a:xfrm flipV="1">
              <a:off x="3157" y="3954"/>
              <a:ext cx="0" cy="26"/>
            </a:xfrm>
            <a:prstGeom prst="line">
              <a:avLst/>
            </a:prstGeom>
            <a:noFill/>
            <a:ln w="9525">
              <a:solidFill>
                <a:schemeClr val="tx1"/>
              </a:solidFill>
              <a:round/>
              <a:headEnd/>
              <a:tailEnd/>
            </a:ln>
          </p:spPr>
          <p:txBody>
            <a:bodyPr/>
            <a:lstStyle/>
            <a:p>
              <a:endParaRPr lang="en-US"/>
            </a:p>
          </p:txBody>
        </p:sp>
        <p:sp>
          <p:nvSpPr>
            <p:cNvPr id="125" name="Line 176"/>
            <p:cNvSpPr>
              <a:spLocks noChangeShapeType="1"/>
            </p:cNvSpPr>
            <p:nvPr/>
          </p:nvSpPr>
          <p:spPr bwMode="auto">
            <a:xfrm flipV="1">
              <a:off x="3157" y="3868"/>
              <a:ext cx="0" cy="25"/>
            </a:xfrm>
            <a:prstGeom prst="line">
              <a:avLst/>
            </a:prstGeom>
            <a:noFill/>
            <a:ln w="9525">
              <a:solidFill>
                <a:schemeClr val="tx1"/>
              </a:solidFill>
              <a:round/>
              <a:headEnd/>
              <a:tailEnd/>
            </a:ln>
          </p:spPr>
          <p:txBody>
            <a:bodyPr/>
            <a:lstStyle/>
            <a:p>
              <a:endParaRPr lang="en-US"/>
            </a:p>
          </p:txBody>
        </p:sp>
        <p:sp>
          <p:nvSpPr>
            <p:cNvPr id="126" name="Line 177"/>
            <p:cNvSpPr>
              <a:spLocks noChangeShapeType="1"/>
            </p:cNvSpPr>
            <p:nvPr/>
          </p:nvSpPr>
          <p:spPr bwMode="auto">
            <a:xfrm flipV="1">
              <a:off x="3157" y="3907"/>
              <a:ext cx="0" cy="31"/>
            </a:xfrm>
            <a:prstGeom prst="line">
              <a:avLst/>
            </a:prstGeom>
            <a:noFill/>
            <a:ln w="9525">
              <a:solidFill>
                <a:schemeClr val="tx1"/>
              </a:solidFill>
              <a:round/>
              <a:headEnd/>
              <a:tailEnd/>
            </a:ln>
          </p:spPr>
          <p:txBody>
            <a:bodyPr/>
            <a:lstStyle/>
            <a:p>
              <a:endParaRPr lang="en-US"/>
            </a:p>
          </p:txBody>
        </p:sp>
        <p:sp>
          <p:nvSpPr>
            <p:cNvPr id="127" name="Line 214"/>
            <p:cNvSpPr>
              <a:spLocks noChangeShapeType="1"/>
            </p:cNvSpPr>
            <p:nvPr/>
          </p:nvSpPr>
          <p:spPr bwMode="auto">
            <a:xfrm>
              <a:off x="2786" y="3912"/>
              <a:ext cx="0" cy="30"/>
            </a:xfrm>
            <a:prstGeom prst="line">
              <a:avLst/>
            </a:prstGeom>
            <a:noFill/>
            <a:ln w="9525">
              <a:solidFill>
                <a:srgbClr val="FF3300"/>
              </a:solidFill>
              <a:round/>
              <a:headEnd/>
              <a:tailEnd/>
            </a:ln>
          </p:spPr>
          <p:txBody>
            <a:bodyPr/>
            <a:lstStyle/>
            <a:p>
              <a:endParaRPr lang="en-US"/>
            </a:p>
          </p:txBody>
        </p:sp>
        <p:sp>
          <p:nvSpPr>
            <p:cNvPr id="128" name="Line 215"/>
            <p:cNvSpPr>
              <a:spLocks noChangeShapeType="1"/>
            </p:cNvSpPr>
            <p:nvPr/>
          </p:nvSpPr>
          <p:spPr bwMode="auto">
            <a:xfrm flipV="1">
              <a:off x="2786" y="3798"/>
              <a:ext cx="0" cy="95"/>
            </a:xfrm>
            <a:prstGeom prst="line">
              <a:avLst/>
            </a:prstGeom>
            <a:noFill/>
            <a:ln w="9525">
              <a:solidFill>
                <a:srgbClr val="FF3300"/>
              </a:solidFill>
              <a:round/>
              <a:headEnd/>
              <a:tailEnd/>
            </a:ln>
          </p:spPr>
          <p:txBody>
            <a:bodyPr/>
            <a:lstStyle/>
            <a:p>
              <a:endParaRPr lang="en-US"/>
            </a:p>
          </p:txBody>
        </p:sp>
        <p:sp>
          <p:nvSpPr>
            <p:cNvPr id="129" name="Line 216"/>
            <p:cNvSpPr>
              <a:spLocks noChangeShapeType="1"/>
            </p:cNvSpPr>
            <p:nvPr/>
          </p:nvSpPr>
          <p:spPr bwMode="auto">
            <a:xfrm flipV="1">
              <a:off x="2786" y="3958"/>
              <a:ext cx="0" cy="94"/>
            </a:xfrm>
            <a:prstGeom prst="line">
              <a:avLst/>
            </a:prstGeom>
            <a:noFill/>
            <a:ln w="9525">
              <a:solidFill>
                <a:srgbClr val="FF3300"/>
              </a:solidFill>
              <a:round/>
              <a:headEnd/>
              <a:tailEnd/>
            </a:ln>
          </p:spPr>
          <p:txBody>
            <a:bodyPr/>
            <a:lstStyle/>
            <a:p>
              <a:endParaRPr lang="en-US"/>
            </a:p>
          </p:txBody>
        </p:sp>
        <p:sp>
          <p:nvSpPr>
            <p:cNvPr id="130" name="Line 217"/>
            <p:cNvSpPr>
              <a:spLocks noChangeShapeType="1"/>
            </p:cNvSpPr>
            <p:nvPr/>
          </p:nvSpPr>
          <p:spPr bwMode="auto">
            <a:xfrm>
              <a:off x="3090" y="3910"/>
              <a:ext cx="0" cy="30"/>
            </a:xfrm>
            <a:prstGeom prst="line">
              <a:avLst/>
            </a:prstGeom>
            <a:noFill/>
            <a:ln w="9525">
              <a:solidFill>
                <a:srgbClr val="FF3300"/>
              </a:solidFill>
              <a:round/>
              <a:headEnd/>
              <a:tailEnd/>
            </a:ln>
          </p:spPr>
          <p:txBody>
            <a:bodyPr/>
            <a:lstStyle/>
            <a:p>
              <a:endParaRPr lang="en-US"/>
            </a:p>
          </p:txBody>
        </p:sp>
        <p:sp>
          <p:nvSpPr>
            <p:cNvPr id="131" name="Line 218"/>
            <p:cNvSpPr>
              <a:spLocks noChangeShapeType="1"/>
            </p:cNvSpPr>
            <p:nvPr/>
          </p:nvSpPr>
          <p:spPr bwMode="auto">
            <a:xfrm flipV="1">
              <a:off x="3090" y="3796"/>
              <a:ext cx="0" cy="95"/>
            </a:xfrm>
            <a:prstGeom prst="line">
              <a:avLst/>
            </a:prstGeom>
            <a:noFill/>
            <a:ln w="9525">
              <a:solidFill>
                <a:srgbClr val="FF3300"/>
              </a:solidFill>
              <a:round/>
              <a:headEnd/>
              <a:tailEnd/>
            </a:ln>
          </p:spPr>
          <p:txBody>
            <a:bodyPr/>
            <a:lstStyle/>
            <a:p>
              <a:endParaRPr lang="en-US"/>
            </a:p>
          </p:txBody>
        </p:sp>
        <p:sp>
          <p:nvSpPr>
            <p:cNvPr id="132" name="Line 219"/>
            <p:cNvSpPr>
              <a:spLocks noChangeShapeType="1"/>
            </p:cNvSpPr>
            <p:nvPr/>
          </p:nvSpPr>
          <p:spPr bwMode="auto">
            <a:xfrm flipV="1">
              <a:off x="3090" y="3956"/>
              <a:ext cx="0" cy="94"/>
            </a:xfrm>
            <a:prstGeom prst="line">
              <a:avLst/>
            </a:prstGeom>
            <a:noFill/>
            <a:ln w="9525">
              <a:solidFill>
                <a:srgbClr val="FF3300"/>
              </a:solidFill>
              <a:round/>
              <a:headEnd/>
              <a:tailEnd/>
            </a:ln>
          </p:spPr>
          <p:txBody>
            <a:bodyPr/>
            <a:lstStyle/>
            <a:p>
              <a:endParaRPr lang="en-US"/>
            </a:p>
          </p:txBody>
        </p:sp>
        <p:sp>
          <p:nvSpPr>
            <p:cNvPr id="133" name="Line 220"/>
            <p:cNvSpPr>
              <a:spLocks noChangeShapeType="1"/>
            </p:cNvSpPr>
            <p:nvPr/>
          </p:nvSpPr>
          <p:spPr bwMode="auto">
            <a:xfrm>
              <a:off x="2384" y="3898"/>
              <a:ext cx="0" cy="30"/>
            </a:xfrm>
            <a:prstGeom prst="line">
              <a:avLst/>
            </a:prstGeom>
            <a:noFill/>
            <a:ln w="9525">
              <a:solidFill>
                <a:srgbClr val="FF3300"/>
              </a:solidFill>
              <a:round/>
              <a:headEnd/>
              <a:tailEnd/>
            </a:ln>
          </p:spPr>
          <p:txBody>
            <a:bodyPr/>
            <a:lstStyle/>
            <a:p>
              <a:endParaRPr lang="en-US"/>
            </a:p>
          </p:txBody>
        </p:sp>
        <p:sp>
          <p:nvSpPr>
            <p:cNvPr id="134" name="Line 221"/>
            <p:cNvSpPr>
              <a:spLocks noChangeShapeType="1"/>
            </p:cNvSpPr>
            <p:nvPr/>
          </p:nvSpPr>
          <p:spPr bwMode="auto">
            <a:xfrm flipV="1">
              <a:off x="2384" y="3775"/>
              <a:ext cx="0" cy="106"/>
            </a:xfrm>
            <a:prstGeom prst="line">
              <a:avLst/>
            </a:prstGeom>
            <a:noFill/>
            <a:ln w="9525">
              <a:solidFill>
                <a:srgbClr val="FF3300"/>
              </a:solidFill>
              <a:round/>
              <a:headEnd/>
              <a:tailEnd/>
            </a:ln>
          </p:spPr>
          <p:txBody>
            <a:bodyPr/>
            <a:lstStyle/>
            <a:p>
              <a:endParaRPr lang="en-US"/>
            </a:p>
          </p:txBody>
        </p:sp>
        <p:sp>
          <p:nvSpPr>
            <p:cNvPr id="135" name="Line 222"/>
            <p:cNvSpPr>
              <a:spLocks noChangeShapeType="1"/>
            </p:cNvSpPr>
            <p:nvPr/>
          </p:nvSpPr>
          <p:spPr bwMode="auto">
            <a:xfrm flipV="1">
              <a:off x="2384" y="3945"/>
              <a:ext cx="0" cy="115"/>
            </a:xfrm>
            <a:prstGeom prst="line">
              <a:avLst/>
            </a:prstGeom>
            <a:noFill/>
            <a:ln w="9525">
              <a:solidFill>
                <a:srgbClr val="FF3300"/>
              </a:solidFill>
              <a:round/>
              <a:headEnd/>
              <a:tailEnd/>
            </a:ln>
          </p:spPr>
          <p:txBody>
            <a:bodyPr/>
            <a:lstStyle/>
            <a:p>
              <a:endParaRPr lang="en-US"/>
            </a:p>
          </p:txBody>
        </p:sp>
        <p:sp>
          <p:nvSpPr>
            <p:cNvPr id="136" name="Line 223"/>
            <p:cNvSpPr>
              <a:spLocks noChangeShapeType="1"/>
            </p:cNvSpPr>
            <p:nvPr/>
          </p:nvSpPr>
          <p:spPr bwMode="auto">
            <a:xfrm>
              <a:off x="2384" y="3725"/>
              <a:ext cx="0" cy="30"/>
            </a:xfrm>
            <a:prstGeom prst="line">
              <a:avLst/>
            </a:prstGeom>
            <a:noFill/>
            <a:ln w="9525">
              <a:solidFill>
                <a:srgbClr val="FF3300"/>
              </a:solidFill>
              <a:round/>
              <a:headEnd/>
              <a:tailEnd/>
            </a:ln>
          </p:spPr>
          <p:txBody>
            <a:bodyPr/>
            <a:lstStyle/>
            <a:p>
              <a:endParaRPr lang="en-US"/>
            </a:p>
          </p:txBody>
        </p:sp>
        <p:sp>
          <p:nvSpPr>
            <p:cNvPr id="137" name="Line 224"/>
            <p:cNvSpPr>
              <a:spLocks noChangeShapeType="1"/>
            </p:cNvSpPr>
            <p:nvPr/>
          </p:nvSpPr>
          <p:spPr bwMode="auto">
            <a:xfrm flipV="1">
              <a:off x="2384" y="3601"/>
              <a:ext cx="0" cy="108"/>
            </a:xfrm>
            <a:prstGeom prst="line">
              <a:avLst/>
            </a:prstGeom>
            <a:noFill/>
            <a:ln w="9525">
              <a:solidFill>
                <a:srgbClr val="FF3300"/>
              </a:solidFill>
              <a:round/>
              <a:headEnd/>
              <a:tailEnd/>
            </a:ln>
          </p:spPr>
          <p:txBody>
            <a:bodyPr/>
            <a:lstStyle/>
            <a:p>
              <a:endParaRPr lang="en-US"/>
            </a:p>
          </p:txBody>
        </p:sp>
        <p:sp>
          <p:nvSpPr>
            <p:cNvPr id="138" name="Freeform 272"/>
            <p:cNvSpPr>
              <a:spLocks/>
            </p:cNvSpPr>
            <p:nvPr/>
          </p:nvSpPr>
          <p:spPr bwMode="auto">
            <a:xfrm>
              <a:off x="2158" y="3668"/>
              <a:ext cx="450" cy="312"/>
            </a:xfrm>
            <a:custGeom>
              <a:avLst/>
              <a:gdLst>
                <a:gd name="T0" fmla="*/ 0 w 450"/>
                <a:gd name="T1" fmla="*/ 312 h 312"/>
                <a:gd name="T2" fmla="*/ 0 w 450"/>
                <a:gd name="T3" fmla="*/ 0 h 312"/>
                <a:gd name="T4" fmla="*/ 450 w 450"/>
                <a:gd name="T5" fmla="*/ 0 h 312"/>
                <a:gd name="T6" fmla="*/ 450 w 450"/>
                <a:gd name="T7" fmla="*/ 204 h 312"/>
                <a:gd name="T8" fmla="*/ 0 60000 65536"/>
                <a:gd name="T9" fmla="*/ 0 60000 65536"/>
                <a:gd name="T10" fmla="*/ 0 60000 65536"/>
                <a:gd name="T11" fmla="*/ 0 60000 65536"/>
                <a:gd name="T12" fmla="*/ 0 w 450"/>
                <a:gd name="T13" fmla="*/ 0 h 312"/>
                <a:gd name="T14" fmla="*/ 450 w 450"/>
                <a:gd name="T15" fmla="*/ 312 h 312"/>
              </a:gdLst>
              <a:ahLst/>
              <a:cxnLst>
                <a:cxn ang="T8">
                  <a:pos x="T0" y="T1"/>
                </a:cxn>
                <a:cxn ang="T9">
                  <a:pos x="T2" y="T3"/>
                </a:cxn>
                <a:cxn ang="T10">
                  <a:pos x="T4" y="T5"/>
                </a:cxn>
                <a:cxn ang="T11">
                  <a:pos x="T6" y="T7"/>
                </a:cxn>
              </a:cxnLst>
              <a:rect l="T12" t="T13" r="T14" b="T15"/>
              <a:pathLst>
                <a:path w="450" h="312">
                  <a:moveTo>
                    <a:pt x="0" y="312"/>
                  </a:moveTo>
                  <a:lnTo>
                    <a:pt x="0" y="0"/>
                  </a:lnTo>
                  <a:lnTo>
                    <a:pt x="450" y="0"/>
                  </a:lnTo>
                  <a:lnTo>
                    <a:pt x="450" y="204"/>
                  </a:lnTo>
                </a:path>
              </a:pathLst>
            </a:custGeom>
            <a:noFill/>
            <a:ln w="19050">
              <a:solidFill>
                <a:schemeClr val="tx1"/>
              </a:solidFill>
              <a:round/>
              <a:headEnd/>
              <a:tailEnd/>
            </a:ln>
          </p:spPr>
          <p:txBody>
            <a:bodyPr/>
            <a:lstStyle/>
            <a:p>
              <a:endParaRPr lang="en-US"/>
            </a:p>
          </p:txBody>
        </p:sp>
      </p:grpSp>
      <p:grpSp>
        <p:nvGrpSpPr>
          <p:cNvPr id="139" name="Group 278"/>
          <p:cNvGrpSpPr>
            <a:grpSpLocks/>
          </p:cNvGrpSpPr>
          <p:nvPr/>
        </p:nvGrpSpPr>
        <p:grpSpPr bwMode="auto">
          <a:xfrm>
            <a:off x="4943475" y="3833814"/>
            <a:ext cx="1817688" cy="1589087"/>
            <a:chOff x="2154" y="2479"/>
            <a:chExt cx="1145" cy="1001"/>
          </a:xfrm>
        </p:grpSpPr>
        <p:sp>
          <p:nvSpPr>
            <p:cNvPr id="140" name="Text Box 226"/>
            <p:cNvSpPr txBox="1">
              <a:spLocks noChangeArrowheads="1"/>
            </p:cNvSpPr>
            <p:nvPr/>
          </p:nvSpPr>
          <p:spPr bwMode="auto">
            <a:xfrm>
              <a:off x="2348" y="2479"/>
              <a:ext cx="70" cy="136"/>
            </a:xfrm>
            <a:prstGeom prst="rect">
              <a:avLst/>
            </a:prstGeom>
            <a:noFill/>
            <a:ln w="9525">
              <a:noFill/>
              <a:miter lim="800000"/>
              <a:headEnd/>
              <a:tailEnd/>
            </a:ln>
          </p:spPr>
          <p:txBody>
            <a:bodyPr wrap="none" lIns="18000" tIns="0" rIns="18000" bIns="0">
              <a:spAutoFit/>
            </a:bodyPr>
            <a:lstStyle/>
            <a:p>
              <a:r>
                <a:rPr lang="en-US" sz="1400"/>
                <a:t>x</a:t>
              </a:r>
              <a:endParaRPr lang="th-TH" sz="1400"/>
            </a:p>
          </p:txBody>
        </p:sp>
        <p:sp>
          <p:nvSpPr>
            <p:cNvPr id="141" name="Line 227"/>
            <p:cNvSpPr>
              <a:spLocks noChangeShapeType="1"/>
            </p:cNvSpPr>
            <p:nvPr/>
          </p:nvSpPr>
          <p:spPr bwMode="auto">
            <a:xfrm flipV="1">
              <a:off x="2162" y="2566"/>
              <a:ext cx="0" cy="421"/>
            </a:xfrm>
            <a:prstGeom prst="line">
              <a:avLst/>
            </a:prstGeom>
            <a:noFill/>
            <a:ln w="9525">
              <a:solidFill>
                <a:srgbClr val="0000FF"/>
              </a:solidFill>
              <a:round/>
              <a:headEnd/>
              <a:tailEnd/>
            </a:ln>
          </p:spPr>
          <p:txBody>
            <a:bodyPr/>
            <a:lstStyle/>
            <a:p>
              <a:endParaRPr lang="en-US"/>
            </a:p>
          </p:txBody>
        </p:sp>
        <p:sp>
          <p:nvSpPr>
            <p:cNvPr id="142" name="Line 228"/>
            <p:cNvSpPr>
              <a:spLocks noChangeShapeType="1"/>
            </p:cNvSpPr>
            <p:nvPr/>
          </p:nvSpPr>
          <p:spPr bwMode="auto">
            <a:xfrm flipV="1">
              <a:off x="2608" y="2569"/>
              <a:ext cx="0" cy="425"/>
            </a:xfrm>
            <a:prstGeom prst="line">
              <a:avLst/>
            </a:prstGeom>
            <a:noFill/>
            <a:ln w="9525">
              <a:solidFill>
                <a:srgbClr val="0000FF"/>
              </a:solidFill>
              <a:round/>
              <a:headEnd/>
              <a:tailEnd/>
            </a:ln>
          </p:spPr>
          <p:txBody>
            <a:bodyPr/>
            <a:lstStyle/>
            <a:p>
              <a:endParaRPr lang="en-US"/>
            </a:p>
          </p:txBody>
        </p:sp>
        <p:sp>
          <p:nvSpPr>
            <p:cNvPr id="143" name="Line 229"/>
            <p:cNvSpPr>
              <a:spLocks noChangeShapeType="1"/>
            </p:cNvSpPr>
            <p:nvPr/>
          </p:nvSpPr>
          <p:spPr bwMode="auto">
            <a:xfrm>
              <a:off x="2154" y="2585"/>
              <a:ext cx="463" cy="0"/>
            </a:xfrm>
            <a:prstGeom prst="line">
              <a:avLst/>
            </a:prstGeom>
            <a:noFill/>
            <a:ln w="9525">
              <a:solidFill>
                <a:srgbClr val="0000FF"/>
              </a:solidFill>
              <a:round/>
              <a:headEnd type="arrow" w="sm" len="sm"/>
              <a:tailEnd type="arrow" w="sm" len="sm"/>
            </a:ln>
          </p:spPr>
          <p:txBody>
            <a:bodyPr/>
            <a:lstStyle/>
            <a:p>
              <a:endParaRPr lang="en-US"/>
            </a:p>
          </p:txBody>
        </p:sp>
        <p:sp>
          <p:nvSpPr>
            <p:cNvPr id="144" name="Line 231"/>
            <p:cNvSpPr>
              <a:spLocks noChangeShapeType="1"/>
            </p:cNvSpPr>
            <p:nvPr/>
          </p:nvSpPr>
          <p:spPr bwMode="auto">
            <a:xfrm flipV="1">
              <a:off x="2247" y="2656"/>
              <a:ext cx="0" cy="352"/>
            </a:xfrm>
            <a:prstGeom prst="line">
              <a:avLst/>
            </a:prstGeom>
            <a:noFill/>
            <a:ln w="9525">
              <a:solidFill>
                <a:srgbClr val="0000FF"/>
              </a:solidFill>
              <a:round/>
              <a:headEnd/>
              <a:tailEnd/>
            </a:ln>
          </p:spPr>
          <p:txBody>
            <a:bodyPr/>
            <a:lstStyle/>
            <a:p>
              <a:endParaRPr lang="en-US"/>
            </a:p>
          </p:txBody>
        </p:sp>
        <p:sp>
          <p:nvSpPr>
            <p:cNvPr id="145" name="Line 233"/>
            <p:cNvSpPr>
              <a:spLocks noChangeShapeType="1"/>
            </p:cNvSpPr>
            <p:nvPr/>
          </p:nvSpPr>
          <p:spPr bwMode="auto">
            <a:xfrm>
              <a:off x="2236" y="2677"/>
              <a:ext cx="325" cy="0"/>
            </a:xfrm>
            <a:prstGeom prst="line">
              <a:avLst/>
            </a:prstGeom>
            <a:noFill/>
            <a:ln w="9525">
              <a:solidFill>
                <a:srgbClr val="0000FF"/>
              </a:solidFill>
              <a:round/>
              <a:headEnd type="arrow" w="sm" len="sm"/>
              <a:tailEnd type="arrow" w="sm" len="sm"/>
            </a:ln>
          </p:spPr>
          <p:txBody>
            <a:bodyPr/>
            <a:lstStyle/>
            <a:p>
              <a:endParaRPr lang="en-US"/>
            </a:p>
          </p:txBody>
        </p:sp>
        <p:sp>
          <p:nvSpPr>
            <p:cNvPr id="146" name="Text Box 234"/>
            <p:cNvSpPr txBox="1">
              <a:spLocks noChangeArrowheads="1"/>
            </p:cNvSpPr>
            <p:nvPr/>
          </p:nvSpPr>
          <p:spPr bwMode="auto">
            <a:xfrm>
              <a:off x="2352" y="2575"/>
              <a:ext cx="70" cy="136"/>
            </a:xfrm>
            <a:prstGeom prst="rect">
              <a:avLst/>
            </a:prstGeom>
            <a:noFill/>
            <a:ln w="9525">
              <a:noFill/>
              <a:miter lim="800000"/>
              <a:headEnd/>
              <a:tailEnd/>
            </a:ln>
          </p:spPr>
          <p:txBody>
            <a:bodyPr wrap="none" lIns="18000" tIns="0" rIns="18000" bIns="0">
              <a:spAutoFit/>
            </a:bodyPr>
            <a:lstStyle/>
            <a:p>
              <a:r>
                <a:rPr lang="en-US" sz="1400"/>
                <a:t>x</a:t>
              </a:r>
              <a:endParaRPr lang="th-TH" sz="1400"/>
            </a:p>
          </p:txBody>
        </p:sp>
        <p:sp>
          <p:nvSpPr>
            <p:cNvPr id="147" name="Line 237"/>
            <p:cNvSpPr>
              <a:spLocks noChangeShapeType="1"/>
            </p:cNvSpPr>
            <p:nvPr/>
          </p:nvSpPr>
          <p:spPr bwMode="auto">
            <a:xfrm>
              <a:off x="2786" y="3209"/>
              <a:ext cx="0" cy="271"/>
            </a:xfrm>
            <a:prstGeom prst="line">
              <a:avLst/>
            </a:prstGeom>
            <a:noFill/>
            <a:ln w="9525">
              <a:solidFill>
                <a:srgbClr val="0000FF"/>
              </a:solidFill>
              <a:round/>
              <a:headEnd/>
              <a:tailEnd/>
            </a:ln>
          </p:spPr>
          <p:txBody>
            <a:bodyPr/>
            <a:lstStyle/>
            <a:p>
              <a:endParaRPr lang="en-US"/>
            </a:p>
          </p:txBody>
        </p:sp>
        <p:sp>
          <p:nvSpPr>
            <p:cNvPr id="148" name="Line 238"/>
            <p:cNvSpPr>
              <a:spLocks noChangeShapeType="1"/>
            </p:cNvSpPr>
            <p:nvPr/>
          </p:nvSpPr>
          <p:spPr bwMode="auto">
            <a:xfrm>
              <a:off x="2371" y="3449"/>
              <a:ext cx="424" cy="0"/>
            </a:xfrm>
            <a:prstGeom prst="line">
              <a:avLst/>
            </a:prstGeom>
            <a:noFill/>
            <a:ln w="9525">
              <a:solidFill>
                <a:srgbClr val="0000FF"/>
              </a:solidFill>
              <a:round/>
              <a:headEnd type="arrow" w="sm" len="med"/>
              <a:tailEnd type="arrow" w="sm" len="sm"/>
            </a:ln>
          </p:spPr>
          <p:txBody>
            <a:bodyPr/>
            <a:lstStyle/>
            <a:p>
              <a:endParaRPr lang="en-US"/>
            </a:p>
          </p:txBody>
        </p:sp>
        <p:sp>
          <p:nvSpPr>
            <p:cNvPr id="149" name="Text Box 239"/>
            <p:cNvSpPr txBox="1">
              <a:spLocks noChangeArrowheads="1"/>
            </p:cNvSpPr>
            <p:nvPr/>
          </p:nvSpPr>
          <p:spPr bwMode="auto">
            <a:xfrm>
              <a:off x="2561" y="3338"/>
              <a:ext cx="70" cy="136"/>
            </a:xfrm>
            <a:prstGeom prst="rect">
              <a:avLst/>
            </a:prstGeom>
            <a:noFill/>
            <a:ln w="9525">
              <a:noFill/>
              <a:miter lim="800000"/>
              <a:headEnd/>
              <a:tailEnd/>
            </a:ln>
          </p:spPr>
          <p:txBody>
            <a:bodyPr wrap="none" lIns="18000" tIns="0" rIns="18000" bIns="0">
              <a:spAutoFit/>
            </a:bodyPr>
            <a:lstStyle/>
            <a:p>
              <a:r>
                <a:rPr lang="en-US" sz="1400"/>
                <a:t>x</a:t>
              </a:r>
              <a:endParaRPr lang="th-TH" sz="1400"/>
            </a:p>
          </p:txBody>
        </p:sp>
        <p:sp>
          <p:nvSpPr>
            <p:cNvPr id="150" name="Line 241"/>
            <p:cNvSpPr>
              <a:spLocks noChangeShapeType="1"/>
            </p:cNvSpPr>
            <p:nvPr/>
          </p:nvSpPr>
          <p:spPr bwMode="auto">
            <a:xfrm>
              <a:off x="2777" y="3449"/>
              <a:ext cx="322" cy="0"/>
            </a:xfrm>
            <a:prstGeom prst="line">
              <a:avLst/>
            </a:prstGeom>
            <a:noFill/>
            <a:ln w="9525">
              <a:solidFill>
                <a:srgbClr val="0000FF"/>
              </a:solidFill>
              <a:round/>
              <a:headEnd type="arrow" w="sm" len="med"/>
              <a:tailEnd type="arrow" w="sm" len="sm"/>
            </a:ln>
          </p:spPr>
          <p:txBody>
            <a:bodyPr/>
            <a:lstStyle/>
            <a:p>
              <a:endParaRPr lang="en-US"/>
            </a:p>
          </p:txBody>
        </p:sp>
        <p:sp>
          <p:nvSpPr>
            <p:cNvPr id="151" name="Line 242"/>
            <p:cNvSpPr>
              <a:spLocks noChangeShapeType="1"/>
            </p:cNvSpPr>
            <p:nvPr/>
          </p:nvSpPr>
          <p:spPr bwMode="auto">
            <a:xfrm>
              <a:off x="3091" y="3251"/>
              <a:ext cx="0" cy="222"/>
            </a:xfrm>
            <a:prstGeom prst="line">
              <a:avLst/>
            </a:prstGeom>
            <a:noFill/>
            <a:ln w="9525">
              <a:solidFill>
                <a:srgbClr val="0000FF"/>
              </a:solidFill>
              <a:round/>
              <a:headEnd/>
              <a:tailEnd/>
            </a:ln>
          </p:spPr>
          <p:txBody>
            <a:bodyPr/>
            <a:lstStyle/>
            <a:p>
              <a:endParaRPr lang="en-US"/>
            </a:p>
          </p:txBody>
        </p:sp>
        <p:sp>
          <p:nvSpPr>
            <p:cNvPr id="152" name="Text Box 243"/>
            <p:cNvSpPr txBox="1">
              <a:spLocks noChangeArrowheads="1"/>
            </p:cNvSpPr>
            <p:nvPr/>
          </p:nvSpPr>
          <p:spPr bwMode="auto">
            <a:xfrm>
              <a:off x="2904" y="3336"/>
              <a:ext cx="106" cy="136"/>
            </a:xfrm>
            <a:prstGeom prst="rect">
              <a:avLst/>
            </a:prstGeom>
            <a:noFill/>
            <a:ln w="9525">
              <a:noFill/>
              <a:miter lim="800000"/>
              <a:headEnd/>
              <a:tailEnd/>
            </a:ln>
          </p:spPr>
          <p:txBody>
            <a:bodyPr lIns="18000" tIns="0" rIns="18000" bIns="0">
              <a:spAutoFit/>
            </a:bodyPr>
            <a:lstStyle/>
            <a:p>
              <a:r>
                <a:rPr lang="en-US" sz="1400"/>
                <a:t>x</a:t>
              </a:r>
              <a:endParaRPr lang="th-TH" sz="1400"/>
            </a:p>
          </p:txBody>
        </p:sp>
        <p:sp>
          <p:nvSpPr>
            <p:cNvPr id="153" name="Line 245"/>
            <p:cNvSpPr>
              <a:spLocks noChangeShapeType="1"/>
            </p:cNvSpPr>
            <p:nvPr/>
          </p:nvSpPr>
          <p:spPr bwMode="auto">
            <a:xfrm>
              <a:off x="2962" y="2803"/>
              <a:ext cx="0" cy="205"/>
            </a:xfrm>
            <a:prstGeom prst="line">
              <a:avLst/>
            </a:prstGeom>
            <a:noFill/>
            <a:ln w="9525">
              <a:solidFill>
                <a:srgbClr val="0000FF"/>
              </a:solidFill>
              <a:round/>
              <a:headEnd type="none" w="sm" len="med"/>
              <a:tailEnd type="arrow" w="sm" len="sm"/>
            </a:ln>
          </p:spPr>
          <p:txBody>
            <a:bodyPr/>
            <a:lstStyle/>
            <a:p>
              <a:endParaRPr lang="en-US"/>
            </a:p>
          </p:txBody>
        </p:sp>
        <p:sp>
          <p:nvSpPr>
            <p:cNvPr id="154" name="Line 246"/>
            <p:cNvSpPr>
              <a:spLocks noChangeShapeType="1"/>
            </p:cNvSpPr>
            <p:nvPr/>
          </p:nvSpPr>
          <p:spPr bwMode="auto">
            <a:xfrm flipV="1">
              <a:off x="2962" y="3130"/>
              <a:ext cx="0" cy="153"/>
            </a:xfrm>
            <a:prstGeom prst="line">
              <a:avLst/>
            </a:prstGeom>
            <a:noFill/>
            <a:ln w="9525">
              <a:solidFill>
                <a:srgbClr val="0000FF"/>
              </a:solidFill>
              <a:round/>
              <a:headEnd type="none" w="sm" len="med"/>
              <a:tailEnd type="arrow" w="sm" len="sm"/>
            </a:ln>
          </p:spPr>
          <p:txBody>
            <a:bodyPr/>
            <a:lstStyle/>
            <a:p>
              <a:endParaRPr lang="en-US"/>
            </a:p>
          </p:txBody>
        </p:sp>
        <p:sp>
          <p:nvSpPr>
            <p:cNvPr id="155" name="Text Box 247"/>
            <p:cNvSpPr txBox="1">
              <a:spLocks noChangeArrowheads="1"/>
            </p:cNvSpPr>
            <p:nvPr/>
          </p:nvSpPr>
          <p:spPr bwMode="auto">
            <a:xfrm rot="16200000">
              <a:off x="2868" y="2758"/>
              <a:ext cx="69" cy="136"/>
            </a:xfrm>
            <a:prstGeom prst="rect">
              <a:avLst/>
            </a:prstGeom>
            <a:noFill/>
            <a:ln w="9525">
              <a:noFill/>
              <a:miter lim="800000"/>
              <a:headEnd/>
              <a:tailEnd/>
            </a:ln>
          </p:spPr>
          <p:txBody>
            <a:bodyPr wrap="none" lIns="18000" tIns="0" rIns="18000" bIns="0">
              <a:spAutoFit/>
            </a:bodyPr>
            <a:lstStyle/>
            <a:p>
              <a:r>
                <a:rPr lang="en-US" sz="1400"/>
                <a:t>y</a:t>
              </a:r>
              <a:endParaRPr lang="th-TH" sz="1400"/>
            </a:p>
          </p:txBody>
        </p:sp>
        <p:sp>
          <p:nvSpPr>
            <p:cNvPr id="156" name="Line 254"/>
            <p:cNvSpPr>
              <a:spLocks noChangeShapeType="1"/>
            </p:cNvSpPr>
            <p:nvPr/>
          </p:nvSpPr>
          <p:spPr bwMode="auto">
            <a:xfrm>
              <a:off x="2563" y="3036"/>
              <a:ext cx="133" cy="0"/>
            </a:xfrm>
            <a:prstGeom prst="line">
              <a:avLst/>
            </a:prstGeom>
            <a:noFill/>
            <a:ln w="9525">
              <a:solidFill>
                <a:srgbClr val="0000FF"/>
              </a:solidFill>
              <a:round/>
              <a:headEnd/>
              <a:tailEnd/>
            </a:ln>
          </p:spPr>
          <p:txBody>
            <a:bodyPr/>
            <a:lstStyle/>
            <a:p>
              <a:endParaRPr lang="en-US"/>
            </a:p>
          </p:txBody>
        </p:sp>
        <p:sp>
          <p:nvSpPr>
            <p:cNvPr id="157" name="Line 255"/>
            <p:cNvSpPr>
              <a:spLocks noChangeShapeType="1"/>
            </p:cNvSpPr>
            <p:nvPr/>
          </p:nvSpPr>
          <p:spPr bwMode="auto">
            <a:xfrm>
              <a:off x="2564" y="3103"/>
              <a:ext cx="134" cy="0"/>
            </a:xfrm>
            <a:prstGeom prst="line">
              <a:avLst/>
            </a:prstGeom>
            <a:noFill/>
            <a:ln w="9525">
              <a:solidFill>
                <a:srgbClr val="0000FF"/>
              </a:solidFill>
              <a:round/>
              <a:headEnd/>
              <a:tailEnd/>
            </a:ln>
          </p:spPr>
          <p:txBody>
            <a:bodyPr/>
            <a:lstStyle/>
            <a:p>
              <a:endParaRPr lang="en-US"/>
            </a:p>
          </p:txBody>
        </p:sp>
        <p:sp>
          <p:nvSpPr>
            <p:cNvPr id="158" name="Line 256"/>
            <p:cNvSpPr>
              <a:spLocks noChangeShapeType="1"/>
            </p:cNvSpPr>
            <p:nvPr/>
          </p:nvSpPr>
          <p:spPr bwMode="auto">
            <a:xfrm>
              <a:off x="2673" y="2892"/>
              <a:ext cx="0" cy="153"/>
            </a:xfrm>
            <a:prstGeom prst="line">
              <a:avLst/>
            </a:prstGeom>
            <a:noFill/>
            <a:ln w="9525">
              <a:solidFill>
                <a:srgbClr val="0000FF"/>
              </a:solidFill>
              <a:round/>
              <a:headEnd type="none" w="sm" len="med"/>
              <a:tailEnd type="arrow" w="sm" len="sm"/>
            </a:ln>
          </p:spPr>
          <p:txBody>
            <a:bodyPr/>
            <a:lstStyle/>
            <a:p>
              <a:endParaRPr lang="en-US"/>
            </a:p>
          </p:txBody>
        </p:sp>
        <p:sp>
          <p:nvSpPr>
            <p:cNvPr id="159" name="Line 257"/>
            <p:cNvSpPr>
              <a:spLocks noChangeShapeType="1"/>
            </p:cNvSpPr>
            <p:nvPr/>
          </p:nvSpPr>
          <p:spPr bwMode="auto">
            <a:xfrm flipV="1">
              <a:off x="2673" y="3096"/>
              <a:ext cx="0" cy="261"/>
            </a:xfrm>
            <a:prstGeom prst="line">
              <a:avLst/>
            </a:prstGeom>
            <a:noFill/>
            <a:ln w="9525">
              <a:solidFill>
                <a:srgbClr val="0000FF"/>
              </a:solidFill>
              <a:round/>
              <a:headEnd type="none" w="sm" len="med"/>
              <a:tailEnd type="arrow" w="sm" len="sm"/>
            </a:ln>
          </p:spPr>
          <p:txBody>
            <a:bodyPr/>
            <a:lstStyle/>
            <a:p>
              <a:endParaRPr lang="en-US"/>
            </a:p>
          </p:txBody>
        </p:sp>
        <p:sp>
          <p:nvSpPr>
            <p:cNvPr id="160" name="Text Box 258"/>
            <p:cNvSpPr txBox="1">
              <a:spLocks noChangeArrowheads="1"/>
            </p:cNvSpPr>
            <p:nvPr/>
          </p:nvSpPr>
          <p:spPr bwMode="auto">
            <a:xfrm rot="16200000">
              <a:off x="2581" y="3224"/>
              <a:ext cx="69" cy="136"/>
            </a:xfrm>
            <a:prstGeom prst="rect">
              <a:avLst/>
            </a:prstGeom>
            <a:noFill/>
            <a:ln w="9525">
              <a:noFill/>
              <a:miter lim="800000"/>
              <a:headEnd/>
              <a:tailEnd/>
            </a:ln>
          </p:spPr>
          <p:txBody>
            <a:bodyPr wrap="none" lIns="18000" tIns="0" rIns="18000" bIns="0">
              <a:spAutoFit/>
            </a:bodyPr>
            <a:lstStyle/>
            <a:p>
              <a:r>
                <a:rPr lang="en-US" sz="1400"/>
                <a:t>y</a:t>
              </a:r>
              <a:endParaRPr lang="th-TH" sz="1400"/>
            </a:p>
          </p:txBody>
        </p:sp>
        <p:sp>
          <p:nvSpPr>
            <p:cNvPr id="161" name="Line 265"/>
            <p:cNvSpPr>
              <a:spLocks noChangeShapeType="1"/>
            </p:cNvSpPr>
            <p:nvPr/>
          </p:nvSpPr>
          <p:spPr bwMode="auto">
            <a:xfrm flipV="1">
              <a:off x="3089" y="2863"/>
              <a:ext cx="122" cy="205"/>
            </a:xfrm>
            <a:prstGeom prst="line">
              <a:avLst/>
            </a:prstGeom>
            <a:noFill/>
            <a:ln w="9525">
              <a:solidFill>
                <a:srgbClr val="0000FF"/>
              </a:solidFill>
              <a:round/>
              <a:headEnd/>
              <a:tailEnd/>
            </a:ln>
          </p:spPr>
          <p:txBody>
            <a:bodyPr/>
            <a:lstStyle/>
            <a:p>
              <a:endParaRPr lang="en-US"/>
            </a:p>
          </p:txBody>
        </p:sp>
        <p:sp>
          <p:nvSpPr>
            <p:cNvPr id="162" name="Line 266"/>
            <p:cNvSpPr>
              <a:spLocks noChangeShapeType="1"/>
            </p:cNvSpPr>
            <p:nvPr/>
          </p:nvSpPr>
          <p:spPr bwMode="auto">
            <a:xfrm>
              <a:off x="3209" y="2864"/>
              <a:ext cx="58" cy="0"/>
            </a:xfrm>
            <a:prstGeom prst="line">
              <a:avLst/>
            </a:prstGeom>
            <a:noFill/>
            <a:ln w="9525">
              <a:solidFill>
                <a:srgbClr val="0000FF"/>
              </a:solidFill>
              <a:round/>
              <a:headEnd/>
              <a:tailEnd/>
            </a:ln>
          </p:spPr>
          <p:txBody>
            <a:bodyPr/>
            <a:lstStyle/>
            <a:p>
              <a:endParaRPr lang="en-US"/>
            </a:p>
          </p:txBody>
        </p:sp>
        <p:sp>
          <p:nvSpPr>
            <p:cNvPr id="163" name="Text Box 269"/>
            <p:cNvSpPr txBox="1">
              <a:spLocks noChangeArrowheads="1"/>
            </p:cNvSpPr>
            <p:nvPr/>
          </p:nvSpPr>
          <p:spPr bwMode="auto">
            <a:xfrm>
              <a:off x="3229" y="2742"/>
              <a:ext cx="70" cy="136"/>
            </a:xfrm>
            <a:prstGeom prst="rect">
              <a:avLst/>
            </a:prstGeom>
            <a:noFill/>
            <a:ln w="9525">
              <a:noFill/>
              <a:miter lim="800000"/>
              <a:headEnd/>
              <a:tailEnd/>
            </a:ln>
          </p:spPr>
          <p:txBody>
            <a:bodyPr wrap="none" lIns="18000" tIns="0" rIns="18000" bIns="0">
              <a:spAutoFit/>
            </a:bodyPr>
            <a:lstStyle/>
            <a:p>
              <a:r>
                <a:rPr lang="en-US" sz="1400"/>
                <a:t>z</a:t>
              </a:r>
              <a:endParaRPr lang="th-TH" sz="1400"/>
            </a:p>
          </p:txBody>
        </p:sp>
        <p:sp>
          <p:nvSpPr>
            <p:cNvPr id="164" name="Line 273"/>
            <p:cNvSpPr>
              <a:spLocks noChangeShapeType="1"/>
            </p:cNvSpPr>
            <p:nvPr/>
          </p:nvSpPr>
          <p:spPr bwMode="auto">
            <a:xfrm>
              <a:off x="2383" y="3392"/>
              <a:ext cx="0" cy="78"/>
            </a:xfrm>
            <a:prstGeom prst="line">
              <a:avLst/>
            </a:prstGeom>
            <a:noFill/>
            <a:ln w="9525">
              <a:solidFill>
                <a:srgbClr val="0000FF"/>
              </a:solidFill>
              <a:round/>
              <a:headEnd/>
              <a:tailEnd/>
            </a:ln>
          </p:spPr>
          <p:txBody>
            <a:bodyPr/>
            <a:lstStyle/>
            <a:p>
              <a:endParaRPr lang="en-US"/>
            </a:p>
          </p:txBody>
        </p:sp>
      </p:grpSp>
      <p:sp>
        <p:nvSpPr>
          <p:cNvPr id="165" name="Line 274"/>
          <p:cNvSpPr>
            <a:spLocks noChangeShapeType="1"/>
          </p:cNvSpPr>
          <p:nvPr/>
        </p:nvSpPr>
        <p:spPr bwMode="auto">
          <a:xfrm flipH="1">
            <a:off x="7251700" y="5219700"/>
            <a:ext cx="660400" cy="0"/>
          </a:xfrm>
          <a:prstGeom prst="line">
            <a:avLst/>
          </a:prstGeom>
          <a:noFill/>
          <a:ln w="38100">
            <a:solidFill>
              <a:srgbClr val="FF3300"/>
            </a:solidFill>
            <a:round/>
            <a:headEnd/>
            <a:tailEnd type="triangle" w="med" len="lg"/>
          </a:ln>
        </p:spPr>
        <p:txBody>
          <a:bodyPr/>
          <a:lstStyle/>
          <a:p>
            <a:endParaRPr lang="en-US"/>
          </a:p>
        </p:txBody>
      </p:sp>
    </p:spTree>
    <p:extLst>
      <p:ext uri="{BB962C8B-B14F-4D97-AF65-F5344CB8AC3E}">
        <p14:creationId xmlns:p14="http://schemas.microsoft.com/office/powerpoint/2010/main" val="287677992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8"/>
                                        </p:tgtEl>
                                        <p:attrNameLst>
                                          <p:attrName>style.visibility</p:attrName>
                                        </p:attrNameLst>
                                      </p:cBhvr>
                                      <p:to>
                                        <p:strVal val="visible"/>
                                      </p:to>
                                    </p:set>
                                    <p:animEffect transition="in" filter="fade">
                                      <p:cBhvr>
                                        <p:cTn id="13" dur="500"/>
                                        <p:tgtEl>
                                          <p:spTgt spid="48"/>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34"/>
                                        </p:tgtEl>
                                        <p:attrNameLst>
                                          <p:attrName>style.visibility</p:attrName>
                                        </p:attrNameLst>
                                      </p:cBhvr>
                                      <p:to>
                                        <p:strVal val="visible"/>
                                      </p:to>
                                    </p:set>
                                    <p:animEffect transition="in" filter="fade">
                                      <p:cBhvr>
                                        <p:cTn id="17" dur="500"/>
                                        <p:tgtEl>
                                          <p:spTgt spid="34"/>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8"/>
                                        </p:tgtEl>
                                        <p:attrNameLst>
                                          <p:attrName>style.visibility</p:attrName>
                                        </p:attrNameLst>
                                      </p:cBhvr>
                                      <p:to>
                                        <p:strVal val="visible"/>
                                      </p:to>
                                    </p:set>
                                    <p:animEffect transition="in" filter="fade">
                                      <p:cBhvr>
                                        <p:cTn id="20" dur="500"/>
                                        <p:tgtEl>
                                          <p:spTgt spid="38"/>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xit" presetSubtype="0" fill="hold" grpId="1" nodeType="clickEffect">
                                  <p:stCondLst>
                                    <p:cond delay="0"/>
                                  </p:stCondLst>
                                  <p:childTnLst>
                                    <p:animEffect transition="out" filter="fade">
                                      <p:cBhvr>
                                        <p:cTn id="24" dur="500"/>
                                        <p:tgtEl>
                                          <p:spTgt spid="38"/>
                                        </p:tgtEl>
                                      </p:cBhvr>
                                    </p:animEffect>
                                    <p:set>
                                      <p:cBhvr>
                                        <p:cTn id="25" dur="1" fill="hold">
                                          <p:stCondLst>
                                            <p:cond delay="499"/>
                                          </p:stCondLst>
                                        </p:cTn>
                                        <p:tgtEl>
                                          <p:spTgt spid="38"/>
                                        </p:tgtEl>
                                        <p:attrNameLst>
                                          <p:attrName>style.visibility</p:attrName>
                                        </p:attrNameLst>
                                      </p:cBhvr>
                                      <p:to>
                                        <p:strVal val="hidden"/>
                                      </p:to>
                                    </p:set>
                                  </p:childTnLst>
                                </p:cTn>
                              </p:par>
                            </p:childTnLst>
                          </p:cTn>
                        </p:par>
                        <p:par>
                          <p:cTn id="26" fill="hold">
                            <p:stCondLst>
                              <p:cond delay="500"/>
                            </p:stCondLst>
                            <p:childTnLst>
                              <p:par>
                                <p:cTn id="27" presetID="10" presetClass="entr" presetSubtype="0" fill="hold" grpId="0" nodeType="afterEffect">
                                  <p:stCondLst>
                                    <p:cond delay="0"/>
                                  </p:stCondLst>
                                  <p:childTnLst>
                                    <p:set>
                                      <p:cBhvr>
                                        <p:cTn id="28" dur="1" fill="hold">
                                          <p:stCondLst>
                                            <p:cond delay="0"/>
                                          </p:stCondLst>
                                        </p:cTn>
                                        <p:tgtEl>
                                          <p:spTgt spid="35"/>
                                        </p:tgtEl>
                                        <p:attrNameLst>
                                          <p:attrName>style.visibility</p:attrName>
                                        </p:attrNameLst>
                                      </p:cBhvr>
                                      <p:to>
                                        <p:strVal val="visible"/>
                                      </p:to>
                                    </p:set>
                                    <p:animEffect transition="in" filter="fade">
                                      <p:cBhvr>
                                        <p:cTn id="29" dur="500"/>
                                        <p:tgtEl>
                                          <p:spTgt spid="35"/>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9"/>
                                        </p:tgtEl>
                                        <p:attrNameLst>
                                          <p:attrName>style.visibility</p:attrName>
                                        </p:attrNameLst>
                                      </p:cBhvr>
                                      <p:to>
                                        <p:strVal val="visible"/>
                                      </p:to>
                                    </p:set>
                                    <p:animEffect transition="in" filter="fade">
                                      <p:cBhvr>
                                        <p:cTn id="32" dur="500"/>
                                        <p:tgtEl>
                                          <p:spTgt spid="3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grpId="1" nodeType="clickEffect">
                                  <p:stCondLst>
                                    <p:cond delay="0"/>
                                  </p:stCondLst>
                                  <p:childTnLst>
                                    <p:animEffect transition="out" filter="fade">
                                      <p:cBhvr>
                                        <p:cTn id="36" dur="500"/>
                                        <p:tgtEl>
                                          <p:spTgt spid="39"/>
                                        </p:tgtEl>
                                      </p:cBhvr>
                                    </p:animEffect>
                                    <p:set>
                                      <p:cBhvr>
                                        <p:cTn id="37" dur="1" fill="hold">
                                          <p:stCondLst>
                                            <p:cond delay="499"/>
                                          </p:stCondLst>
                                        </p:cTn>
                                        <p:tgtEl>
                                          <p:spTgt spid="39"/>
                                        </p:tgtEl>
                                        <p:attrNameLst>
                                          <p:attrName>style.visibility</p:attrName>
                                        </p:attrNameLst>
                                      </p:cBhvr>
                                      <p:to>
                                        <p:strVal val="hidden"/>
                                      </p:to>
                                    </p:set>
                                  </p:childTnLst>
                                </p:cTn>
                              </p:par>
                            </p:childTnLst>
                          </p:cTn>
                        </p:par>
                        <p:par>
                          <p:cTn id="38" fill="hold">
                            <p:stCondLst>
                              <p:cond delay="500"/>
                            </p:stCondLst>
                            <p:childTnLst>
                              <p:par>
                                <p:cTn id="39" presetID="10" presetClass="entr" presetSubtype="0" fill="hold" grpId="0" nodeType="afterEffect">
                                  <p:stCondLst>
                                    <p:cond delay="0"/>
                                  </p:stCondLst>
                                  <p:childTnLst>
                                    <p:set>
                                      <p:cBhvr>
                                        <p:cTn id="40" dur="1" fill="hold">
                                          <p:stCondLst>
                                            <p:cond delay="0"/>
                                          </p:stCondLst>
                                        </p:cTn>
                                        <p:tgtEl>
                                          <p:spTgt spid="37"/>
                                        </p:tgtEl>
                                        <p:attrNameLst>
                                          <p:attrName>style.visibility</p:attrName>
                                        </p:attrNameLst>
                                      </p:cBhvr>
                                      <p:to>
                                        <p:strVal val="visible"/>
                                      </p:to>
                                    </p:set>
                                    <p:animEffect transition="in" filter="fade">
                                      <p:cBhvr>
                                        <p:cTn id="41" dur="500"/>
                                        <p:tgtEl>
                                          <p:spTgt spid="37"/>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6"/>
                                        </p:tgtEl>
                                        <p:attrNameLst>
                                          <p:attrName>style.visibility</p:attrName>
                                        </p:attrNameLst>
                                      </p:cBhvr>
                                      <p:to>
                                        <p:strVal val="visible"/>
                                      </p:to>
                                    </p:set>
                                    <p:animEffect transition="in" filter="fade">
                                      <p:cBhvr>
                                        <p:cTn id="44" dur="500"/>
                                        <p:tgtEl>
                                          <p:spTgt spid="36"/>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xit" presetSubtype="0" fill="hold" grpId="1" nodeType="clickEffect">
                                  <p:stCondLst>
                                    <p:cond delay="0"/>
                                  </p:stCondLst>
                                  <p:childTnLst>
                                    <p:animEffect transition="out" filter="fade">
                                      <p:cBhvr>
                                        <p:cTn id="48" dur="500"/>
                                        <p:tgtEl>
                                          <p:spTgt spid="37"/>
                                        </p:tgtEl>
                                      </p:cBhvr>
                                    </p:animEffect>
                                    <p:set>
                                      <p:cBhvr>
                                        <p:cTn id="49" dur="1" fill="hold">
                                          <p:stCondLst>
                                            <p:cond delay="499"/>
                                          </p:stCondLst>
                                        </p:cTn>
                                        <p:tgtEl>
                                          <p:spTgt spid="37"/>
                                        </p:tgtEl>
                                        <p:attrNameLst>
                                          <p:attrName>style.visibility</p:attrName>
                                        </p:attrNameLst>
                                      </p:cBhvr>
                                      <p:to>
                                        <p:strVal val="hidden"/>
                                      </p:to>
                                    </p:set>
                                  </p:childTnLst>
                                </p:cTn>
                              </p:par>
                              <p:par>
                                <p:cTn id="50" presetID="10" presetClass="exit" presetSubtype="0" fill="hold" grpId="1" nodeType="withEffect">
                                  <p:stCondLst>
                                    <p:cond delay="0"/>
                                  </p:stCondLst>
                                  <p:childTnLst>
                                    <p:animEffect transition="out" filter="fade">
                                      <p:cBhvr>
                                        <p:cTn id="51" dur="500"/>
                                        <p:tgtEl>
                                          <p:spTgt spid="36"/>
                                        </p:tgtEl>
                                      </p:cBhvr>
                                    </p:animEffect>
                                    <p:set>
                                      <p:cBhvr>
                                        <p:cTn id="52" dur="1" fill="hold">
                                          <p:stCondLst>
                                            <p:cond delay="499"/>
                                          </p:stCondLst>
                                        </p:cTn>
                                        <p:tgtEl>
                                          <p:spTgt spid="36"/>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3" presetClass="emph" presetSubtype="2" fill="hold" grpId="1" nodeType="clickEffect">
                                  <p:stCondLst>
                                    <p:cond delay="0"/>
                                  </p:stCondLst>
                                  <p:childTnLst>
                                    <p:animClr clrSpc="rgb" dir="cw">
                                      <p:cBhvr override="childStyle">
                                        <p:cTn id="56" dur="500" fill="hold"/>
                                        <p:tgtEl>
                                          <p:spTgt spid="7"/>
                                        </p:tgtEl>
                                        <p:attrNameLst>
                                          <p:attrName>style.color</p:attrName>
                                        </p:attrNameLst>
                                      </p:cBhvr>
                                      <p:to>
                                        <a:srgbClr val="EAEAEA"/>
                                      </p:to>
                                    </p:animClr>
                                  </p:childTnLst>
                                </p:cTn>
                              </p:par>
                              <p:par>
                                <p:cTn id="57" presetID="10" presetClass="entr" presetSubtype="0" fill="hold" grpId="0" nodeType="withEffect">
                                  <p:stCondLst>
                                    <p:cond delay="0"/>
                                  </p:stCondLst>
                                  <p:childTnLst>
                                    <p:set>
                                      <p:cBhvr>
                                        <p:cTn id="58" dur="1" fill="hold">
                                          <p:stCondLst>
                                            <p:cond delay="0"/>
                                          </p:stCondLst>
                                        </p:cTn>
                                        <p:tgtEl>
                                          <p:spTgt spid="8"/>
                                        </p:tgtEl>
                                        <p:attrNameLst>
                                          <p:attrName>style.visibility</p:attrName>
                                        </p:attrNameLst>
                                      </p:cBhvr>
                                      <p:to>
                                        <p:strVal val="visible"/>
                                      </p:to>
                                    </p:set>
                                    <p:animEffect transition="in" filter="fade">
                                      <p:cBhvr>
                                        <p:cTn id="59" dur="500"/>
                                        <p:tgtEl>
                                          <p:spTgt spid="8"/>
                                        </p:tgtEl>
                                      </p:cBhvr>
                                    </p:animEffect>
                                  </p:childTnLst>
                                </p:cTn>
                              </p:par>
                            </p:childTnLst>
                          </p:cTn>
                        </p:par>
                        <p:par>
                          <p:cTn id="60" fill="hold">
                            <p:stCondLst>
                              <p:cond delay="500"/>
                            </p:stCondLst>
                            <p:childTnLst>
                              <p:par>
                                <p:cTn id="61" presetID="10" presetClass="entr" presetSubtype="0" fill="hold" nodeType="afterEffect">
                                  <p:stCondLst>
                                    <p:cond delay="0"/>
                                  </p:stCondLst>
                                  <p:childTnLst>
                                    <p:set>
                                      <p:cBhvr>
                                        <p:cTn id="62" dur="1" fill="hold">
                                          <p:stCondLst>
                                            <p:cond delay="0"/>
                                          </p:stCondLst>
                                        </p:cTn>
                                        <p:tgtEl>
                                          <p:spTgt spid="24"/>
                                        </p:tgtEl>
                                        <p:attrNameLst>
                                          <p:attrName>style.visibility</p:attrName>
                                        </p:attrNameLst>
                                      </p:cBhvr>
                                      <p:to>
                                        <p:strVal val="visible"/>
                                      </p:to>
                                    </p:set>
                                    <p:animEffect transition="in" filter="fade">
                                      <p:cBhvr>
                                        <p:cTn id="63" dur="500"/>
                                        <p:tgtEl>
                                          <p:spTgt spid="24"/>
                                        </p:tgtEl>
                                      </p:cBhvr>
                                    </p:animEffect>
                                  </p:childTnLst>
                                </p:cTn>
                              </p:par>
                              <p:par>
                                <p:cTn id="64" presetID="10" presetClass="entr" presetSubtype="0" fill="hold" nodeType="withEffect">
                                  <p:stCondLst>
                                    <p:cond delay="0"/>
                                  </p:stCondLst>
                                  <p:childTnLst>
                                    <p:set>
                                      <p:cBhvr>
                                        <p:cTn id="65" dur="1" fill="hold">
                                          <p:stCondLst>
                                            <p:cond delay="0"/>
                                          </p:stCondLst>
                                        </p:cTn>
                                        <p:tgtEl>
                                          <p:spTgt spid="19"/>
                                        </p:tgtEl>
                                        <p:attrNameLst>
                                          <p:attrName>style.visibility</p:attrName>
                                        </p:attrNameLst>
                                      </p:cBhvr>
                                      <p:to>
                                        <p:strVal val="visible"/>
                                      </p:to>
                                    </p:set>
                                    <p:animEffect transition="in" filter="fade">
                                      <p:cBhvr>
                                        <p:cTn id="66" dur="500"/>
                                        <p:tgtEl>
                                          <p:spTgt spid="19"/>
                                        </p:tgtEl>
                                      </p:cBhvr>
                                    </p:animEffect>
                                  </p:childTnLst>
                                </p:cTn>
                              </p:par>
                              <p:par>
                                <p:cTn id="67" presetID="10" presetClass="entr" presetSubtype="0" fill="hold" nodeType="withEffect">
                                  <p:stCondLst>
                                    <p:cond delay="0"/>
                                  </p:stCondLst>
                                  <p:childTnLst>
                                    <p:set>
                                      <p:cBhvr>
                                        <p:cTn id="68" dur="1" fill="hold">
                                          <p:stCondLst>
                                            <p:cond delay="0"/>
                                          </p:stCondLst>
                                        </p:cTn>
                                        <p:tgtEl>
                                          <p:spTgt spid="29"/>
                                        </p:tgtEl>
                                        <p:attrNameLst>
                                          <p:attrName>style.visibility</p:attrName>
                                        </p:attrNameLst>
                                      </p:cBhvr>
                                      <p:to>
                                        <p:strVal val="visible"/>
                                      </p:to>
                                    </p:set>
                                    <p:animEffect transition="in" filter="fade">
                                      <p:cBhvr>
                                        <p:cTn id="69" dur="500"/>
                                        <p:tgtEl>
                                          <p:spTgt spid="29"/>
                                        </p:tgtEl>
                                      </p:cBhvr>
                                    </p:animEffect>
                                  </p:childTnLst>
                                </p:cTn>
                              </p:par>
                            </p:childTnLst>
                          </p:cTn>
                        </p:par>
                        <p:par>
                          <p:cTn id="70" fill="hold">
                            <p:stCondLst>
                              <p:cond delay="1000"/>
                            </p:stCondLst>
                            <p:childTnLst>
                              <p:par>
                                <p:cTn id="71" presetID="12" presetClass="entr" presetSubtype="8" fill="hold" grpId="0" nodeType="afterEffect">
                                  <p:stCondLst>
                                    <p:cond delay="0"/>
                                  </p:stCondLst>
                                  <p:childTnLst>
                                    <p:set>
                                      <p:cBhvr>
                                        <p:cTn id="72" dur="1" fill="hold">
                                          <p:stCondLst>
                                            <p:cond delay="0"/>
                                          </p:stCondLst>
                                        </p:cTn>
                                        <p:tgtEl>
                                          <p:spTgt spid="61"/>
                                        </p:tgtEl>
                                        <p:attrNameLst>
                                          <p:attrName>style.visibility</p:attrName>
                                        </p:attrNameLst>
                                      </p:cBhvr>
                                      <p:to>
                                        <p:strVal val="visible"/>
                                      </p:to>
                                    </p:set>
                                    <p:animEffect transition="in" filter="slide(fromLeft)">
                                      <p:cBhvr>
                                        <p:cTn id="73" dur="1000"/>
                                        <p:tgtEl>
                                          <p:spTgt spid="61"/>
                                        </p:tgtEl>
                                      </p:cBhvr>
                                    </p:animEffect>
                                  </p:childTnLst>
                                </p:cTn>
                              </p:par>
                            </p:childTnLst>
                          </p:cTn>
                        </p:par>
                        <p:par>
                          <p:cTn id="74" fill="hold">
                            <p:stCondLst>
                              <p:cond delay="2000"/>
                            </p:stCondLst>
                            <p:childTnLst>
                              <p:par>
                                <p:cTn id="75" presetID="10" presetClass="entr" presetSubtype="0" fill="hold" grpId="0" nodeType="afterEffect">
                                  <p:stCondLst>
                                    <p:cond delay="0"/>
                                  </p:stCondLst>
                                  <p:childTnLst>
                                    <p:set>
                                      <p:cBhvr>
                                        <p:cTn id="76" dur="1" fill="hold">
                                          <p:stCondLst>
                                            <p:cond delay="0"/>
                                          </p:stCondLst>
                                        </p:cTn>
                                        <p:tgtEl>
                                          <p:spTgt spid="40"/>
                                        </p:tgtEl>
                                        <p:attrNameLst>
                                          <p:attrName>style.visibility</p:attrName>
                                        </p:attrNameLst>
                                      </p:cBhvr>
                                      <p:to>
                                        <p:strVal val="visible"/>
                                      </p:to>
                                    </p:set>
                                    <p:animEffect transition="in" filter="fade">
                                      <p:cBhvr>
                                        <p:cTn id="77" dur="500"/>
                                        <p:tgtEl>
                                          <p:spTgt spid="40"/>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41"/>
                                        </p:tgtEl>
                                        <p:attrNameLst>
                                          <p:attrName>style.visibility</p:attrName>
                                        </p:attrNameLst>
                                      </p:cBhvr>
                                      <p:to>
                                        <p:strVal val="visible"/>
                                      </p:to>
                                    </p:set>
                                    <p:animEffect transition="in" filter="fade">
                                      <p:cBhvr>
                                        <p:cTn id="80" dur="500"/>
                                        <p:tgtEl>
                                          <p:spTgt spid="41"/>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42"/>
                                        </p:tgtEl>
                                        <p:attrNameLst>
                                          <p:attrName>style.visibility</p:attrName>
                                        </p:attrNameLst>
                                      </p:cBhvr>
                                      <p:to>
                                        <p:strVal val="visible"/>
                                      </p:to>
                                    </p:set>
                                    <p:animEffect transition="in" filter="fade">
                                      <p:cBhvr>
                                        <p:cTn id="83" dur="500"/>
                                        <p:tgtEl>
                                          <p:spTgt spid="42"/>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43"/>
                                        </p:tgtEl>
                                        <p:attrNameLst>
                                          <p:attrName>style.visibility</p:attrName>
                                        </p:attrNameLst>
                                      </p:cBhvr>
                                      <p:to>
                                        <p:strVal val="visible"/>
                                      </p:to>
                                    </p:set>
                                    <p:animEffect transition="in" filter="fade">
                                      <p:cBhvr>
                                        <p:cTn id="86" dur="500"/>
                                        <p:tgtEl>
                                          <p:spTgt spid="43"/>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44"/>
                                        </p:tgtEl>
                                        <p:attrNameLst>
                                          <p:attrName>style.visibility</p:attrName>
                                        </p:attrNameLst>
                                      </p:cBhvr>
                                      <p:to>
                                        <p:strVal val="visible"/>
                                      </p:to>
                                    </p:set>
                                    <p:animEffect transition="in" filter="fade">
                                      <p:cBhvr>
                                        <p:cTn id="89" dur="500"/>
                                        <p:tgtEl>
                                          <p:spTgt spid="44"/>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45"/>
                                        </p:tgtEl>
                                        <p:attrNameLst>
                                          <p:attrName>style.visibility</p:attrName>
                                        </p:attrNameLst>
                                      </p:cBhvr>
                                      <p:to>
                                        <p:strVal val="visible"/>
                                      </p:to>
                                    </p:set>
                                    <p:animEffect transition="in" filter="fade">
                                      <p:cBhvr>
                                        <p:cTn id="92" dur="500"/>
                                        <p:tgtEl>
                                          <p:spTgt spid="45"/>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46"/>
                                        </p:tgtEl>
                                        <p:attrNameLst>
                                          <p:attrName>style.visibility</p:attrName>
                                        </p:attrNameLst>
                                      </p:cBhvr>
                                      <p:to>
                                        <p:strVal val="visible"/>
                                      </p:to>
                                    </p:set>
                                    <p:animEffect transition="in" filter="fade">
                                      <p:cBhvr>
                                        <p:cTn id="95" dur="500"/>
                                        <p:tgtEl>
                                          <p:spTgt spid="46"/>
                                        </p:tgtEl>
                                      </p:cBhvr>
                                    </p:animEffect>
                                  </p:childTnLst>
                                </p:cTn>
                              </p:par>
                              <p:par>
                                <p:cTn id="96" presetID="10" presetClass="entr" presetSubtype="0" fill="hold" grpId="0" nodeType="withEffect">
                                  <p:stCondLst>
                                    <p:cond delay="0"/>
                                  </p:stCondLst>
                                  <p:childTnLst>
                                    <p:set>
                                      <p:cBhvr>
                                        <p:cTn id="97" dur="1" fill="hold">
                                          <p:stCondLst>
                                            <p:cond delay="0"/>
                                          </p:stCondLst>
                                        </p:cTn>
                                        <p:tgtEl>
                                          <p:spTgt spid="47"/>
                                        </p:tgtEl>
                                        <p:attrNameLst>
                                          <p:attrName>style.visibility</p:attrName>
                                        </p:attrNameLst>
                                      </p:cBhvr>
                                      <p:to>
                                        <p:strVal val="visible"/>
                                      </p:to>
                                    </p:set>
                                    <p:animEffect transition="in" filter="fade">
                                      <p:cBhvr>
                                        <p:cTn id="98" dur="500"/>
                                        <p:tgtEl>
                                          <p:spTgt spid="47"/>
                                        </p:tgtEl>
                                      </p:cBhvr>
                                    </p:animEffect>
                                  </p:childTnLst>
                                </p:cTn>
                              </p:par>
                              <p:par>
                                <p:cTn id="99" presetID="10" presetClass="entr" presetSubtype="0" fill="hold" grpId="0" nodeType="withEffect">
                                  <p:stCondLst>
                                    <p:cond delay="0"/>
                                  </p:stCondLst>
                                  <p:childTnLst>
                                    <p:set>
                                      <p:cBhvr>
                                        <p:cTn id="100" dur="1" fill="hold">
                                          <p:stCondLst>
                                            <p:cond delay="0"/>
                                          </p:stCondLst>
                                        </p:cTn>
                                        <p:tgtEl>
                                          <p:spTgt spid="49"/>
                                        </p:tgtEl>
                                        <p:attrNameLst>
                                          <p:attrName>style.visibility</p:attrName>
                                        </p:attrNameLst>
                                      </p:cBhvr>
                                      <p:to>
                                        <p:strVal val="visible"/>
                                      </p:to>
                                    </p:set>
                                    <p:animEffect transition="in" filter="fade">
                                      <p:cBhvr>
                                        <p:cTn id="101" dur="500"/>
                                        <p:tgtEl>
                                          <p:spTgt spid="49"/>
                                        </p:tgtEl>
                                      </p:cBhvr>
                                    </p:animEffect>
                                  </p:childTnLst>
                                </p:cTn>
                              </p:par>
                              <p:par>
                                <p:cTn id="102" presetID="10" presetClass="entr" presetSubtype="0" fill="hold" grpId="0" nodeType="withEffect">
                                  <p:stCondLst>
                                    <p:cond delay="0"/>
                                  </p:stCondLst>
                                  <p:childTnLst>
                                    <p:set>
                                      <p:cBhvr>
                                        <p:cTn id="103" dur="1" fill="hold">
                                          <p:stCondLst>
                                            <p:cond delay="0"/>
                                          </p:stCondLst>
                                        </p:cTn>
                                        <p:tgtEl>
                                          <p:spTgt spid="50"/>
                                        </p:tgtEl>
                                        <p:attrNameLst>
                                          <p:attrName>style.visibility</p:attrName>
                                        </p:attrNameLst>
                                      </p:cBhvr>
                                      <p:to>
                                        <p:strVal val="visible"/>
                                      </p:to>
                                    </p:set>
                                    <p:animEffect transition="in" filter="fade">
                                      <p:cBhvr>
                                        <p:cTn id="104" dur="500"/>
                                        <p:tgtEl>
                                          <p:spTgt spid="50"/>
                                        </p:tgtEl>
                                      </p:cBhvr>
                                    </p:animEffect>
                                  </p:childTnLst>
                                </p:cTn>
                              </p:par>
                              <p:par>
                                <p:cTn id="105" presetID="10" presetClass="entr" presetSubtype="0" fill="hold" grpId="0" nodeType="withEffect">
                                  <p:stCondLst>
                                    <p:cond delay="0"/>
                                  </p:stCondLst>
                                  <p:childTnLst>
                                    <p:set>
                                      <p:cBhvr>
                                        <p:cTn id="106" dur="1" fill="hold">
                                          <p:stCondLst>
                                            <p:cond delay="0"/>
                                          </p:stCondLst>
                                        </p:cTn>
                                        <p:tgtEl>
                                          <p:spTgt spid="51"/>
                                        </p:tgtEl>
                                        <p:attrNameLst>
                                          <p:attrName>style.visibility</p:attrName>
                                        </p:attrNameLst>
                                      </p:cBhvr>
                                      <p:to>
                                        <p:strVal val="visible"/>
                                      </p:to>
                                    </p:set>
                                    <p:animEffect transition="in" filter="fade">
                                      <p:cBhvr>
                                        <p:cTn id="107" dur="500"/>
                                        <p:tgtEl>
                                          <p:spTgt spid="51"/>
                                        </p:tgtEl>
                                      </p:cBhvr>
                                    </p:animEffect>
                                  </p:childTnLst>
                                </p:cTn>
                              </p:par>
                              <p:par>
                                <p:cTn id="108" presetID="10" presetClass="entr" presetSubtype="0" fill="hold" grpId="0" nodeType="withEffect">
                                  <p:stCondLst>
                                    <p:cond delay="0"/>
                                  </p:stCondLst>
                                  <p:childTnLst>
                                    <p:set>
                                      <p:cBhvr>
                                        <p:cTn id="109" dur="1" fill="hold">
                                          <p:stCondLst>
                                            <p:cond delay="0"/>
                                          </p:stCondLst>
                                        </p:cTn>
                                        <p:tgtEl>
                                          <p:spTgt spid="52"/>
                                        </p:tgtEl>
                                        <p:attrNameLst>
                                          <p:attrName>style.visibility</p:attrName>
                                        </p:attrNameLst>
                                      </p:cBhvr>
                                      <p:to>
                                        <p:strVal val="visible"/>
                                      </p:to>
                                    </p:set>
                                    <p:animEffect transition="in" filter="fade">
                                      <p:cBhvr>
                                        <p:cTn id="110" dur="500"/>
                                        <p:tgtEl>
                                          <p:spTgt spid="52"/>
                                        </p:tgtEl>
                                      </p:cBhvr>
                                    </p:animEffect>
                                  </p:childTnLst>
                                </p:cTn>
                              </p:par>
                            </p:childTnLst>
                          </p:cTn>
                        </p:par>
                      </p:childTnLst>
                    </p:cTn>
                  </p:par>
                  <p:par>
                    <p:cTn id="111" fill="hold">
                      <p:stCondLst>
                        <p:cond delay="indefinite"/>
                      </p:stCondLst>
                      <p:childTnLst>
                        <p:par>
                          <p:cTn id="112" fill="hold">
                            <p:stCondLst>
                              <p:cond delay="0"/>
                            </p:stCondLst>
                            <p:childTnLst>
                              <p:par>
                                <p:cTn id="113" presetID="12" presetClass="entr" presetSubtype="1" fill="hold" grpId="0" nodeType="clickEffect">
                                  <p:stCondLst>
                                    <p:cond delay="0"/>
                                  </p:stCondLst>
                                  <p:childTnLst>
                                    <p:set>
                                      <p:cBhvr>
                                        <p:cTn id="114" dur="1" fill="hold">
                                          <p:stCondLst>
                                            <p:cond delay="0"/>
                                          </p:stCondLst>
                                        </p:cTn>
                                        <p:tgtEl>
                                          <p:spTgt spid="5"/>
                                        </p:tgtEl>
                                        <p:attrNameLst>
                                          <p:attrName>style.visibility</p:attrName>
                                        </p:attrNameLst>
                                      </p:cBhvr>
                                      <p:to>
                                        <p:strVal val="visible"/>
                                      </p:to>
                                    </p:set>
                                    <p:animEffect transition="in" filter="slide(fromTop)">
                                      <p:cBhvr>
                                        <p:cTn id="115" dur="1000"/>
                                        <p:tgtEl>
                                          <p:spTgt spid="5"/>
                                        </p:tgtEl>
                                      </p:cBhvr>
                                    </p:animEffect>
                                  </p:childTnLst>
                                </p:cTn>
                              </p:par>
                              <p:par>
                                <p:cTn id="116" presetID="10" presetClass="entr" presetSubtype="0" fill="hold" grpId="0" nodeType="withEffect">
                                  <p:stCondLst>
                                    <p:cond delay="0"/>
                                  </p:stCondLst>
                                  <p:childTnLst>
                                    <p:set>
                                      <p:cBhvr>
                                        <p:cTn id="117" dur="1" fill="hold">
                                          <p:stCondLst>
                                            <p:cond delay="0"/>
                                          </p:stCondLst>
                                        </p:cTn>
                                        <p:tgtEl>
                                          <p:spTgt spid="56"/>
                                        </p:tgtEl>
                                        <p:attrNameLst>
                                          <p:attrName>style.visibility</p:attrName>
                                        </p:attrNameLst>
                                      </p:cBhvr>
                                      <p:to>
                                        <p:strVal val="visible"/>
                                      </p:to>
                                    </p:set>
                                    <p:animEffect transition="in" filter="fade">
                                      <p:cBhvr>
                                        <p:cTn id="118" dur="500"/>
                                        <p:tgtEl>
                                          <p:spTgt spid="56"/>
                                        </p:tgtEl>
                                      </p:cBhvr>
                                    </p:animEffect>
                                  </p:childTnLst>
                                </p:cTn>
                              </p:par>
                            </p:childTnLst>
                          </p:cTn>
                        </p:par>
                        <p:par>
                          <p:cTn id="119" fill="hold">
                            <p:stCondLst>
                              <p:cond delay="1000"/>
                            </p:stCondLst>
                            <p:childTnLst>
                              <p:par>
                                <p:cTn id="120" presetID="10" presetClass="entr" presetSubtype="0" fill="hold" grpId="0" nodeType="afterEffect">
                                  <p:stCondLst>
                                    <p:cond delay="0"/>
                                  </p:stCondLst>
                                  <p:childTnLst>
                                    <p:set>
                                      <p:cBhvr>
                                        <p:cTn id="121" dur="1" fill="hold">
                                          <p:stCondLst>
                                            <p:cond delay="0"/>
                                          </p:stCondLst>
                                        </p:cTn>
                                        <p:tgtEl>
                                          <p:spTgt spid="53"/>
                                        </p:tgtEl>
                                        <p:attrNameLst>
                                          <p:attrName>style.visibility</p:attrName>
                                        </p:attrNameLst>
                                      </p:cBhvr>
                                      <p:to>
                                        <p:strVal val="visible"/>
                                      </p:to>
                                    </p:set>
                                    <p:animEffect transition="in" filter="fade">
                                      <p:cBhvr>
                                        <p:cTn id="122" dur="500"/>
                                        <p:tgtEl>
                                          <p:spTgt spid="53"/>
                                        </p:tgtEl>
                                      </p:cBhvr>
                                    </p:animEffect>
                                  </p:childTnLst>
                                </p:cTn>
                              </p:par>
                              <p:par>
                                <p:cTn id="123" presetID="10" presetClass="entr" presetSubtype="0" fill="hold" grpId="0" nodeType="withEffect">
                                  <p:stCondLst>
                                    <p:cond delay="0"/>
                                  </p:stCondLst>
                                  <p:childTnLst>
                                    <p:set>
                                      <p:cBhvr>
                                        <p:cTn id="124" dur="1" fill="hold">
                                          <p:stCondLst>
                                            <p:cond delay="0"/>
                                          </p:stCondLst>
                                        </p:cTn>
                                        <p:tgtEl>
                                          <p:spTgt spid="54"/>
                                        </p:tgtEl>
                                        <p:attrNameLst>
                                          <p:attrName>style.visibility</p:attrName>
                                        </p:attrNameLst>
                                      </p:cBhvr>
                                      <p:to>
                                        <p:strVal val="visible"/>
                                      </p:to>
                                    </p:set>
                                    <p:animEffect transition="in" filter="fade">
                                      <p:cBhvr>
                                        <p:cTn id="125" dur="500"/>
                                        <p:tgtEl>
                                          <p:spTgt spid="54"/>
                                        </p:tgtEl>
                                      </p:cBhvr>
                                    </p:animEffect>
                                  </p:childTnLst>
                                </p:cTn>
                              </p:par>
                              <p:par>
                                <p:cTn id="126" presetID="10" presetClass="entr" presetSubtype="0" fill="hold" grpId="0" nodeType="withEffect">
                                  <p:stCondLst>
                                    <p:cond delay="0"/>
                                  </p:stCondLst>
                                  <p:childTnLst>
                                    <p:set>
                                      <p:cBhvr>
                                        <p:cTn id="127" dur="1" fill="hold">
                                          <p:stCondLst>
                                            <p:cond delay="0"/>
                                          </p:stCondLst>
                                        </p:cTn>
                                        <p:tgtEl>
                                          <p:spTgt spid="55"/>
                                        </p:tgtEl>
                                        <p:attrNameLst>
                                          <p:attrName>style.visibility</p:attrName>
                                        </p:attrNameLst>
                                      </p:cBhvr>
                                      <p:to>
                                        <p:strVal val="visible"/>
                                      </p:to>
                                    </p:set>
                                    <p:animEffect transition="in" filter="fade">
                                      <p:cBhvr>
                                        <p:cTn id="128" dur="500"/>
                                        <p:tgtEl>
                                          <p:spTgt spid="55"/>
                                        </p:tgtEl>
                                      </p:cBhvr>
                                    </p:animEffect>
                                  </p:childTnLst>
                                </p:cTn>
                              </p:par>
                              <p:par>
                                <p:cTn id="129" presetID="10" presetClass="entr" presetSubtype="0" fill="hold" grpId="0" nodeType="withEffect">
                                  <p:stCondLst>
                                    <p:cond delay="0"/>
                                  </p:stCondLst>
                                  <p:childTnLst>
                                    <p:set>
                                      <p:cBhvr>
                                        <p:cTn id="130" dur="1" fill="hold">
                                          <p:stCondLst>
                                            <p:cond delay="0"/>
                                          </p:stCondLst>
                                        </p:cTn>
                                        <p:tgtEl>
                                          <p:spTgt spid="57"/>
                                        </p:tgtEl>
                                        <p:attrNameLst>
                                          <p:attrName>style.visibility</p:attrName>
                                        </p:attrNameLst>
                                      </p:cBhvr>
                                      <p:to>
                                        <p:strVal val="visible"/>
                                      </p:to>
                                    </p:set>
                                    <p:animEffect transition="in" filter="fade">
                                      <p:cBhvr>
                                        <p:cTn id="131" dur="500"/>
                                        <p:tgtEl>
                                          <p:spTgt spid="57"/>
                                        </p:tgtEl>
                                      </p:cBhvr>
                                    </p:animEffect>
                                  </p:childTnLst>
                                </p:cTn>
                              </p:par>
                              <p:par>
                                <p:cTn id="132" presetID="10" presetClass="entr" presetSubtype="0" fill="hold" grpId="0" nodeType="withEffect">
                                  <p:stCondLst>
                                    <p:cond delay="0"/>
                                  </p:stCondLst>
                                  <p:childTnLst>
                                    <p:set>
                                      <p:cBhvr>
                                        <p:cTn id="133" dur="1" fill="hold">
                                          <p:stCondLst>
                                            <p:cond delay="0"/>
                                          </p:stCondLst>
                                        </p:cTn>
                                        <p:tgtEl>
                                          <p:spTgt spid="58"/>
                                        </p:tgtEl>
                                        <p:attrNameLst>
                                          <p:attrName>style.visibility</p:attrName>
                                        </p:attrNameLst>
                                      </p:cBhvr>
                                      <p:to>
                                        <p:strVal val="visible"/>
                                      </p:to>
                                    </p:set>
                                    <p:animEffect transition="in" filter="fade">
                                      <p:cBhvr>
                                        <p:cTn id="134" dur="500"/>
                                        <p:tgtEl>
                                          <p:spTgt spid="58"/>
                                        </p:tgtEl>
                                      </p:cBhvr>
                                    </p:animEffect>
                                  </p:childTnLst>
                                </p:cTn>
                              </p:par>
                              <p:par>
                                <p:cTn id="135" presetID="10" presetClass="entr" presetSubtype="0" fill="hold" grpId="0" nodeType="withEffect">
                                  <p:stCondLst>
                                    <p:cond delay="0"/>
                                  </p:stCondLst>
                                  <p:childTnLst>
                                    <p:set>
                                      <p:cBhvr>
                                        <p:cTn id="136" dur="1" fill="hold">
                                          <p:stCondLst>
                                            <p:cond delay="0"/>
                                          </p:stCondLst>
                                        </p:cTn>
                                        <p:tgtEl>
                                          <p:spTgt spid="59"/>
                                        </p:tgtEl>
                                        <p:attrNameLst>
                                          <p:attrName>style.visibility</p:attrName>
                                        </p:attrNameLst>
                                      </p:cBhvr>
                                      <p:to>
                                        <p:strVal val="visible"/>
                                      </p:to>
                                    </p:set>
                                    <p:animEffect transition="in" filter="fade">
                                      <p:cBhvr>
                                        <p:cTn id="137" dur="500"/>
                                        <p:tgtEl>
                                          <p:spTgt spid="59"/>
                                        </p:tgtEl>
                                      </p:cBhvr>
                                    </p:animEffect>
                                  </p:childTnLst>
                                </p:cTn>
                              </p:par>
                              <p:par>
                                <p:cTn id="138" presetID="10" presetClass="entr" presetSubtype="0" fill="hold" grpId="0" nodeType="withEffect">
                                  <p:stCondLst>
                                    <p:cond delay="0"/>
                                  </p:stCondLst>
                                  <p:childTnLst>
                                    <p:set>
                                      <p:cBhvr>
                                        <p:cTn id="139" dur="1" fill="hold">
                                          <p:stCondLst>
                                            <p:cond delay="0"/>
                                          </p:stCondLst>
                                        </p:cTn>
                                        <p:tgtEl>
                                          <p:spTgt spid="60"/>
                                        </p:tgtEl>
                                        <p:attrNameLst>
                                          <p:attrName>style.visibility</p:attrName>
                                        </p:attrNameLst>
                                      </p:cBhvr>
                                      <p:to>
                                        <p:strVal val="visible"/>
                                      </p:to>
                                    </p:set>
                                    <p:animEffect transition="in" filter="fade">
                                      <p:cBhvr>
                                        <p:cTn id="140" dur="500"/>
                                        <p:tgtEl>
                                          <p:spTgt spid="60"/>
                                        </p:tgtEl>
                                      </p:cBhvr>
                                    </p:animEffect>
                                  </p:childTnLst>
                                </p:cTn>
                              </p:par>
                            </p:childTnLst>
                          </p:cTn>
                        </p:par>
                      </p:childTnLst>
                    </p:cTn>
                  </p:par>
                  <p:par>
                    <p:cTn id="141" fill="hold">
                      <p:stCondLst>
                        <p:cond delay="indefinite"/>
                      </p:stCondLst>
                      <p:childTnLst>
                        <p:par>
                          <p:cTn id="142" fill="hold">
                            <p:stCondLst>
                              <p:cond delay="0"/>
                            </p:stCondLst>
                            <p:childTnLst>
                              <p:par>
                                <p:cTn id="143" presetID="10" presetClass="entr" presetSubtype="0" fill="hold" grpId="0" nodeType="clickEffect">
                                  <p:stCondLst>
                                    <p:cond delay="0"/>
                                  </p:stCondLst>
                                  <p:childTnLst>
                                    <p:set>
                                      <p:cBhvr>
                                        <p:cTn id="144" dur="1" fill="hold">
                                          <p:stCondLst>
                                            <p:cond delay="0"/>
                                          </p:stCondLst>
                                        </p:cTn>
                                        <p:tgtEl>
                                          <p:spTgt spid="9"/>
                                        </p:tgtEl>
                                        <p:attrNameLst>
                                          <p:attrName>style.visibility</p:attrName>
                                        </p:attrNameLst>
                                      </p:cBhvr>
                                      <p:to>
                                        <p:strVal val="visible"/>
                                      </p:to>
                                    </p:set>
                                    <p:animEffect transition="in" filter="fade">
                                      <p:cBhvr>
                                        <p:cTn id="145" dur="500"/>
                                        <p:tgtEl>
                                          <p:spTgt spid="9"/>
                                        </p:tgtEl>
                                      </p:cBhvr>
                                    </p:animEffect>
                                  </p:childTnLst>
                                </p:cTn>
                              </p:par>
                              <p:par>
                                <p:cTn id="146" presetID="3" presetClass="emph" presetSubtype="2" fill="hold" grpId="1" nodeType="withEffect">
                                  <p:stCondLst>
                                    <p:cond delay="0"/>
                                  </p:stCondLst>
                                  <p:childTnLst>
                                    <p:animClr clrSpc="rgb" dir="cw">
                                      <p:cBhvr override="childStyle">
                                        <p:cTn id="147" dur="500" fill="hold"/>
                                        <p:tgtEl>
                                          <p:spTgt spid="8"/>
                                        </p:tgtEl>
                                        <p:attrNameLst>
                                          <p:attrName>style.color</p:attrName>
                                        </p:attrNameLst>
                                      </p:cBhvr>
                                      <p:to>
                                        <a:srgbClr val="EAEAEA"/>
                                      </p:to>
                                    </p:animClr>
                                  </p:childTnLst>
                                </p:cTn>
                              </p:par>
                            </p:childTnLst>
                          </p:cTn>
                        </p:par>
                        <p:par>
                          <p:cTn id="148" fill="hold">
                            <p:stCondLst>
                              <p:cond delay="500"/>
                            </p:stCondLst>
                            <p:childTnLst>
                              <p:par>
                                <p:cTn id="149" presetID="12" presetClass="entr" presetSubtype="2" fill="hold" grpId="0" nodeType="afterEffect">
                                  <p:stCondLst>
                                    <p:cond delay="0"/>
                                  </p:stCondLst>
                                  <p:childTnLst>
                                    <p:set>
                                      <p:cBhvr>
                                        <p:cTn id="150" dur="1" fill="hold">
                                          <p:stCondLst>
                                            <p:cond delay="0"/>
                                          </p:stCondLst>
                                        </p:cTn>
                                        <p:tgtEl>
                                          <p:spTgt spid="165"/>
                                        </p:tgtEl>
                                        <p:attrNameLst>
                                          <p:attrName>style.visibility</p:attrName>
                                        </p:attrNameLst>
                                      </p:cBhvr>
                                      <p:to>
                                        <p:strVal val="visible"/>
                                      </p:to>
                                    </p:set>
                                    <p:animEffect transition="in" filter="slide(fromRight)">
                                      <p:cBhvr>
                                        <p:cTn id="151" dur="500"/>
                                        <p:tgtEl>
                                          <p:spTgt spid="165"/>
                                        </p:tgtEl>
                                      </p:cBhvr>
                                    </p:animEffect>
                                  </p:childTnLst>
                                </p:cTn>
                              </p:par>
                            </p:childTnLst>
                          </p:cTn>
                        </p:par>
                        <p:par>
                          <p:cTn id="152" fill="hold">
                            <p:stCondLst>
                              <p:cond delay="1000"/>
                            </p:stCondLst>
                            <p:childTnLst>
                              <p:par>
                                <p:cTn id="153" presetID="10" presetClass="entr" presetSubtype="0" fill="hold" grpId="0" nodeType="afterEffect">
                                  <p:stCondLst>
                                    <p:cond delay="0"/>
                                  </p:stCondLst>
                                  <p:childTnLst>
                                    <p:set>
                                      <p:cBhvr>
                                        <p:cTn id="154" dur="1" fill="hold">
                                          <p:stCondLst>
                                            <p:cond delay="0"/>
                                          </p:stCondLst>
                                        </p:cTn>
                                        <p:tgtEl>
                                          <p:spTgt spid="4"/>
                                        </p:tgtEl>
                                        <p:attrNameLst>
                                          <p:attrName>style.visibility</p:attrName>
                                        </p:attrNameLst>
                                      </p:cBhvr>
                                      <p:to>
                                        <p:strVal val="visible"/>
                                      </p:to>
                                    </p:set>
                                    <p:animEffect transition="in" filter="fade">
                                      <p:cBhvr>
                                        <p:cTn id="155" dur="500"/>
                                        <p:tgtEl>
                                          <p:spTgt spid="4"/>
                                        </p:tgtEl>
                                      </p:cBhvr>
                                    </p:animEffect>
                                  </p:childTnLst>
                                </p:cTn>
                              </p:par>
                              <p:par>
                                <p:cTn id="156" presetID="10" presetClass="entr" presetSubtype="0" fill="hold" nodeType="withEffect">
                                  <p:stCondLst>
                                    <p:cond delay="0"/>
                                  </p:stCondLst>
                                  <p:childTnLst>
                                    <p:set>
                                      <p:cBhvr>
                                        <p:cTn id="157" dur="1" fill="hold">
                                          <p:stCondLst>
                                            <p:cond delay="0"/>
                                          </p:stCondLst>
                                        </p:cTn>
                                        <p:tgtEl>
                                          <p:spTgt spid="62"/>
                                        </p:tgtEl>
                                        <p:attrNameLst>
                                          <p:attrName>style.visibility</p:attrName>
                                        </p:attrNameLst>
                                      </p:cBhvr>
                                      <p:to>
                                        <p:strVal val="visible"/>
                                      </p:to>
                                    </p:set>
                                    <p:animEffect transition="in" filter="fade">
                                      <p:cBhvr>
                                        <p:cTn id="158" dur="500"/>
                                        <p:tgtEl>
                                          <p:spTgt spid="62"/>
                                        </p:tgtEl>
                                      </p:cBhvr>
                                    </p:animEffect>
                                  </p:childTnLst>
                                </p:cTn>
                              </p:par>
                              <p:par>
                                <p:cTn id="159" presetID="10" presetClass="entr" presetSubtype="0" fill="hold" nodeType="withEffect">
                                  <p:stCondLst>
                                    <p:cond delay="0"/>
                                  </p:stCondLst>
                                  <p:childTnLst>
                                    <p:set>
                                      <p:cBhvr>
                                        <p:cTn id="160" dur="1" fill="hold">
                                          <p:stCondLst>
                                            <p:cond delay="0"/>
                                          </p:stCondLst>
                                        </p:cTn>
                                        <p:tgtEl>
                                          <p:spTgt spid="113"/>
                                        </p:tgtEl>
                                        <p:attrNameLst>
                                          <p:attrName>style.visibility</p:attrName>
                                        </p:attrNameLst>
                                      </p:cBhvr>
                                      <p:to>
                                        <p:strVal val="visible"/>
                                      </p:to>
                                    </p:set>
                                    <p:animEffect transition="in" filter="fade">
                                      <p:cBhvr>
                                        <p:cTn id="161" dur="500"/>
                                        <p:tgtEl>
                                          <p:spTgt spid="113"/>
                                        </p:tgtEl>
                                      </p:cBhvr>
                                    </p:animEffect>
                                  </p:childTnLst>
                                </p:cTn>
                              </p:par>
                              <p:par>
                                <p:cTn id="162" presetID="10" presetClass="entr" presetSubtype="0" fill="hold" nodeType="withEffect">
                                  <p:stCondLst>
                                    <p:cond delay="0"/>
                                  </p:stCondLst>
                                  <p:childTnLst>
                                    <p:set>
                                      <p:cBhvr>
                                        <p:cTn id="163" dur="1" fill="hold">
                                          <p:stCondLst>
                                            <p:cond delay="0"/>
                                          </p:stCondLst>
                                        </p:cTn>
                                        <p:tgtEl>
                                          <p:spTgt spid="92"/>
                                        </p:tgtEl>
                                        <p:attrNameLst>
                                          <p:attrName>style.visibility</p:attrName>
                                        </p:attrNameLst>
                                      </p:cBhvr>
                                      <p:to>
                                        <p:strVal val="visible"/>
                                      </p:to>
                                    </p:set>
                                    <p:animEffect transition="in" filter="fade">
                                      <p:cBhvr>
                                        <p:cTn id="164" dur="500"/>
                                        <p:tgtEl>
                                          <p:spTgt spid="92"/>
                                        </p:tgtEl>
                                      </p:cBhvr>
                                    </p:animEffect>
                                  </p:childTnLst>
                                </p:cTn>
                              </p:par>
                            </p:childTnLst>
                          </p:cTn>
                        </p:par>
                      </p:childTnLst>
                    </p:cTn>
                  </p:par>
                  <p:par>
                    <p:cTn id="165" fill="hold">
                      <p:stCondLst>
                        <p:cond delay="indefinite"/>
                      </p:stCondLst>
                      <p:childTnLst>
                        <p:par>
                          <p:cTn id="166" fill="hold">
                            <p:stCondLst>
                              <p:cond delay="0"/>
                            </p:stCondLst>
                            <p:childTnLst>
                              <p:par>
                                <p:cTn id="167" presetID="10" presetClass="entr" presetSubtype="0" fill="hold" grpId="0" nodeType="clickEffect">
                                  <p:stCondLst>
                                    <p:cond delay="0"/>
                                  </p:stCondLst>
                                  <p:childTnLst>
                                    <p:set>
                                      <p:cBhvr>
                                        <p:cTn id="168" dur="1" fill="hold">
                                          <p:stCondLst>
                                            <p:cond delay="0"/>
                                          </p:stCondLst>
                                        </p:cTn>
                                        <p:tgtEl>
                                          <p:spTgt spid="10"/>
                                        </p:tgtEl>
                                        <p:attrNameLst>
                                          <p:attrName>style.visibility</p:attrName>
                                        </p:attrNameLst>
                                      </p:cBhvr>
                                      <p:to>
                                        <p:strVal val="visible"/>
                                      </p:to>
                                    </p:set>
                                    <p:animEffect transition="in" filter="fade">
                                      <p:cBhvr>
                                        <p:cTn id="169" dur="500"/>
                                        <p:tgtEl>
                                          <p:spTgt spid="10"/>
                                        </p:tgtEl>
                                      </p:cBhvr>
                                    </p:animEffect>
                                  </p:childTnLst>
                                </p:cTn>
                              </p:par>
                              <p:par>
                                <p:cTn id="170" presetID="3" presetClass="emph" presetSubtype="2" fill="hold" grpId="1" nodeType="withEffect">
                                  <p:stCondLst>
                                    <p:cond delay="0"/>
                                  </p:stCondLst>
                                  <p:childTnLst>
                                    <p:animClr clrSpc="rgb" dir="cw">
                                      <p:cBhvr override="childStyle">
                                        <p:cTn id="171" dur="500" fill="hold"/>
                                        <p:tgtEl>
                                          <p:spTgt spid="9"/>
                                        </p:tgtEl>
                                        <p:attrNameLst>
                                          <p:attrName>style.color</p:attrName>
                                        </p:attrNameLst>
                                      </p:cBhvr>
                                      <p:to>
                                        <a:srgbClr val="EAEAEA"/>
                                      </p:to>
                                    </p:animClr>
                                  </p:childTnLst>
                                </p:cTn>
                              </p:par>
                            </p:childTnLst>
                          </p:cTn>
                        </p:par>
                        <p:par>
                          <p:cTn id="172" fill="hold">
                            <p:stCondLst>
                              <p:cond delay="500"/>
                            </p:stCondLst>
                            <p:childTnLst>
                              <p:par>
                                <p:cTn id="173" presetID="10" presetClass="entr" presetSubtype="0" fill="hold" nodeType="afterEffect">
                                  <p:stCondLst>
                                    <p:cond delay="0"/>
                                  </p:stCondLst>
                                  <p:childTnLst>
                                    <p:set>
                                      <p:cBhvr>
                                        <p:cTn id="174" dur="1" fill="hold">
                                          <p:stCondLst>
                                            <p:cond delay="0"/>
                                          </p:stCondLst>
                                        </p:cTn>
                                        <p:tgtEl>
                                          <p:spTgt spid="139"/>
                                        </p:tgtEl>
                                        <p:attrNameLst>
                                          <p:attrName>style.visibility</p:attrName>
                                        </p:attrNameLst>
                                      </p:cBhvr>
                                      <p:to>
                                        <p:strVal val="visible"/>
                                      </p:to>
                                    </p:set>
                                    <p:animEffect transition="in" filter="fade">
                                      <p:cBhvr>
                                        <p:cTn id="175" dur="500"/>
                                        <p:tgtEl>
                                          <p:spTgt spid="139"/>
                                        </p:tgtEl>
                                      </p:cBhvr>
                                    </p:animEffect>
                                  </p:childTnLst>
                                </p:cTn>
                              </p:par>
                              <p:par>
                                <p:cTn id="176" presetID="10" presetClass="entr" presetSubtype="0" fill="hold" nodeType="withEffect">
                                  <p:stCondLst>
                                    <p:cond delay="0"/>
                                  </p:stCondLst>
                                  <p:childTnLst>
                                    <p:set>
                                      <p:cBhvr>
                                        <p:cTn id="177" dur="1" fill="hold">
                                          <p:stCondLst>
                                            <p:cond delay="0"/>
                                          </p:stCondLst>
                                        </p:cTn>
                                        <p:tgtEl>
                                          <p:spTgt spid="87"/>
                                        </p:tgtEl>
                                        <p:attrNameLst>
                                          <p:attrName>style.visibility</p:attrName>
                                        </p:attrNameLst>
                                      </p:cBhvr>
                                      <p:to>
                                        <p:strVal val="visible"/>
                                      </p:to>
                                    </p:set>
                                    <p:animEffect transition="in" filter="fade">
                                      <p:cBhvr>
                                        <p:cTn id="178" dur="500"/>
                                        <p:tgtEl>
                                          <p:spTgt spid="87"/>
                                        </p:tgtEl>
                                      </p:cBhvr>
                                    </p:animEffect>
                                  </p:childTnLst>
                                </p:cTn>
                              </p:par>
                              <p:par>
                                <p:cTn id="179" presetID="10" presetClass="entr" presetSubtype="0" fill="hold" nodeType="withEffect">
                                  <p:stCondLst>
                                    <p:cond delay="0"/>
                                  </p:stCondLst>
                                  <p:childTnLst>
                                    <p:set>
                                      <p:cBhvr>
                                        <p:cTn id="180" dur="1" fill="hold">
                                          <p:stCondLst>
                                            <p:cond delay="0"/>
                                          </p:stCondLst>
                                        </p:cTn>
                                        <p:tgtEl>
                                          <p:spTgt spid="82"/>
                                        </p:tgtEl>
                                        <p:attrNameLst>
                                          <p:attrName>style.visibility</p:attrName>
                                        </p:attrNameLst>
                                      </p:cBhvr>
                                      <p:to>
                                        <p:strVal val="visible"/>
                                      </p:to>
                                    </p:set>
                                    <p:animEffect transition="in" filter="fade">
                                      <p:cBhvr>
                                        <p:cTn id="181" dur="500"/>
                                        <p:tgtEl>
                                          <p:spTgt spid="82"/>
                                        </p:tgtEl>
                                      </p:cBhvr>
                                    </p:animEffect>
                                  </p:childTnLst>
                                </p:cTn>
                              </p:par>
                              <p:par>
                                <p:cTn id="182" presetID="10" presetClass="entr" presetSubtype="0" fill="hold" grpId="0" nodeType="withEffect">
                                  <p:stCondLst>
                                    <p:cond delay="0"/>
                                  </p:stCondLst>
                                  <p:childTnLst>
                                    <p:set>
                                      <p:cBhvr>
                                        <p:cTn id="183" dur="1" fill="hold">
                                          <p:stCondLst>
                                            <p:cond delay="0"/>
                                          </p:stCondLst>
                                        </p:cTn>
                                        <p:tgtEl>
                                          <p:spTgt spid="81"/>
                                        </p:tgtEl>
                                        <p:attrNameLst>
                                          <p:attrName>style.visibility</p:attrName>
                                        </p:attrNameLst>
                                      </p:cBhvr>
                                      <p:to>
                                        <p:strVal val="visible"/>
                                      </p:to>
                                    </p:set>
                                    <p:animEffect transition="in" filter="fade">
                                      <p:cBhvr>
                                        <p:cTn id="184" dur="500"/>
                                        <p:tgtEl>
                                          <p:spTgt spid="81"/>
                                        </p:tgtEl>
                                      </p:cBhvr>
                                    </p:animEffect>
                                  </p:childTnLst>
                                </p:cTn>
                              </p:par>
                              <p:par>
                                <p:cTn id="185" presetID="10" presetClass="entr" presetSubtype="0" fill="hold" grpId="0" nodeType="withEffect">
                                  <p:stCondLst>
                                    <p:cond delay="0"/>
                                  </p:stCondLst>
                                  <p:childTnLst>
                                    <p:set>
                                      <p:cBhvr>
                                        <p:cTn id="186" dur="1" fill="hold">
                                          <p:stCondLst>
                                            <p:cond delay="0"/>
                                          </p:stCondLst>
                                        </p:cTn>
                                        <p:tgtEl>
                                          <p:spTgt spid="111"/>
                                        </p:tgtEl>
                                        <p:attrNameLst>
                                          <p:attrName>style.visibility</p:attrName>
                                        </p:attrNameLst>
                                      </p:cBhvr>
                                      <p:to>
                                        <p:strVal val="visible"/>
                                      </p:to>
                                    </p:set>
                                    <p:animEffect transition="in" filter="fade">
                                      <p:cBhvr>
                                        <p:cTn id="187" dur="500"/>
                                        <p:tgtEl>
                                          <p:spTgt spid="111"/>
                                        </p:tgtEl>
                                      </p:cBhvr>
                                    </p:animEffect>
                                  </p:childTnLst>
                                </p:cTn>
                              </p:par>
                              <p:par>
                                <p:cTn id="188" presetID="10" presetClass="entr" presetSubtype="0" fill="hold" grpId="0" nodeType="withEffect">
                                  <p:stCondLst>
                                    <p:cond delay="0"/>
                                  </p:stCondLst>
                                  <p:childTnLst>
                                    <p:set>
                                      <p:cBhvr>
                                        <p:cTn id="189" dur="1" fill="hold">
                                          <p:stCondLst>
                                            <p:cond delay="0"/>
                                          </p:stCondLst>
                                        </p:cTn>
                                        <p:tgtEl>
                                          <p:spTgt spid="112"/>
                                        </p:tgtEl>
                                        <p:attrNameLst>
                                          <p:attrName>style.visibility</p:attrName>
                                        </p:attrNameLst>
                                      </p:cBhvr>
                                      <p:to>
                                        <p:strVal val="visible"/>
                                      </p:to>
                                    </p:set>
                                    <p:animEffect transition="in" filter="fade">
                                      <p:cBhvr>
                                        <p:cTn id="190" dur="500"/>
                                        <p:tgtEl>
                                          <p:spTgt spid="112"/>
                                        </p:tgtEl>
                                      </p:cBhvr>
                                    </p:animEffect>
                                  </p:childTnLst>
                                </p:cTn>
                              </p:par>
                            </p:childTnLst>
                          </p:cTn>
                        </p:par>
                        <p:par>
                          <p:cTn id="191" fill="hold">
                            <p:stCondLst>
                              <p:cond delay="1000"/>
                            </p:stCondLst>
                            <p:childTnLst>
                              <p:par>
                                <p:cTn id="192" presetID="3" presetClass="emph" presetSubtype="2" fill="hold" grpId="2" nodeType="afterEffect">
                                  <p:stCondLst>
                                    <p:cond delay="0"/>
                                  </p:stCondLst>
                                  <p:childTnLst>
                                    <p:animClr clrSpc="rgb" dir="cw">
                                      <p:cBhvr override="childStyle">
                                        <p:cTn id="193" dur="500" fill="hold"/>
                                        <p:tgtEl>
                                          <p:spTgt spid="7"/>
                                        </p:tgtEl>
                                        <p:attrNameLst>
                                          <p:attrName>style.color</p:attrName>
                                        </p:attrNameLst>
                                      </p:cBhvr>
                                      <p:to>
                                        <a:schemeClr val="tx1"/>
                                      </p:to>
                                    </p:animClr>
                                  </p:childTnLst>
                                </p:cTn>
                              </p:par>
                            </p:childTnLst>
                          </p:cTn>
                        </p:par>
                        <p:par>
                          <p:cTn id="194" fill="hold">
                            <p:stCondLst>
                              <p:cond delay="1500"/>
                            </p:stCondLst>
                            <p:childTnLst>
                              <p:par>
                                <p:cTn id="195" presetID="3" presetClass="emph" presetSubtype="2" fill="hold" grpId="2" nodeType="afterEffect">
                                  <p:stCondLst>
                                    <p:cond delay="0"/>
                                  </p:stCondLst>
                                  <p:childTnLst>
                                    <p:animClr clrSpc="rgb" dir="cw">
                                      <p:cBhvr override="childStyle">
                                        <p:cTn id="196" dur="500" fill="hold"/>
                                        <p:tgtEl>
                                          <p:spTgt spid="8"/>
                                        </p:tgtEl>
                                        <p:attrNameLst>
                                          <p:attrName>style.color</p:attrName>
                                        </p:attrNameLst>
                                      </p:cBhvr>
                                      <p:to>
                                        <a:schemeClr val="tx1"/>
                                      </p:to>
                                    </p:animClr>
                                  </p:childTnLst>
                                </p:cTn>
                              </p:par>
                            </p:childTnLst>
                          </p:cTn>
                        </p:par>
                        <p:par>
                          <p:cTn id="197" fill="hold">
                            <p:stCondLst>
                              <p:cond delay="2000"/>
                            </p:stCondLst>
                            <p:childTnLst>
                              <p:par>
                                <p:cTn id="198" presetID="3" presetClass="emph" presetSubtype="2" fill="hold" grpId="2" nodeType="afterEffect">
                                  <p:stCondLst>
                                    <p:cond delay="0"/>
                                  </p:stCondLst>
                                  <p:childTnLst>
                                    <p:animClr clrSpc="rgb" dir="cw">
                                      <p:cBhvr override="childStyle">
                                        <p:cTn id="199" dur="500" fill="hold"/>
                                        <p:tgtEl>
                                          <p:spTgt spid="9"/>
                                        </p:tgtEl>
                                        <p:attrNameLst>
                                          <p:attrName>style.color</p:attrName>
                                        </p:attrNameLst>
                                      </p:cBhvr>
                                      <p:to>
                                        <a:schemeClr val="tx1"/>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p:bldP spid="7" grpId="1"/>
      <p:bldP spid="7" grpId="2"/>
      <p:bldP spid="8" grpId="0"/>
      <p:bldP spid="8" grpId="1"/>
      <p:bldP spid="8" grpId="2"/>
      <p:bldP spid="9" grpId="0"/>
      <p:bldP spid="9" grpId="1"/>
      <p:bldP spid="9" grpId="2"/>
      <p:bldP spid="10" grpId="0"/>
      <p:bldP spid="34" grpId="0" animBg="1"/>
      <p:bldP spid="35" grpId="0" animBg="1"/>
      <p:bldP spid="36" grpId="0" animBg="1"/>
      <p:bldP spid="36" grpId="1" animBg="1"/>
      <p:bldP spid="37" grpId="0" animBg="1"/>
      <p:bldP spid="37" grpId="1" animBg="1"/>
      <p:bldP spid="38" grpId="0" animBg="1"/>
      <p:bldP spid="38" grpId="1" animBg="1"/>
      <p:bldP spid="39" grpId="0" animBg="1"/>
      <p:bldP spid="39" grpId="1" animBg="1"/>
      <p:bldP spid="40" grpId="0"/>
      <p:bldP spid="41" grpId="0"/>
      <p:bldP spid="42" grpId="0"/>
      <p:bldP spid="43" grpId="0"/>
      <p:bldP spid="44" grpId="0"/>
      <p:bldP spid="45" grpId="0" animBg="1"/>
      <p:bldP spid="46" grpId="0" animBg="1"/>
      <p:bldP spid="47" grpId="0" animBg="1"/>
      <p:bldP spid="48" grpId="0" animBg="1"/>
      <p:bldP spid="49" grpId="0" animBg="1"/>
      <p:bldP spid="50" grpId="0" animBg="1"/>
      <p:bldP spid="51" grpId="0"/>
      <p:bldP spid="52" grpId="0"/>
      <p:bldP spid="53" grpId="0" animBg="1"/>
      <p:bldP spid="54" grpId="0" animBg="1"/>
      <p:bldP spid="55" grpId="0" animBg="1"/>
      <p:bldP spid="56" grpId="0" animBg="1"/>
      <p:bldP spid="57" grpId="0" animBg="1"/>
      <p:bldP spid="58" grpId="0" animBg="1"/>
      <p:bldP spid="59" grpId="0"/>
      <p:bldP spid="60" grpId="0"/>
      <p:bldP spid="61" grpId="0" animBg="1"/>
      <p:bldP spid="81" grpId="0" animBg="1"/>
      <p:bldP spid="111" grpId="0" animBg="1"/>
      <p:bldP spid="112" grpId="0" animBg="1"/>
      <p:bldP spid="165"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a:xfrm>
            <a:off x="1981200" y="838200"/>
            <a:ext cx="8229600" cy="477838"/>
          </a:xfrm>
        </p:spPr>
        <p:txBody>
          <a:bodyPr/>
          <a:lstStyle/>
          <a:p>
            <a:endParaRPr lang="en-US" smtClean="0"/>
          </a:p>
        </p:txBody>
      </p:sp>
      <p:sp>
        <p:nvSpPr>
          <p:cNvPr id="24579" name="Content Placeholder 2"/>
          <p:cNvSpPr>
            <a:spLocks noGrp="1"/>
          </p:cNvSpPr>
          <p:nvPr>
            <p:ph idx="1"/>
          </p:nvPr>
        </p:nvSpPr>
        <p:spPr>
          <a:xfrm>
            <a:off x="1981200" y="1447800"/>
            <a:ext cx="8229600" cy="461665"/>
          </a:xfrm>
        </p:spPr>
        <p:txBody>
          <a:bodyPr/>
          <a:lstStyle/>
          <a:p>
            <a:endParaRPr lang="en-US" smtClean="0"/>
          </a:p>
        </p:txBody>
      </p:sp>
      <p:pic>
        <p:nvPicPr>
          <p:cNvPr id="24583" name="Picture 2"/>
          <p:cNvPicPr>
            <a:picLocks noChangeAspect="1" noChangeArrowheads="1"/>
          </p:cNvPicPr>
          <p:nvPr/>
        </p:nvPicPr>
        <p:blipFill>
          <a:blip r:embed="rId2" cstate="print"/>
          <a:srcRect/>
          <a:stretch>
            <a:fillRect/>
          </a:stretch>
        </p:blipFill>
        <p:spPr bwMode="auto">
          <a:xfrm>
            <a:off x="2581275" y="1447800"/>
            <a:ext cx="6172200" cy="4962525"/>
          </a:xfrm>
          <a:prstGeom prst="rect">
            <a:avLst/>
          </a:prstGeom>
          <a:noFill/>
          <a:ln w="9525">
            <a:noFill/>
            <a:miter lim="800000"/>
            <a:headEnd/>
            <a:tailEnd/>
          </a:ln>
        </p:spPr>
      </p:pic>
      <p:sp>
        <p:nvSpPr>
          <p:cNvPr id="8" name="TextBox 7"/>
          <p:cNvSpPr txBox="1">
            <a:spLocks noChangeArrowheads="1"/>
          </p:cNvSpPr>
          <p:nvPr/>
        </p:nvSpPr>
        <p:spPr bwMode="auto">
          <a:xfrm>
            <a:off x="5029200" y="3810000"/>
            <a:ext cx="5867400" cy="584200"/>
          </a:xfrm>
          <a:prstGeom prst="rect">
            <a:avLst/>
          </a:prstGeom>
          <a:noFill/>
          <a:ln w="9525">
            <a:noFill/>
            <a:miter lim="800000"/>
            <a:headEnd/>
            <a:tailEnd/>
          </a:ln>
        </p:spPr>
        <p:txBody>
          <a:bodyPr>
            <a:spAutoFit/>
          </a:bodyPr>
          <a:lstStyle/>
          <a:p>
            <a:pPr fontAlgn="base">
              <a:spcBef>
                <a:spcPct val="0"/>
              </a:spcBef>
              <a:spcAft>
                <a:spcPct val="0"/>
              </a:spcAft>
            </a:pPr>
            <a:r>
              <a:rPr lang="en-US" sz="3200" b="1" i="1">
                <a:solidFill>
                  <a:srgbClr val="3333FF"/>
                </a:solidFill>
                <a:latin typeface="Times New Roman" pitchFamily="18" charset="0"/>
                <a:cs typeface="Times New Roman" pitchFamily="18" charset="0"/>
              </a:rPr>
              <a:t>Thank You for Patient Hearing</a:t>
            </a:r>
          </a:p>
        </p:txBody>
      </p:sp>
    </p:spTree>
    <p:extLst>
      <p:ext uri="{BB962C8B-B14F-4D97-AF65-F5344CB8AC3E}">
        <p14:creationId xmlns:p14="http://schemas.microsoft.com/office/powerpoint/2010/main" val="384121959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par>
                                <p:cTn id="8" presetID="0" presetClass="path" presetSubtype="0" accel="50000" decel="50000" fill="hold" grpId="1" nodeType="withEffect">
                                  <p:stCondLst>
                                    <p:cond delay="0"/>
                                  </p:stCondLst>
                                  <p:childTnLst>
                                    <p:animMotion origin="layout" path="M -1.38889E-6 1.85185E-6 C 0.06511 -0.05139 0.13038 -0.10278 0.10365 -0.14514 C 0.07708 -0.1875 -0.11232 -0.20741 -0.15972 -0.25324 C -0.20712 -0.29908 -0.19444 -0.35972 -0.18177 -0.42037 " pathEditMode="relative" rAng="0" ptsTypes="aaaA">
                                      <p:cBhvr>
                                        <p:cTn id="9" dur="1000" fill="hold"/>
                                        <p:tgtEl>
                                          <p:spTgt spid="8"/>
                                        </p:tgtEl>
                                        <p:attrNameLst>
                                          <p:attrName>ppt_x</p:attrName>
                                          <p:attrName>ppt_y</p:attrName>
                                        </p:attrNameLst>
                                      </p:cBhvr>
                                      <p:rCtr x="-3800" y="-210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19"/>
          <p:cNvSpPr>
            <a:spLocks noChangeArrowheads="1"/>
          </p:cNvSpPr>
          <p:nvPr/>
        </p:nvSpPr>
        <p:spPr bwMode="auto">
          <a:xfrm>
            <a:off x="1524000" y="4933951"/>
            <a:ext cx="2667000" cy="276225"/>
          </a:xfrm>
          <a:prstGeom prst="rect">
            <a:avLst/>
          </a:prstGeom>
          <a:noFill/>
          <a:ln w="9525" algn="ctr">
            <a:noFill/>
            <a:miter lim="800000"/>
            <a:headEnd/>
            <a:tailEnd/>
          </a:ln>
        </p:spPr>
        <p:txBody>
          <a:bodyPr wrap="none" anchor="ctr"/>
          <a:lstStyle/>
          <a:p>
            <a:endParaRPr lang="en-US"/>
          </a:p>
        </p:txBody>
      </p:sp>
      <p:sp>
        <p:nvSpPr>
          <p:cNvPr id="1028" name="Rectangle 18"/>
          <p:cNvSpPr>
            <a:spLocks noChangeArrowheads="1"/>
          </p:cNvSpPr>
          <p:nvPr/>
        </p:nvSpPr>
        <p:spPr bwMode="auto">
          <a:xfrm>
            <a:off x="1524000" y="1562101"/>
            <a:ext cx="2667000" cy="276225"/>
          </a:xfrm>
          <a:prstGeom prst="rect">
            <a:avLst/>
          </a:prstGeom>
          <a:noFill/>
          <a:ln w="9525" algn="ctr">
            <a:noFill/>
            <a:miter lim="800000"/>
            <a:headEnd/>
            <a:tailEnd/>
          </a:ln>
        </p:spPr>
        <p:txBody>
          <a:bodyPr wrap="none" anchor="ctr"/>
          <a:lstStyle/>
          <a:p>
            <a:endParaRPr lang="en-US"/>
          </a:p>
        </p:txBody>
      </p:sp>
      <p:sp>
        <p:nvSpPr>
          <p:cNvPr id="1029" name="Rectangle 17"/>
          <p:cNvSpPr>
            <a:spLocks noChangeArrowheads="1"/>
          </p:cNvSpPr>
          <p:nvPr/>
        </p:nvSpPr>
        <p:spPr bwMode="auto">
          <a:xfrm>
            <a:off x="1524000" y="3200400"/>
            <a:ext cx="2667000" cy="285750"/>
          </a:xfrm>
          <a:prstGeom prst="rect">
            <a:avLst/>
          </a:prstGeom>
          <a:noFill/>
          <a:ln w="9525" algn="ctr">
            <a:noFill/>
            <a:miter lim="800000"/>
            <a:headEnd/>
            <a:tailEnd/>
          </a:ln>
        </p:spPr>
        <p:txBody>
          <a:bodyPr wrap="none" anchor="ctr"/>
          <a:lstStyle/>
          <a:p>
            <a:endParaRPr lang="en-US"/>
          </a:p>
        </p:txBody>
      </p:sp>
      <p:sp>
        <p:nvSpPr>
          <p:cNvPr id="1030" name="Rectangle 4"/>
          <p:cNvSpPr>
            <a:spLocks noChangeArrowheads="1"/>
          </p:cNvSpPr>
          <p:nvPr/>
        </p:nvSpPr>
        <p:spPr bwMode="auto">
          <a:xfrm>
            <a:off x="4343400" y="203925"/>
            <a:ext cx="3213508" cy="584775"/>
          </a:xfrm>
          <a:prstGeom prst="rect">
            <a:avLst/>
          </a:prstGeom>
          <a:solidFill>
            <a:schemeClr val="accent2"/>
          </a:solidFill>
          <a:ln w="9525">
            <a:noFill/>
            <a:miter lim="800000"/>
            <a:headEnd/>
            <a:tailEnd/>
          </a:ln>
        </p:spPr>
        <p:txBody>
          <a:bodyPr wrap="none">
            <a:spAutoFit/>
          </a:bodyPr>
          <a:lstStyle/>
          <a:p>
            <a:r>
              <a:rPr lang="en-US" sz="3200" b="1" dirty="0">
                <a:latin typeface="Times New Roman" panose="02020603050405020304" pitchFamily="18" charset="0"/>
                <a:cs typeface="Times New Roman" panose="02020603050405020304" pitchFamily="18" charset="0"/>
              </a:rPr>
              <a:t>View comparison</a:t>
            </a:r>
          </a:p>
        </p:txBody>
      </p:sp>
      <p:sp>
        <p:nvSpPr>
          <p:cNvPr id="1031" name="Rectangle 5"/>
          <p:cNvSpPr>
            <a:spLocks noChangeArrowheads="1"/>
          </p:cNvSpPr>
          <p:nvPr/>
        </p:nvSpPr>
        <p:spPr bwMode="auto">
          <a:xfrm>
            <a:off x="2171701" y="5700714"/>
            <a:ext cx="619125" cy="617537"/>
          </a:xfrm>
          <a:prstGeom prst="rect">
            <a:avLst/>
          </a:prstGeom>
          <a:solidFill>
            <a:srgbClr val="66CCFF"/>
          </a:solidFill>
          <a:ln w="9525">
            <a:miter lim="800000"/>
            <a:headEnd/>
            <a:tailEnd/>
          </a:ln>
          <a:scene3d>
            <a:camera prst="legacyPerspectiveFront">
              <a:rot lat="2100000" lon="2100000" rev="0"/>
            </a:camera>
            <a:lightRig rig="legacyFlat2" dir="t"/>
          </a:scene3d>
          <a:sp3d extrusionH="735000" prstMaterial="legacyMatte">
            <a:bevelT w="13500" h="13500" prst="angle"/>
            <a:bevelB w="13500" h="13500" prst="angle"/>
            <a:extrusionClr>
              <a:srgbClr val="66CCFF"/>
            </a:extrusionClr>
          </a:sp3d>
        </p:spPr>
        <p:txBody>
          <a:bodyPr wrap="none" anchor="ctr">
            <a:flatTx/>
          </a:bodyPr>
          <a:lstStyle/>
          <a:p>
            <a:endParaRPr lang="en-US"/>
          </a:p>
        </p:txBody>
      </p:sp>
      <p:sp>
        <p:nvSpPr>
          <p:cNvPr id="1032" name="Rectangle 6"/>
          <p:cNvSpPr>
            <a:spLocks noChangeArrowheads="1"/>
          </p:cNvSpPr>
          <p:nvPr/>
        </p:nvSpPr>
        <p:spPr bwMode="auto">
          <a:xfrm>
            <a:off x="2984500" y="4006851"/>
            <a:ext cx="577850" cy="576263"/>
          </a:xfrm>
          <a:prstGeom prst="rect">
            <a:avLst/>
          </a:prstGeom>
          <a:solidFill>
            <a:srgbClr val="66CCFF"/>
          </a:solidFill>
          <a:ln w="9525">
            <a:miter lim="800000"/>
            <a:headEnd/>
            <a:tailEnd/>
          </a:ln>
          <a:scene3d>
            <a:camera prst="legacyObliqueTopRight"/>
            <a:lightRig rig="legacyFlat2" dir="t"/>
          </a:scene3d>
          <a:sp3d extrusionH="798500" prstMaterial="legacyMatte">
            <a:bevelT w="13500" h="13500" prst="angle"/>
            <a:bevelB w="13500" h="13500" prst="angle"/>
            <a:extrusionClr>
              <a:srgbClr val="66CCFF"/>
            </a:extrusionClr>
          </a:sp3d>
        </p:spPr>
        <p:txBody>
          <a:bodyPr wrap="none" anchor="ctr">
            <a:flatTx/>
          </a:bodyPr>
          <a:lstStyle/>
          <a:p>
            <a:endParaRPr lang="en-US"/>
          </a:p>
        </p:txBody>
      </p:sp>
      <p:sp>
        <p:nvSpPr>
          <p:cNvPr id="1033" name="Rectangle 7"/>
          <p:cNvSpPr>
            <a:spLocks noChangeArrowheads="1"/>
          </p:cNvSpPr>
          <p:nvPr/>
        </p:nvSpPr>
        <p:spPr bwMode="auto">
          <a:xfrm>
            <a:off x="1779588" y="3967163"/>
            <a:ext cx="793750" cy="577850"/>
          </a:xfrm>
          <a:prstGeom prst="rect">
            <a:avLst/>
          </a:prstGeom>
          <a:solidFill>
            <a:srgbClr val="66CCFF"/>
          </a:solidFill>
          <a:ln w="9525">
            <a:miter lim="800000"/>
            <a:headEnd/>
            <a:tailEnd/>
          </a:ln>
          <a:scene3d>
            <a:camera prst="legacyObliqueTopRight">
              <a:rot lat="0" lon="2400000" rev="0"/>
            </a:camera>
            <a:lightRig rig="legacyFlat2" dir="t"/>
          </a:scene3d>
          <a:sp3d extrusionH="481000" prstMaterial="legacyMatte">
            <a:bevelT w="13500" h="13500" prst="angle"/>
            <a:bevelB w="13500" h="13500" prst="angle"/>
            <a:extrusionClr>
              <a:srgbClr val="66CCFF"/>
            </a:extrusionClr>
          </a:sp3d>
        </p:spPr>
        <p:txBody>
          <a:bodyPr wrap="none" anchor="ctr">
            <a:flatTx/>
          </a:bodyPr>
          <a:lstStyle/>
          <a:p>
            <a:endParaRPr lang="en-US"/>
          </a:p>
        </p:txBody>
      </p:sp>
      <p:grpSp>
        <p:nvGrpSpPr>
          <p:cNvPr id="2" name="Group 52"/>
          <p:cNvGrpSpPr>
            <a:grpSpLocks/>
          </p:cNvGrpSpPr>
          <p:nvPr/>
        </p:nvGrpSpPr>
        <p:grpSpPr bwMode="auto">
          <a:xfrm>
            <a:off x="1931988" y="2016125"/>
            <a:ext cx="1009650" cy="1041400"/>
            <a:chOff x="214" y="1198"/>
            <a:chExt cx="799" cy="824"/>
          </a:xfrm>
        </p:grpSpPr>
        <p:sp>
          <p:nvSpPr>
            <p:cNvPr id="1069" name="Rectangle 8"/>
            <p:cNvSpPr>
              <a:spLocks noChangeArrowheads="1"/>
            </p:cNvSpPr>
            <p:nvPr/>
          </p:nvSpPr>
          <p:spPr bwMode="auto">
            <a:xfrm>
              <a:off x="214" y="1652"/>
              <a:ext cx="364" cy="364"/>
            </a:xfrm>
            <a:prstGeom prst="rect">
              <a:avLst/>
            </a:prstGeom>
            <a:solidFill>
              <a:srgbClr val="66CCFF"/>
            </a:solidFill>
            <a:ln w="9525" algn="ctr">
              <a:solidFill>
                <a:schemeClr val="accent2"/>
              </a:solidFill>
              <a:miter lim="800000"/>
              <a:headEnd/>
              <a:tailEnd/>
            </a:ln>
          </p:spPr>
          <p:txBody>
            <a:bodyPr wrap="none" anchor="ctr"/>
            <a:lstStyle/>
            <a:p>
              <a:endParaRPr lang="en-US"/>
            </a:p>
          </p:txBody>
        </p:sp>
        <p:sp>
          <p:nvSpPr>
            <p:cNvPr id="1070" name="Rectangle 9"/>
            <p:cNvSpPr>
              <a:spLocks noChangeArrowheads="1"/>
            </p:cNvSpPr>
            <p:nvPr/>
          </p:nvSpPr>
          <p:spPr bwMode="auto">
            <a:xfrm>
              <a:off x="649" y="1659"/>
              <a:ext cx="364" cy="363"/>
            </a:xfrm>
            <a:prstGeom prst="rect">
              <a:avLst/>
            </a:prstGeom>
            <a:solidFill>
              <a:srgbClr val="66CCFF"/>
            </a:solidFill>
            <a:ln w="9525" algn="ctr">
              <a:solidFill>
                <a:schemeClr val="accent2"/>
              </a:solidFill>
              <a:miter lim="800000"/>
              <a:headEnd/>
              <a:tailEnd/>
            </a:ln>
          </p:spPr>
          <p:txBody>
            <a:bodyPr wrap="none" anchor="ctr"/>
            <a:lstStyle/>
            <a:p>
              <a:endParaRPr lang="en-US"/>
            </a:p>
          </p:txBody>
        </p:sp>
        <p:sp>
          <p:nvSpPr>
            <p:cNvPr id="1071" name="Rectangle 10"/>
            <p:cNvSpPr>
              <a:spLocks noChangeArrowheads="1"/>
            </p:cNvSpPr>
            <p:nvPr/>
          </p:nvSpPr>
          <p:spPr bwMode="auto">
            <a:xfrm>
              <a:off x="221" y="1198"/>
              <a:ext cx="363" cy="363"/>
            </a:xfrm>
            <a:prstGeom prst="rect">
              <a:avLst/>
            </a:prstGeom>
            <a:solidFill>
              <a:srgbClr val="66CCFF"/>
            </a:solidFill>
            <a:ln w="9525" algn="ctr">
              <a:solidFill>
                <a:schemeClr val="accent2"/>
              </a:solidFill>
              <a:miter lim="800000"/>
              <a:headEnd/>
              <a:tailEnd/>
            </a:ln>
          </p:spPr>
          <p:txBody>
            <a:bodyPr wrap="none" anchor="ctr"/>
            <a:lstStyle/>
            <a:p>
              <a:endParaRPr lang="en-US"/>
            </a:p>
          </p:txBody>
        </p:sp>
      </p:grpSp>
      <p:sp>
        <p:nvSpPr>
          <p:cNvPr id="1035" name="Text Box 11"/>
          <p:cNvSpPr txBox="1">
            <a:spLocks noChangeArrowheads="1"/>
          </p:cNvSpPr>
          <p:nvPr/>
        </p:nvSpPr>
        <p:spPr bwMode="auto">
          <a:xfrm>
            <a:off x="1590675" y="3197226"/>
            <a:ext cx="1781257" cy="369332"/>
          </a:xfrm>
          <a:prstGeom prst="rect">
            <a:avLst/>
          </a:prstGeom>
          <a:noFill/>
          <a:ln w="9525" algn="ctr">
            <a:noFill/>
            <a:miter lim="800000"/>
            <a:headEnd/>
            <a:tailEnd/>
          </a:ln>
        </p:spPr>
        <p:txBody>
          <a:bodyPr wrap="none">
            <a:spAutoFit/>
          </a:bodyPr>
          <a:lstStyle/>
          <a:p>
            <a:pPr algn="l"/>
            <a:r>
              <a:rPr lang="en-US" dirty="0">
                <a:solidFill>
                  <a:schemeClr val="tx2"/>
                </a:solidFill>
                <a:latin typeface="Times New Roman" panose="02020603050405020304" pitchFamily="18" charset="0"/>
                <a:cs typeface="Times New Roman" panose="02020603050405020304" pitchFamily="18" charset="0"/>
              </a:rPr>
              <a:t>Pictorial drawing</a:t>
            </a:r>
            <a:endParaRPr lang="th-TH" dirty="0">
              <a:solidFill>
                <a:schemeClr val="tx2"/>
              </a:solidFill>
              <a:latin typeface="Times New Roman" panose="02020603050405020304" pitchFamily="18" charset="0"/>
            </a:endParaRPr>
          </a:p>
        </p:txBody>
      </p:sp>
      <p:sp>
        <p:nvSpPr>
          <p:cNvPr id="1036" name="Text Box 12"/>
          <p:cNvSpPr txBox="1">
            <a:spLocks noChangeArrowheads="1"/>
          </p:cNvSpPr>
          <p:nvPr/>
        </p:nvSpPr>
        <p:spPr bwMode="auto">
          <a:xfrm>
            <a:off x="1589088" y="4918076"/>
            <a:ext cx="2686050" cy="366713"/>
          </a:xfrm>
          <a:prstGeom prst="rect">
            <a:avLst/>
          </a:prstGeom>
          <a:noFill/>
          <a:ln w="9525" algn="ctr">
            <a:noFill/>
            <a:miter lim="800000"/>
            <a:headEnd/>
            <a:tailEnd/>
          </a:ln>
        </p:spPr>
        <p:txBody>
          <a:bodyPr>
            <a:spAutoFit/>
          </a:bodyPr>
          <a:lstStyle/>
          <a:p>
            <a:pPr algn="l"/>
            <a:r>
              <a:rPr lang="en-US" dirty="0">
                <a:solidFill>
                  <a:schemeClr val="tx2"/>
                </a:solidFill>
                <a:latin typeface="Times New Roman" panose="02020603050405020304" pitchFamily="18" charset="0"/>
                <a:cs typeface="Times New Roman" panose="02020603050405020304" pitchFamily="18" charset="0"/>
              </a:rPr>
              <a:t>Perspective drawing</a:t>
            </a:r>
            <a:endParaRPr lang="th-TH" dirty="0">
              <a:solidFill>
                <a:schemeClr val="tx2"/>
              </a:solidFill>
              <a:latin typeface="Times New Roman" panose="02020603050405020304" pitchFamily="18" charset="0"/>
            </a:endParaRPr>
          </a:p>
        </p:txBody>
      </p:sp>
      <p:sp>
        <p:nvSpPr>
          <p:cNvPr id="1037" name="Text Box 13"/>
          <p:cNvSpPr txBox="1">
            <a:spLocks noChangeArrowheads="1"/>
          </p:cNvSpPr>
          <p:nvPr/>
        </p:nvSpPr>
        <p:spPr bwMode="auto">
          <a:xfrm>
            <a:off x="1575107" y="1549401"/>
            <a:ext cx="2037737" cy="369332"/>
          </a:xfrm>
          <a:prstGeom prst="rect">
            <a:avLst/>
          </a:prstGeom>
          <a:noFill/>
          <a:ln w="9525" algn="ctr">
            <a:noFill/>
            <a:miter lim="800000"/>
            <a:headEnd/>
            <a:tailEnd/>
          </a:ln>
        </p:spPr>
        <p:txBody>
          <a:bodyPr wrap="none">
            <a:spAutoFit/>
          </a:bodyPr>
          <a:lstStyle/>
          <a:p>
            <a:pPr algn="just"/>
            <a:r>
              <a:rPr lang="en-US" dirty="0">
                <a:solidFill>
                  <a:schemeClr val="tx2"/>
                </a:solidFill>
                <a:latin typeface="Times New Roman" panose="02020603050405020304" pitchFamily="18" charset="0"/>
                <a:cs typeface="Times New Roman" panose="02020603050405020304" pitchFamily="18" charset="0"/>
              </a:rPr>
              <a:t>Multi-view drawing</a:t>
            </a:r>
            <a:endParaRPr lang="th-TH" dirty="0">
              <a:solidFill>
                <a:schemeClr val="tx2"/>
              </a:solidFill>
              <a:latin typeface="Times New Roman" panose="02020603050405020304" pitchFamily="18" charset="0"/>
            </a:endParaRPr>
          </a:p>
        </p:txBody>
      </p:sp>
      <p:sp>
        <p:nvSpPr>
          <p:cNvPr id="1038" name="Line 20"/>
          <p:cNvSpPr>
            <a:spLocks noChangeShapeType="1"/>
          </p:cNvSpPr>
          <p:nvPr/>
        </p:nvSpPr>
        <p:spPr bwMode="auto">
          <a:xfrm>
            <a:off x="4191000" y="1181100"/>
            <a:ext cx="0" cy="5257800"/>
          </a:xfrm>
          <a:prstGeom prst="line">
            <a:avLst/>
          </a:prstGeom>
          <a:noFill/>
          <a:ln w="28575">
            <a:solidFill>
              <a:srgbClr val="339933"/>
            </a:solidFill>
            <a:round/>
            <a:headEnd/>
            <a:tailEnd/>
          </a:ln>
        </p:spPr>
        <p:txBody>
          <a:bodyPr/>
          <a:lstStyle/>
          <a:p>
            <a:endParaRPr lang="en-US"/>
          </a:p>
        </p:txBody>
      </p:sp>
      <p:sp>
        <p:nvSpPr>
          <p:cNvPr id="1039" name="Rectangle 22"/>
          <p:cNvSpPr>
            <a:spLocks noChangeArrowheads="1"/>
          </p:cNvSpPr>
          <p:nvPr/>
        </p:nvSpPr>
        <p:spPr bwMode="auto">
          <a:xfrm>
            <a:off x="7458075" y="4933950"/>
            <a:ext cx="2190750" cy="452432"/>
          </a:xfrm>
          <a:prstGeom prst="rect">
            <a:avLst/>
          </a:prstGeom>
          <a:noFill/>
          <a:ln w="9525" algn="ctr">
            <a:noFill/>
            <a:miter lim="800000"/>
            <a:headEnd/>
            <a:tailEnd/>
          </a:ln>
        </p:spPr>
        <p:txBody>
          <a:bodyPr>
            <a:spAutoFit/>
          </a:bodyPr>
          <a:lstStyle/>
          <a:p>
            <a:pPr algn="l">
              <a:lnSpc>
                <a:spcPct val="130000"/>
              </a:lnSpc>
            </a:pPr>
            <a:r>
              <a:rPr lang="en-US" dirty="0">
                <a:latin typeface="Times New Roman" panose="02020603050405020304" pitchFamily="18" charset="0"/>
                <a:cs typeface="Times New Roman" panose="02020603050405020304" pitchFamily="18" charset="0"/>
              </a:rPr>
              <a:t>Difficult to create</a:t>
            </a:r>
          </a:p>
        </p:txBody>
      </p:sp>
      <p:sp>
        <p:nvSpPr>
          <p:cNvPr id="1040" name="Line 23"/>
          <p:cNvSpPr>
            <a:spLocks noChangeShapeType="1"/>
          </p:cNvSpPr>
          <p:nvPr/>
        </p:nvSpPr>
        <p:spPr bwMode="auto">
          <a:xfrm>
            <a:off x="7248525" y="1171576"/>
            <a:ext cx="0" cy="5248275"/>
          </a:xfrm>
          <a:prstGeom prst="line">
            <a:avLst/>
          </a:prstGeom>
          <a:noFill/>
          <a:ln w="28575">
            <a:solidFill>
              <a:srgbClr val="339933"/>
            </a:solidFill>
            <a:round/>
            <a:headEnd/>
            <a:tailEnd/>
          </a:ln>
        </p:spPr>
        <p:txBody>
          <a:bodyPr/>
          <a:lstStyle/>
          <a:p>
            <a:endParaRPr lang="en-US"/>
          </a:p>
        </p:txBody>
      </p:sp>
      <p:sp>
        <p:nvSpPr>
          <p:cNvPr id="1041" name="Text Box 25"/>
          <p:cNvSpPr txBox="1">
            <a:spLocks noChangeArrowheads="1"/>
          </p:cNvSpPr>
          <p:nvPr/>
        </p:nvSpPr>
        <p:spPr bwMode="auto">
          <a:xfrm>
            <a:off x="4451351" y="3206750"/>
            <a:ext cx="1806905" cy="369332"/>
          </a:xfrm>
          <a:prstGeom prst="rect">
            <a:avLst/>
          </a:prstGeom>
          <a:noFill/>
          <a:ln w="9525">
            <a:noFill/>
            <a:miter lim="800000"/>
            <a:headEnd/>
            <a:tailEnd/>
          </a:ln>
        </p:spPr>
        <p:txBody>
          <a:bodyPr wrap="none">
            <a:spAutoFit/>
          </a:bodyPr>
          <a:lstStyle/>
          <a:p>
            <a:pPr algn="l"/>
            <a:r>
              <a:rPr lang="en-US" dirty="0">
                <a:latin typeface="Times New Roman" panose="02020603050405020304" pitchFamily="18" charset="0"/>
                <a:cs typeface="Times New Roman" panose="02020603050405020304" pitchFamily="18" charset="0"/>
              </a:rPr>
              <a:t>Easy to visualize.</a:t>
            </a:r>
          </a:p>
        </p:txBody>
      </p:sp>
      <p:sp>
        <p:nvSpPr>
          <p:cNvPr id="1042" name="Rectangle 26"/>
          <p:cNvSpPr>
            <a:spLocks noChangeArrowheads="1"/>
          </p:cNvSpPr>
          <p:nvPr/>
        </p:nvSpPr>
        <p:spPr bwMode="auto">
          <a:xfrm>
            <a:off x="7602938" y="3209925"/>
            <a:ext cx="2855513" cy="452432"/>
          </a:xfrm>
          <a:prstGeom prst="rect">
            <a:avLst/>
          </a:prstGeom>
          <a:noFill/>
          <a:ln w="9525" algn="ctr">
            <a:noFill/>
            <a:miter lim="800000"/>
            <a:headEnd/>
            <a:tailEnd/>
          </a:ln>
        </p:spPr>
        <p:txBody>
          <a:bodyPr wrap="square">
            <a:spAutoFit/>
          </a:bodyPr>
          <a:lstStyle/>
          <a:p>
            <a:pPr algn="l">
              <a:lnSpc>
                <a:spcPct val="130000"/>
              </a:lnSpc>
            </a:pPr>
            <a:r>
              <a:rPr lang="en-US" dirty="0">
                <a:latin typeface="Times New Roman" panose="02020603050405020304" pitchFamily="18" charset="0"/>
                <a:cs typeface="Times New Roman" panose="02020603050405020304" pitchFamily="18" charset="0"/>
              </a:rPr>
              <a:t>Shape and angle distortion</a:t>
            </a:r>
          </a:p>
        </p:txBody>
      </p:sp>
      <p:sp>
        <p:nvSpPr>
          <p:cNvPr id="1043" name="Line 27"/>
          <p:cNvSpPr>
            <a:spLocks noChangeShapeType="1"/>
          </p:cNvSpPr>
          <p:nvPr/>
        </p:nvSpPr>
        <p:spPr bwMode="auto">
          <a:xfrm>
            <a:off x="1524000" y="3200400"/>
            <a:ext cx="9144000" cy="0"/>
          </a:xfrm>
          <a:prstGeom prst="line">
            <a:avLst/>
          </a:prstGeom>
          <a:noFill/>
          <a:ln w="9525">
            <a:solidFill>
              <a:srgbClr val="339933"/>
            </a:solidFill>
            <a:round/>
            <a:headEnd/>
            <a:tailEnd/>
          </a:ln>
        </p:spPr>
        <p:txBody>
          <a:bodyPr/>
          <a:lstStyle/>
          <a:p>
            <a:endParaRPr lang="en-US"/>
          </a:p>
        </p:txBody>
      </p:sp>
      <p:sp>
        <p:nvSpPr>
          <p:cNvPr id="1044" name="Line 28"/>
          <p:cNvSpPr>
            <a:spLocks noChangeShapeType="1"/>
          </p:cNvSpPr>
          <p:nvPr/>
        </p:nvSpPr>
        <p:spPr bwMode="auto">
          <a:xfrm>
            <a:off x="1524000" y="1562100"/>
            <a:ext cx="9144000" cy="0"/>
          </a:xfrm>
          <a:prstGeom prst="line">
            <a:avLst/>
          </a:prstGeom>
          <a:noFill/>
          <a:ln w="28575">
            <a:solidFill>
              <a:srgbClr val="339933"/>
            </a:solidFill>
            <a:round/>
            <a:headEnd/>
            <a:tailEnd/>
          </a:ln>
        </p:spPr>
        <p:txBody>
          <a:bodyPr/>
          <a:lstStyle/>
          <a:p>
            <a:endParaRPr lang="en-US"/>
          </a:p>
        </p:txBody>
      </p:sp>
      <p:sp>
        <p:nvSpPr>
          <p:cNvPr id="1045" name="Line 29"/>
          <p:cNvSpPr>
            <a:spLocks noChangeShapeType="1"/>
          </p:cNvSpPr>
          <p:nvPr/>
        </p:nvSpPr>
        <p:spPr bwMode="auto">
          <a:xfrm>
            <a:off x="1409700" y="4933950"/>
            <a:ext cx="9258300" cy="1588"/>
          </a:xfrm>
          <a:prstGeom prst="line">
            <a:avLst/>
          </a:prstGeom>
          <a:noFill/>
          <a:ln w="9525">
            <a:solidFill>
              <a:srgbClr val="339933"/>
            </a:solidFill>
            <a:round/>
            <a:headEnd/>
            <a:tailEnd/>
          </a:ln>
        </p:spPr>
        <p:txBody>
          <a:bodyPr/>
          <a:lstStyle/>
          <a:p>
            <a:endParaRPr lang="en-US"/>
          </a:p>
        </p:txBody>
      </p:sp>
      <p:sp>
        <p:nvSpPr>
          <p:cNvPr id="1046" name="Rectangle 30"/>
          <p:cNvSpPr>
            <a:spLocks noChangeArrowheads="1"/>
          </p:cNvSpPr>
          <p:nvPr/>
        </p:nvSpPr>
        <p:spPr bwMode="auto">
          <a:xfrm>
            <a:off x="4433889" y="4915168"/>
            <a:ext cx="1890261" cy="1172629"/>
          </a:xfrm>
          <a:prstGeom prst="rect">
            <a:avLst/>
          </a:prstGeom>
          <a:noFill/>
          <a:ln w="9525" algn="ctr">
            <a:noFill/>
            <a:miter lim="800000"/>
            <a:headEnd/>
            <a:tailEnd/>
          </a:ln>
        </p:spPr>
        <p:txBody>
          <a:bodyPr wrap="none" anchor="ctr">
            <a:spAutoFit/>
          </a:bodyPr>
          <a:lstStyle/>
          <a:p>
            <a:pPr algn="l">
              <a:lnSpc>
                <a:spcPct val="130000"/>
              </a:lnSpc>
            </a:pPr>
            <a:r>
              <a:rPr lang="en-US" dirty="0">
                <a:latin typeface="Times New Roman" panose="02020603050405020304" pitchFamily="18" charset="0"/>
                <a:cs typeface="Times New Roman" panose="02020603050405020304" pitchFamily="18" charset="0"/>
              </a:rPr>
              <a:t>Object looks more</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like what our eyes</a:t>
            </a:r>
          </a:p>
          <a:p>
            <a:pPr algn="l">
              <a:lnSpc>
                <a:spcPct val="130000"/>
              </a:lnSpc>
            </a:pPr>
            <a:r>
              <a:rPr lang="en-US" dirty="0">
                <a:latin typeface="Times New Roman" panose="02020603050405020304" pitchFamily="18" charset="0"/>
                <a:cs typeface="Times New Roman" panose="02020603050405020304" pitchFamily="18" charset="0"/>
              </a:rPr>
              <a:t>perceive.</a:t>
            </a:r>
          </a:p>
        </p:txBody>
      </p:sp>
      <p:sp>
        <p:nvSpPr>
          <p:cNvPr id="1047" name="Rectangle 31"/>
          <p:cNvSpPr>
            <a:spLocks noChangeArrowheads="1"/>
          </p:cNvSpPr>
          <p:nvPr/>
        </p:nvSpPr>
        <p:spPr bwMode="auto">
          <a:xfrm>
            <a:off x="7458075" y="5314950"/>
            <a:ext cx="2019300" cy="812530"/>
          </a:xfrm>
          <a:prstGeom prst="rect">
            <a:avLst/>
          </a:prstGeom>
          <a:noFill/>
          <a:ln w="9525" algn="ctr">
            <a:noFill/>
            <a:miter lim="800000"/>
            <a:headEnd/>
            <a:tailEnd/>
          </a:ln>
        </p:spPr>
        <p:txBody>
          <a:bodyPr>
            <a:spAutoFit/>
          </a:bodyPr>
          <a:lstStyle/>
          <a:p>
            <a:pPr algn="l">
              <a:lnSpc>
                <a:spcPct val="130000"/>
              </a:lnSpc>
            </a:pPr>
            <a:r>
              <a:rPr lang="en-US" dirty="0">
                <a:latin typeface="Times New Roman" panose="02020603050405020304" pitchFamily="18" charset="0"/>
                <a:cs typeface="Times New Roman" panose="02020603050405020304" pitchFamily="18" charset="0"/>
              </a:rPr>
              <a:t>Size and shape distortion</a:t>
            </a:r>
          </a:p>
        </p:txBody>
      </p:sp>
      <p:sp>
        <p:nvSpPr>
          <p:cNvPr id="1048" name="Oval 32"/>
          <p:cNvSpPr>
            <a:spLocks noChangeArrowheads="1"/>
          </p:cNvSpPr>
          <p:nvPr/>
        </p:nvSpPr>
        <p:spPr bwMode="auto">
          <a:xfrm>
            <a:off x="7315200" y="5067300"/>
            <a:ext cx="133350" cy="133350"/>
          </a:xfrm>
          <a:prstGeom prst="ellipse">
            <a:avLst/>
          </a:prstGeom>
          <a:solidFill>
            <a:srgbClr val="FF3300"/>
          </a:solidFill>
          <a:ln w="9525" algn="ctr">
            <a:solidFill>
              <a:srgbClr val="FF3300"/>
            </a:solidFill>
            <a:round/>
            <a:headEnd/>
            <a:tailEnd/>
          </a:ln>
        </p:spPr>
        <p:txBody>
          <a:bodyPr wrap="none" anchor="ctr"/>
          <a:lstStyle/>
          <a:p>
            <a:endParaRPr lang="en-US"/>
          </a:p>
        </p:txBody>
      </p:sp>
      <p:sp>
        <p:nvSpPr>
          <p:cNvPr id="1049" name="Oval 33"/>
          <p:cNvSpPr>
            <a:spLocks noChangeArrowheads="1"/>
          </p:cNvSpPr>
          <p:nvPr/>
        </p:nvSpPr>
        <p:spPr bwMode="auto">
          <a:xfrm>
            <a:off x="7315200" y="5486400"/>
            <a:ext cx="133350" cy="133350"/>
          </a:xfrm>
          <a:prstGeom prst="ellipse">
            <a:avLst/>
          </a:prstGeom>
          <a:solidFill>
            <a:srgbClr val="FF3300"/>
          </a:solidFill>
          <a:ln w="9525" algn="ctr">
            <a:solidFill>
              <a:srgbClr val="FF3300"/>
            </a:solidFill>
            <a:round/>
            <a:headEnd/>
            <a:tailEnd/>
          </a:ln>
        </p:spPr>
        <p:txBody>
          <a:bodyPr wrap="none" anchor="ctr"/>
          <a:lstStyle/>
          <a:p>
            <a:endParaRPr lang="en-US"/>
          </a:p>
        </p:txBody>
      </p:sp>
      <p:sp>
        <p:nvSpPr>
          <p:cNvPr id="1050" name="Oval 34"/>
          <p:cNvSpPr>
            <a:spLocks noChangeArrowheads="1"/>
          </p:cNvSpPr>
          <p:nvPr/>
        </p:nvSpPr>
        <p:spPr bwMode="auto">
          <a:xfrm>
            <a:off x="4248150" y="5057775"/>
            <a:ext cx="133350" cy="133350"/>
          </a:xfrm>
          <a:prstGeom prst="ellipse">
            <a:avLst/>
          </a:prstGeom>
          <a:solidFill>
            <a:srgbClr val="339933"/>
          </a:solidFill>
          <a:ln w="9525" algn="ctr">
            <a:solidFill>
              <a:srgbClr val="339933"/>
            </a:solidFill>
            <a:round/>
            <a:headEnd/>
            <a:tailEnd/>
          </a:ln>
        </p:spPr>
        <p:txBody>
          <a:bodyPr wrap="none" anchor="ctr"/>
          <a:lstStyle/>
          <a:p>
            <a:endParaRPr lang="en-US"/>
          </a:p>
        </p:txBody>
      </p:sp>
      <p:sp>
        <p:nvSpPr>
          <p:cNvPr id="1051" name="Oval 35"/>
          <p:cNvSpPr>
            <a:spLocks noChangeArrowheads="1"/>
          </p:cNvSpPr>
          <p:nvPr/>
        </p:nvSpPr>
        <p:spPr bwMode="auto">
          <a:xfrm>
            <a:off x="7315200" y="3352800"/>
            <a:ext cx="133350" cy="133350"/>
          </a:xfrm>
          <a:prstGeom prst="ellipse">
            <a:avLst/>
          </a:prstGeom>
          <a:solidFill>
            <a:srgbClr val="FF3300"/>
          </a:solidFill>
          <a:ln w="9525" algn="ctr">
            <a:solidFill>
              <a:srgbClr val="FF3300"/>
            </a:solidFill>
            <a:round/>
            <a:headEnd/>
            <a:tailEnd/>
          </a:ln>
        </p:spPr>
        <p:txBody>
          <a:bodyPr wrap="none" anchor="ctr"/>
          <a:lstStyle/>
          <a:p>
            <a:endParaRPr lang="en-US"/>
          </a:p>
        </p:txBody>
      </p:sp>
      <p:sp>
        <p:nvSpPr>
          <p:cNvPr id="1052" name="Oval 36"/>
          <p:cNvSpPr>
            <a:spLocks noChangeArrowheads="1"/>
          </p:cNvSpPr>
          <p:nvPr/>
        </p:nvSpPr>
        <p:spPr bwMode="auto">
          <a:xfrm>
            <a:off x="4238625" y="3324225"/>
            <a:ext cx="133350" cy="133350"/>
          </a:xfrm>
          <a:prstGeom prst="ellipse">
            <a:avLst/>
          </a:prstGeom>
          <a:solidFill>
            <a:srgbClr val="339933"/>
          </a:solidFill>
          <a:ln w="9525" algn="ctr">
            <a:solidFill>
              <a:srgbClr val="339933"/>
            </a:solidFill>
            <a:round/>
            <a:headEnd/>
            <a:tailEnd/>
          </a:ln>
        </p:spPr>
        <p:txBody>
          <a:bodyPr wrap="none" anchor="ctr"/>
          <a:lstStyle/>
          <a:p>
            <a:endParaRPr lang="en-US"/>
          </a:p>
        </p:txBody>
      </p:sp>
      <p:pic>
        <p:nvPicPr>
          <p:cNvPr id="1053" name="Picture 37"/>
          <p:cNvPicPr>
            <a:picLocks noChangeAspect="1" noChangeArrowheads="1"/>
          </p:cNvPicPr>
          <p:nvPr/>
        </p:nvPicPr>
        <p:blipFill>
          <a:blip r:embed="rId4" cstate="print">
            <a:lum bright="-12000" contrast="12000"/>
          </a:blip>
          <a:srcRect l="569" t="542" r="1372" b="415"/>
          <a:stretch>
            <a:fillRect/>
          </a:stretch>
        </p:blipFill>
        <p:spPr bwMode="auto">
          <a:xfrm>
            <a:off x="9420225" y="4967288"/>
            <a:ext cx="1106488" cy="1600200"/>
          </a:xfrm>
          <a:prstGeom prst="rect">
            <a:avLst/>
          </a:prstGeom>
          <a:noFill/>
          <a:ln w="9525">
            <a:noFill/>
            <a:miter lim="800000"/>
            <a:headEnd/>
            <a:tailEnd/>
          </a:ln>
        </p:spPr>
      </p:pic>
      <p:graphicFrame>
        <p:nvGraphicFramePr>
          <p:cNvPr id="1026" name="Object 38"/>
          <p:cNvGraphicFramePr>
            <a:graphicFrameLocks noChangeAspect="1"/>
          </p:cNvGraphicFramePr>
          <p:nvPr>
            <p:extLst>
              <p:ext uri="{D42A27DB-BD31-4B8C-83A1-F6EECF244321}">
                <p14:modId xmlns:p14="http://schemas.microsoft.com/office/powerpoint/2010/main" val="529638519"/>
              </p:ext>
            </p:extLst>
          </p:nvPr>
        </p:nvGraphicFramePr>
        <p:xfrm>
          <a:off x="9420224" y="3630614"/>
          <a:ext cx="1050925" cy="1214437"/>
        </p:xfrm>
        <a:graphic>
          <a:graphicData uri="http://schemas.openxmlformats.org/presentationml/2006/ole">
            <mc:AlternateContent xmlns:mc="http://schemas.openxmlformats.org/markup-compatibility/2006">
              <mc:Choice xmlns:v="urn:schemas-microsoft-com:vml" Requires="v">
                <p:oleObj spid="_x0000_s3148" name="Image" r:id="rId5" imgW="1231290" imgH="1346649" progId="">
                  <p:embed/>
                </p:oleObj>
              </mc:Choice>
              <mc:Fallback>
                <p:oleObj name="Image" r:id="rId5" imgW="1231290" imgH="1346649" progId="">
                  <p:embed/>
                  <p:pic>
                    <p:nvPicPr>
                      <p:cNvPr id="0" name=""/>
                      <p:cNvPicPr>
                        <a:picLocks noChangeAspect="1" noChangeArrowheads="1"/>
                      </p:cNvPicPr>
                      <p:nvPr/>
                    </p:nvPicPr>
                    <p:blipFill>
                      <a:blip r:embed="rId6">
                        <a:clrChange>
                          <a:clrFrom>
                            <a:srgbClr val="FFFFFF"/>
                          </a:clrFrom>
                          <a:clrTo>
                            <a:srgbClr val="FFFFFF">
                              <a:alpha val="0"/>
                            </a:srgbClr>
                          </a:clrTo>
                        </a:clrChange>
                        <a:lum bright="-24000" contrast="48000"/>
                        <a:extLst>
                          <a:ext uri="{28A0092B-C50C-407E-A947-70E740481C1C}">
                            <a14:useLocalDpi xmlns:a14="http://schemas.microsoft.com/office/drawing/2010/main" val="0"/>
                          </a:ext>
                        </a:extLst>
                      </a:blip>
                      <a:srcRect/>
                      <a:stretch>
                        <a:fillRect/>
                      </a:stretch>
                    </p:blipFill>
                    <p:spPr bwMode="auto">
                      <a:xfrm>
                        <a:off x="9420224" y="3630614"/>
                        <a:ext cx="1050925" cy="1214437"/>
                      </a:xfrm>
                      <a:prstGeom prst="rect">
                        <a:avLst/>
                      </a:prstGeom>
                      <a:noFill/>
                      <a:ln>
                        <a:noFill/>
                      </a:ln>
                      <a:effectLst/>
                      <a:extLst/>
                    </p:spPr>
                  </p:pic>
                </p:oleObj>
              </mc:Fallback>
            </mc:AlternateContent>
          </a:graphicData>
        </a:graphic>
      </p:graphicFrame>
      <p:sp>
        <p:nvSpPr>
          <p:cNvPr id="1054" name="Text Box 39"/>
          <p:cNvSpPr txBox="1">
            <a:spLocks noChangeArrowheads="1"/>
          </p:cNvSpPr>
          <p:nvPr/>
        </p:nvSpPr>
        <p:spPr bwMode="auto">
          <a:xfrm>
            <a:off x="7437406" y="4273550"/>
            <a:ext cx="1797082" cy="523220"/>
          </a:xfrm>
          <a:prstGeom prst="rect">
            <a:avLst/>
          </a:prstGeom>
          <a:noFill/>
          <a:ln w="9525">
            <a:noFill/>
            <a:miter lim="800000"/>
            <a:headEnd/>
            <a:tailEnd/>
          </a:ln>
        </p:spPr>
        <p:txBody>
          <a:bodyPr wrap="square">
            <a:spAutoFit/>
          </a:bodyPr>
          <a:lstStyle/>
          <a:p>
            <a:pPr algn="r"/>
            <a:r>
              <a:rPr lang="en-US" sz="1400" dirty="0">
                <a:solidFill>
                  <a:srgbClr val="0000FF"/>
                </a:solidFill>
                <a:latin typeface="Times New Roman" panose="02020603050405020304" pitchFamily="18" charset="0"/>
                <a:cs typeface="Times New Roman" panose="02020603050405020304" pitchFamily="18" charset="0"/>
              </a:rPr>
              <a:t>Right angle becomes obtuse angle.</a:t>
            </a:r>
          </a:p>
        </p:txBody>
      </p:sp>
      <p:sp>
        <p:nvSpPr>
          <p:cNvPr id="1055" name="Text Box 40"/>
          <p:cNvSpPr txBox="1">
            <a:spLocks noChangeArrowheads="1"/>
          </p:cNvSpPr>
          <p:nvPr/>
        </p:nvSpPr>
        <p:spPr bwMode="auto">
          <a:xfrm>
            <a:off x="7702386" y="3673475"/>
            <a:ext cx="1435263" cy="523220"/>
          </a:xfrm>
          <a:prstGeom prst="rect">
            <a:avLst/>
          </a:prstGeom>
          <a:noFill/>
          <a:ln w="9525">
            <a:noFill/>
            <a:miter lim="800000"/>
            <a:headEnd/>
            <a:tailEnd/>
          </a:ln>
        </p:spPr>
        <p:txBody>
          <a:bodyPr wrap="square">
            <a:spAutoFit/>
          </a:bodyPr>
          <a:lstStyle/>
          <a:p>
            <a:pPr algn="r"/>
            <a:r>
              <a:rPr lang="en-US" sz="1400" dirty="0">
                <a:solidFill>
                  <a:srgbClr val="0000FF"/>
                </a:solidFill>
                <a:latin typeface="Times New Roman" panose="02020603050405020304" pitchFamily="18" charset="0"/>
                <a:cs typeface="Times New Roman" panose="02020603050405020304" pitchFamily="18" charset="0"/>
              </a:rPr>
              <a:t>Circular hole becomes ellipse</a:t>
            </a:r>
          </a:p>
        </p:txBody>
      </p:sp>
      <p:sp>
        <p:nvSpPr>
          <p:cNvPr id="1056" name="Line 41"/>
          <p:cNvSpPr>
            <a:spLocks noChangeShapeType="1"/>
          </p:cNvSpPr>
          <p:nvPr/>
        </p:nvSpPr>
        <p:spPr bwMode="auto">
          <a:xfrm>
            <a:off x="9204317" y="3892551"/>
            <a:ext cx="663584" cy="163513"/>
          </a:xfrm>
          <a:prstGeom prst="line">
            <a:avLst/>
          </a:prstGeom>
          <a:noFill/>
          <a:ln w="9525">
            <a:solidFill>
              <a:srgbClr val="FF3300"/>
            </a:solidFill>
            <a:round/>
            <a:headEnd/>
            <a:tailEnd type="arrow" w="med" len="lg"/>
          </a:ln>
        </p:spPr>
        <p:txBody>
          <a:bodyPr/>
          <a:lstStyle/>
          <a:p>
            <a:endParaRPr lang="en-US"/>
          </a:p>
        </p:txBody>
      </p:sp>
      <p:sp>
        <p:nvSpPr>
          <p:cNvPr id="1057" name="Freeform 42"/>
          <p:cNvSpPr>
            <a:spLocks/>
          </p:cNvSpPr>
          <p:nvPr/>
        </p:nvSpPr>
        <p:spPr bwMode="auto">
          <a:xfrm>
            <a:off x="9879014" y="4557714"/>
            <a:ext cx="128587" cy="41275"/>
          </a:xfrm>
          <a:custGeom>
            <a:avLst/>
            <a:gdLst>
              <a:gd name="T0" fmla="*/ 128587 w 208"/>
              <a:gd name="T1" fmla="*/ 38773 h 66"/>
              <a:gd name="T2" fmla="*/ 63057 w 208"/>
              <a:gd name="T3" fmla="*/ 0 h 66"/>
              <a:gd name="T4" fmla="*/ 0 w 208"/>
              <a:gd name="T5" fmla="*/ 41275 h 66"/>
              <a:gd name="T6" fmla="*/ 0 60000 65536"/>
              <a:gd name="T7" fmla="*/ 0 60000 65536"/>
              <a:gd name="T8" fmla="*/ 0 60000 65536"/>
              <a:gd name="T9" fmla="*/ 0 w 208"/>
              <a:gd name="T10" fmla="*/ 0 h 66"/>
              <a:gd name="T11" fmla="*/ 208 w 208"/>
              <a:gd name="T12" fmla="*/ 66 h 66"/>
            </a:gdLst>
            <a:ahLst/>
            <a:cxnLst>
              <a:cxn ang="T6">
                <a:pos x="T0" y="T1"/>
              </a:cxn>
              <a:cxn ang="T7">
                <a:pos x="T2" y="T3"/>
              </a:cxn>
              <a:cxn ang="T8">
                <a:pos x="T4" y="T5"/>
              </a:cxn>
            </a:cxnLst>
            <a:rect l="T9" t="T10" r="T11" b="T12"/>
            <a:pathLst>
              <a:path w="208" h="66">
                <a:moveTo>
                  <a:pt x="208" y="62"/>
                </a:moveTo>
                <a:lnTo>
                  <a:pt x="102" y="0"/>
                </a:lnTo>
                <a:lnTo>
                  <a:pt x="0" y="66"/>
                </a:lnTo>
              </a:path>
            </a:pathLst>
          </a:custGeom>
          <a:noFill/>
          <a:ln w="9525">
            <a:solidFill>
              <a:srgbClr val="FF0000"/>
            </a:solidFill>
            <a:round/>
            <a:headEnd/>
            <a:tailEnd/>
          </a:ln>
        </p:spPr>
        <p:txBody>
          <a:bodyPr/>
          <a:lstStyle/>
          <a:p>
            <a:endParaRPr lang="en-US"/>
          </a:p>
        </p:txBody>
      </p:sp>
      <p:sp>
        <p:nvSpPr>
          <p:cNvPr id="1058" name="Line 45"/>
          <p:cNvSpPr>
            <a:spLocks noChangeShapeType="1"/>
          </p:cNvSpPr>
          <p:nvPr/>
        </p:nvSpPr>
        <p:spPr bwMode="auto">
          <a:xfrm>
            <a:off x="9194800" y="4445001"/>
            <a:ext cx="673100" cy="125413"/>
          </a:xfrm>
          <a:prstGeom prst="line">
            <a:avLst/>
          </a:prstGeom>
          <a:noFill/>
          <a:ln w="9525">
            <a:solidFill>
              <a:srgbClr val="FF3300"/>
            </a:solidFill>
            <a:round/>
            <a:headEnd/>
            <a:tailEnd type="arrow" w="med" len="lg"/>
          </a:ln>
        </p:spPr>
        <p:txBody>
          <a:bodyPr/>
          <a:lstStyle/>
          <a:p>
            <a:endParaRPr lang="en-US"/>
          </a:p>
        </p:txBody>
      </p:sp>
      <p:sp>
        <p:nvSpPr>
          <p:cNvPr id="1059" name="Line 46"/>
          <p:cNvSpPr>
            <a:spLocks noChangeShapeType="1"/>
          </p:cNvSpPr>
          <p:nvPr/>
        </p:nvSpPr>
        <p:spPr bwMode="auto">
          <a:xfrm>
            <a:off x="9555164" y="5969000"/>
            <a:ext cx="930275" cy="0"/>
          </a:xfrm>
          <a:prstGeom prst="line">
            <a:avLst/>
          </a:prstGeom>
          <a:noFill/>
          <a:ln w="19050">
            <a:solidFill>
              <a:schemeClr val="tx1"/>
            </a:solidFill>
            <a:round/>
            <a:headEnd type="arrow" w="sm" len="lg"/>
            <a:tailEnd type="arrow" w="sm" len="lg"/>
          </a:ln>
        </p:spPr>
        <p:txBody>
          <a:bodyPr/>
          <a:lstStyle/>
          <a:p>
            <a:endParaRPr lang="en-US"/>
          </a:p>
        </p:txBody>
      </p:sp>
      <p:sp>
        <p:nvSpPr>
          <p:cNvPr id="1060" name="Text Box 47"/>
          <p:cNvSpPr txBox="1">
            <a:spLocks noChangeArrowheads="1"/>
          </p:cNvSpPr>
          <p:nvPr/>
        </p:nvSpPr>
        <p:spPr bwMode="auto">
          <a:xfrm>
            <a:off x="9315451" y="6025021"/>
            <a:ext cx="1362075" cy="430887"/>
          </a:xfrm>
          <a:prstGeom prst="rect">
            <a:avLst/>
          </a:prstGeom>
          <a:noFill/>
          <a:ln w="9525">
            <a:noFill/>
            <a:miter lim="800000"/>
            <a:headEnd/>
            <a:tailEnd/>
          </a:ln>
        </p:spPr>
        <p:txBody>
          <a:bodyPr lIns="0" tIns="0" rIns="0" bIns="0" anchor="ctr" anchorCtr="1">
            <a:spAutoFit/>
          </a:bodyPr>
          <a:lstStyle/>
          <a:p>
            <a:r>
              <a:rPr lang="en-US" sz="1400" dirty="0">
                <a:latin typeface="Arial" charset="0"/>
                <a:cs typeface="Arial" charset="0"/>
              </a:rPr>
              <a:t>Distorted</a:t>
            </a:r>
          </a:p>
          <a:p>
            <a:r>
              <a:rPr lang="en-US" sz="1400" dirty="0">
                <a:latin typeface="Arial" charset="0"/>
                <a:cs typeface="Arial" charset="0"/>
              </a:rPr>
              <a:t>width</a:t>
            </a:r>
          </a:p>
        </p:txBody>
      </p:sp>
      <p:sp>
        <p:nvSpPr>
          <p:cNvPr id="1061" name="Oval 48"/>
          <p:cNvSpPr>
            <a:spLocks noChangeArrowheads="1"/>
          </p:cNvSpPr>
          <p:nvPr/>
        </p:nvSpPr>
        <p:spPr bwMode="auto">
          <a:xfrm>
            <a:off x="7324725" y="1743075"/>
            <a:ext cx="133350" cy="133350"/>
          </a:xfrm>
          <a:prstGeom prst="ellipse">
            <a:avLst/>
          </a:prstGeom>
          <a:solidFill>
            <a:srgbClr val="FF3300"/>
          </a:solidFill>
          <a:ln w="9525" algn="ctr">
            <a:solidFill>
              <a:srgbClr val="FF3300"/>
            </a:solidFill>
            <a:round/>
            <a:headEnd/>
            <a:tailEnd/>
          </a:ln>
        </p:spPr>
        <p:txBody>
          <a:bodyPr wrap="none" anchor="ctr"/>
          <a:lstStyle/>
          <a:p>
            <a:endParaRPr lang="en-US"/>
          </a:p>
        </p:txBody>
      </p:sp>
      <p:sp>
        <p:nvSpPr>
          <p:cNvPr id="1062" name="Oval 49"/>
          <p:cNvSpPr>
            <a:spLocks noChangeArrowheads="1"/>
          </p:cNvSpPr>
          <p:nvPr/>
        </p:nvSpPr>
        <p:spPr bwMode="auto">
          <a:xfrm>
            <a:off x="4276725" y="1714500"/>
            <a:ext cx="133350" cy="133350"/>
          </a:xfrm>
          <a:prstGeom prst="ellipse">
            <a:avLst/>
          </a:prstGeom>
          <a:solidFill>
            <a:srgbClr val="339933"/>
          </a:solidFill>
          <a:ln w="9525" algn="ctr">
            <a:solidFill>
              <a:srgbClr val="339933"/>
            </a:solidFill>
            <a:round/>
            <a:headEnd/>
            <a:tailEnd/>
          </a:ln>
        </p:spPr>
        <p:txBody>
          <a:bodyPr wrap="none" anchor="ctr"/>
          <a:lstStyle/>
          <a:p>
            <a:endParaRPr lang="en-US"/>
          </a:p>
        </p:txBody>
      </p:sp>
      <p:sp>
        <p:nvSpPr>
          <p:cNvPr id="1063" name="Text Box 50"/>
          <p:cNvSpPr txBox="1">
            <a:spLocks noChangeArrowheads="1"/>
          </p:cNvSpPr>
          <p:nvPr/>
        </p:nvSpPr>
        <p:spPr bwMode="auto">
          <a:xfrm>
            <a:off x="4432301" y="1539875"/>
            <a:ext cx="2657475" cy="1163638"/>
          </a:xfrm>
          <a:prstGeom prst="rect">
            <a:avLst/>
          </a:prstGeom>
          <a:noFill/>
          <a:ln w="9525">
            <a:noFill/>
            <a:miter lim="800000"/>
            <a:headEnd/>
            <a:tailEnd/>
          </a:ln>
        </p:spPr>
        <p:txBody>
          <a:bodyPr>
            <a:spAutoFit/>
          </a:bodyPr>
          <a:lstStyle/>
          <a:p>
            <a:pPr algn="l">
              <a:lnSpc>
                <a:spcPct val="130000"/>
              </a:lnSpc>
            </a:pPr>
            <a:r>
              <a:rPr lang="en-US" dirty="0">
                <a:latin typeface="Times New Roman" panose="02020603050405020304" pitchFamily="18" charset="0"/>
                <a:cs typeface="Times New Roman" panose="02020603050405020304" pitchFamily="18" charset="0"/>
              </a:rPr>
              <a:t>Accurately presents  object’s details, i.e.</a:t>
            </a:r>
          </a:p>
          <a:p>
            <a:pPr algn="l">
              <a:lnSpc>
                <a:spcPct val="130000"/>
              </a:lnSpc>
            </a:pPr>
            <a:r>
              <a:rPr lang="en-US" dirty="0">
                <a:latin typeface="Times New Roman" panose="02020603050405020304" pitchFamily="18" charset="0"/>
                <a:cs typeface="Times New Roman" panose="02020603050405020304" pitchFamily="18" charset="0"/>
              </a:rPr>
              <a:t>size and shape.</a:t>
            </a:r>
          </a:p>
        </p:txBody>
      </p:sp>
      <p:sp>
        <p:nvSpPr>
          <p:cNvPr id="1064" name="Text Box 51"/>
          <p:cNvSpPr txBox="1">
            <a:spLocks noChangeArrowheads="1"/>
          </p:cNvSpPr>
          <p:nvPr/>
        </p:nvSpPr>
        <p:spPr bwMode="auto">
          <a:xfrm>
            <a:off x="7493001" y="1552575"/>
            <a:ext cx="1691489" cy="812530"/>
          </a:xfrm>
          <a:prstGeom prst="rect">
            <a:avLst/>
          </a:prstGeom>
          <a:noFill/>
          <a:ln w="9525">
            <a:noFill/>
            <a:miter lim="800000"/>
            <a:headEnd/>
            <a:tailEnd/>
          </a:ln>
        </p:spPr>
        <p:txBody>
          <a:bodyPr wrap="none">
            <a:spAutoFit/>
          </a:bodyPr>
          <a:lstStyle/>
          <a:p>
            <a:pPr algn="l">
              <a:lnSpc>
                <a:spcPct val="130000"/>
              </a:lnSpc>
            </a:pPr>
            <a:r>
              <a:rPr lang="en-US" dirty="0">
                <a:latin typeface="Times New Roman" panose="02020603050405020304" pitchFamily="18" charset="0"/>
                <a:cs typeface="Times New Roman" panose="02020603050405020304" pitchFamily="18" charset="0"/>
              </a:rPr>
              <a:t>Require training</a:t>
            </a:r>
          </a:p>
          <a:p>
            <a:pPr algn="l">
              <a:lnSpc>
                <a:spcPct val="130000"/>
              </a:lnSpc>
            </a:pPr>
            <a:r>
              <a:rPr lang="en-US" dirty="0">
                <a:latin typeface="Times New Roman" panose="02020603050405020304" pitchFamily="18" charset="0"/>
                <a:cs typeface="Times New Roman" panose="02020603050405020304" pitchFamily="18" charset="0"/>
              </a:rPr>
              <a:t>to visualization.</a:t>
            </a:r>
          </a:p>
        </p:txBody>
      </p:sp>
      <p:sp>
        <p:nvSpPr>
          <p:cNvPr id="1065" name="Text Box 53"/>
          <p:cNvSpPr txBox="1">
            <a:spLocks noChangeArrowheads="1"/>
          </p:cNvSpPr>
          <p:nvPr/>
        </p:nvSpPr>
        <p:spPr bwMode="auto">
          <a:xfrm>
            <a:off x="4908550" y="1182688"/>
            <a:ext cx="1352550" cy="366712"/>
          </a:xfrm>
          <a:prstGeom prst="rect">
            <a:avLst/>
          </a:prstGeom>
          <a:noFill/>
          <a:ln w="9525" algn="ctr">
            <a:noFill/>
            <a:miter lim="800000"/>
            <a:headEnd/>
            <a:tailEnd/>
          </a:ln>
        </p:spPr>
        <p:txBody>
          <a:bodyPr wrap="none">
            <a:spAutoFit/>
          </a:bodyPr>
          <a:lstStyle/>
          <a:p>
            <a:pPr algn="just"/>
            <a:r>
              <a:rPr lang="en-US" b="1">
                <a:solidFill>
                  <a:schemeClr val="bg1"/>
                </a:solidFill>
                <a:latin typeface="Arial" charset="0"/>
              </a:rPr>
              <a:t>Advantage</a:t>
            </a:r>
            <a:endParaRPr lang="th-TH" b="1">
              <a:solidFill>
                <a:schemeClr val="bg1"/>
              </a:solidFill>
              <a:latin typeface="Arial" charset="0"/>
            </a:endParaRPr>
          </a:p>
        </p:txBody>
      </p:sp>
      <p:sp>
        <p:nvSpPr>
          <p:cNvPr id="1066" name="Text Box 56"/>
          <p:cNvSpPr txBox="1">
            <a:spLocks noChangeArrowheads="1"/>
          </p:cNvSpPr>
          <p:nvPr/>
        </p:nvSpPr>
        <p:spPr bwMode="auto">
          <a:xfrm>
            <a:off x="8023225" y="1211263"/>
            <a:ext cx="1670050" cy="366712"/>
          </a:xfrm>
          <a:prstGeom prst="rect">
            <a:avLst/>
          </a:prstGeom>
          <a:noFill/>
          <a:ln w="9525" algn="ctr">
            <a:noFill/>
            <a:miter lim="800000"/>
            <a:headEnd/>
            <a:tailEnd/>
          </a:ln>
        </p:spPr>
        <p:txBody>
          <a:bodyPr wrap="none">
            <a:spAutoFit/>
          </a:bodyPr>
          <a:lstStyle/>
          <a:p>
            <a:pPr algn="just"/>
            <a:r>
              <a:rPr lang="en-US" altLang="ja-JP" b="1">
                <a:solidFill>
                  <a:schemeClr val="bg1"/>
                </a:solidFill>
                <a:latin typeface="Arial" charset="0"/>
                <a:ea typeface="MS PGothic" pitchFamily="34" charset="-128"/>
              </a:rPr>
              <a:t>Disa</a:t>
            </a:r>
            <a:r>
              <a:rPr lang="en-US" b="1">
                <a:solidFill>
                  <a:schemeClr val="bg1"/>
                </a:solidFill>
                <a:latin typeface="Arial" charset="0"/>
              </a:rPr>
              <a:t>dvantage</a:t>
            </a:r>
            <a:endParaRPr lang="th-TH" b="1">
              <a:solidFill>
                <a:schemeClr val="bg1"/>
              </a:solidFill>
              <a:latin typeface="Arial" charset="0"/>
            </a:endParaRPr>
          </a:p>
        </p:txBody>
      </p:sp>
      <p:sp>
        <p:nvSpPr>
          <p:cNvPr id="1067" name="Line 57"/>
          <p:cNvSpPr>
            <a:spLocks noChangeShapeType="1"/>
          </p:cNvSpPr>
          <p:nvPr/>
        </p:nvSpPr>
        <p:spPr bwMode="auto">
          <a:xfrm>
            <a:off x="1524000" y="1171575"/>
            <a:ext cx="9144000" cy="0"/>
          </a:xfrm>
          <a:prstGeom prst="line">
            <a:avLst/>
          </a:prstGeom>
          <a:noFill/>
          <a:ln w="28575">
            <a:solidFill>
              <a:srgbClr val="339933"/>
            </a:solidFill>
            <a:round/>
            <a:headEnd/>
            <a:tailEnd/>
          </a:ln>
        </p:spPr>
        <p:txBody>
          <a:bodyPr/>
          <a:lstStyle/>
          <a:p>
            <a:endParaRPr lang="en-US"/>
          </a:p>
        </p:txBody>
      </p:sp>
      <p:sp>
        <p:nvSpPr>
          <p:cNvPr id="1068" name="Text Box 58"/>
          <p:cNvSpPr txBox="1">
            <a:spLocks noChangeArrowheads="1"/>
          </p:cNvSpPr>
          <p:nvPr/>
        </p:nvSpPr>
        <p:spPr bwMode="auto">
          <a:xfrm>
            <a:off x="2215683" y="1187451"/>
            <a:ext cx="667683" cy="369332"/>
          </a:xfrm>
          <a:prstGeom prst="rect">
            <a:avLst/>
          </a:prstGeom>
          <a:noFill/>
          <a:ln w="9525" algn="ctr">
            <a:noFill/>
            <a:miter lim="800000"/>
            <a:headEnd/>
            <a:tailEnd/>
          </a:ln>
        </p:spPr>
        <p:txBody>
          <a:bodyPr wrap="none">
            <a:spAutoFit/>
          </a:bodyPr>
          <a:lstStyle/>
          <a:p>
            <a:pPr algn="just"/>
            <a:r>
              <a:rPr lang="en-US" b="1" dirty="0">
                <a:solidFill>
                  <a:schemeClr val="tx2"/>
                </a:solidFill>
                <a:latin typeface="Times New Roman" panose="02020603050405020304" pitchFamily="18" charset="0"/>
                <a:cs typeface="Times New Roman" panose="02020603050405020304" pitchFamily="18" charset="0"/>
              </a:rPr>
              <a:t>Type</a:t>
            </a:r>
            <a:endParaRPr lang="th-TH" b="1" dirty="0">
              <a:solidFill>
                <a:schemeClr val="tx2"/>
              </a:solidFill>
              <a:latin typeface="Times New Roman" panose="02020603050405020304" pitchFamily="18" charset="0"/>
            </a:endParaRPr>
          </a:p>
        </p:txBody>
      </p:sp>
    </p:spTree>
    <p:extLst>
      <p:ext uri="{BB962C8B-B14F-4D97-AF65-F5344CB8AC3E}">
        <p14:creationId xmlns:p14="http://schemas.microsoft.com/office/powerpoint/2010/main" val="205403699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grpId="0" nodeType="clickEffect">
                                  <p:stCondLst>
                                    <p:cond delay="0"/>
                                  </p:stCondLst>
                                  <p:childTnLst>
                                    <p:set>
                                      <p:cBhvr>
                                        <p:cTn id="6" dur="1" fill="hold">
                                          <p:stCondLst>
                                            <p:cond delay="0"/>
                                          </p:stCondLst>
                                        </p:cTn>
                                        <p:tgtEl>
                                          <p:spTgt spid="1067"/>
                                        </p:tgtEl>
                                        <p:attrNameLst>
                                          <p:attrName>style.visibility</p:attrName>
                                        </p:attrNameLst>
                                      </p:cBhvr>
                                      <p:to>
                                        <p:strVal val="visible"/>
                                      </p:to>
                                    </p:set>
                                    <p:animEffect transition="in" filter="strips(downLeft)">
                                      <p:cBhvr>
                                        <p:cTn id="7" dur="500"/>
                                        <p:tgtEl>
                                          <p:spTgt spid="1067"/>
                                        </p:tgtEl>
                                      </p:cBhvr>
                                    </p:animEffect>
                                  </p:childTnLst>
                                </p:cTn>
                              </p:par>
                              <p:par>
                                <p:cTn id="8" presetID="18" presetClass="entr" presetSubtype="12" fill="hold" grpId="0" nodeType="withEffect">
                                  <p:stCondLst>
                                    <p:cond delay="0"/>
                                  </p:stCondLst>
                                  <p:childTnLst>
                                    <p:set>
                                      <p:cBhvr>
                                        <p:cTn id="9" dur="1" fill="hold">
                                          <p:stCondLst>
                                            <p:cond delay="0"/>
                                          </p:stCondLst>
                                        </p:cTn>
                                        <p:tgtEl>
                                          <p:spTgt spid="1044"/>
                                        </p:tgtEl>
                                        <p:attrNameLst>
                                          <p:attrName>style.visibility</p:attrName>
                                        </p:attrNameLst>
                                      </p:cBhvr>
                                      <p:to>
                                        <p:strVal val="visible"/>
                                      </p:to>
                                    </p:set>
                                    <p:animEffect transition="in" filter="strips(downLeft)">
                                      <p:cBhvr>
                                        <p:cTn id="10" dur="500"/>
                                        <p:tgtEl>
                                          <p:spTgt spid="1044"/>
                                        </p:tgtEl>
                                      </p:cBhvr>
                                    </p:animEffect>
                                  </p:childTnLst>
                                </p:cTn>
                              </p:par>
                              <p:par>
                                <p:cTn id="11" presetID="18" presetClass="entr" presetSubtype="12" fill="hold" grpId="0" nodeType="withEffect">
                                  <p:stCondLst>
                                    <p:cond delay="0"/>
                                  </p:stCondLst>
                                  <p:childTnLst>
                                    <p:set>
                                      <p:cBhvr>
                                        <p:cTn id="12" dur="1" fill="hold">
                                          <p:stCondLst>
                                            <p:cond delay="0"/>
                                          </p:stCondLst>
                                        </p:cTn>
                                        <p:tgtEl>
                                          <p:spTgt spid="1038"/>
                                        </p:tgtEl>
                                        <p:attrNameLst>
                                          <p:attrName>style.visibility</p:attrName>
                                        </p:attrNameLst>
                                      </p:cBhvr>
                                      <p:to>
                                        <p:strVal val="visible"/>
                                      </p:to>
                                    </p:set>
                                    <p:animEffect transition="in" filter="strips(downLeft)">
                                      <p:cBhvr>
                                        <p:cTn id="13" dur="500"/>
                                        <p:tgtEl>
                                          <p:spTgt spid="1038"/>
                                        </p:tgtEl>
                                      </p:cBhvr>
                                    </p:animEffect>
                                  </p:childTnLst>
                                </p:cTn>
                              </p:par>
                              <p:par>
                                <p:cTn id="14" presetID="18" presetClass="entr" presetSubtype="12" fill="hold" grpId="0" nodeType="withEffect">
                                  <p:stCondLst>
                                    <p:cond delay="0"/>
                                  </p:stCondLst>
                                  <p:childTnLst>
                                    <p:set>
                                      <p:cBhvr>
                                        <p:cTn id="15" dur="1" fill="hold">
                                          <p:stCondLst>
                                            <p:cond delay="0"/>
                                          </p:stCondLst>
                                        </p:cTn>
                                        <p:tgtEl>
                                          <p:spTgt spid="1040"/>
                                        </p:tgtEl>
                                        <p:attrNameLst>
                                          <p:attrName>style.visibility</p:attrName>
                                        </p:attrNameLst>
                                      </p:cBhvr>
                                      <p:to>
                                        <p:strVal val="visible"/>
                                      </p:to>
                                    </p:set>
                                    <p:animEffect transition="in" filter="strips(downLeft)">
                                      <p:cBhvr>
                                        <p:cTn id="16" dur="500"/>
                                        <p:tgtEl>
                                          <p:spTgt spid="104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37"/>
                                        </p:tgtEl>
                                        <p:attrNameLst>
                                          <p:attrName>style.visibility</p:attrName>
                                        </p:attrNameLst>
                                      </p:cBhvr>
                                      <p:to>
                                        <p:strVal val="visible"/>
                                      </p:to>
                                    </p:set>
                                    <p:animEffect transition="in" filter="fade">
                                      <p:cBhvr>
                                        <p:cTn id="21" dur="500"/>
                                        <p:tgtEl>
                                          <p:spTgt spid="1037"/>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2"/>
                                        </p:tgtEl>
                                        <p:attrNameLst>
                                          <p:attrName>style.visibility</p:attrName>
                                        </p:attrNameLst>
                                      </p:cBhvr>
                                      <p:to>
                                        <p:strVal val="visible"/>
                                      </p:to>
                                    </p:set>
                                    <p:animEffect transition="in" filter="fade">
                                      <p:cBhvr>
                                        <p:cTn id="26" dur="500"/>
                                        <p:tgtEl>
                                          <p:spTgt spid="2"/>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063"/>
                                        </p:tgtEl>
                                        <p:attrNameLst>
                                          <p:attrName>style.visibility</p:attrName>
                                        </p:attrNameLst>
                                      </p:cBhvr>
                                      <p:to>
                                        <p:strVal val="visible"/>
                                      </p:to>
                                    </p:set>
                                    <p:animEffect transition="in" filter="fade">
                                      <p:cBhvr>
                                        <p:cTn id="31" dur="500"/>
                                        <p:tgtEl>
                                          <p:spTgt spid="1063"/>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064"/>
                                        </p:tgtEl>
                                        <p:attrNameLst>
                                          <p:attrName>style.visibility</p:attrName>
                                        </p:attrNameLst>
                                      </p:cBhvr>
                                      <p:to>
                                        <p:strVal val="visible"/>
                                      </p:to>
                                    </p:set>
                                    <p:animEffect transition="in" filter="fade">
                                      <p:cBhvr>
                                        <p:cTn id="36" dur="500"/>
                                        <p:tgtEl>
                                          <p:spTgt spid="1064"/>
                                        </p:tgtEl>
                                      </p:cBhvr>
                                    </p:animEffect>
                                  </p:childTnLst>
                                </p:cTn>
                              </p:par>
                            </p:childTnLst>
                          </p:cTn>
                        </p:par>
                      </p:childTnLst>
                    </p:cTn>
                  </p:par>
                  <p:par>
                    <p:cTn id="37" fill="hold">
                      <p:stCondLst>
                        <p:cond delay="indefinite"/>
                      </p:stCondLst>
                      <p:childTnLst>
                        <p:par>
                          <p:cTn id="38" fill="hold">
                            <p:stCondLst>
                              <p:cond delay="0"/>
                            </p:stCondLst>
                            <p:childTnLst>
                              <p:par>
                                <p:cTn id="39" presetID="18" presetClass="entr" presetSubtype="12" fill="hold" grpId="0" nodeType="clickEffect">
                                  <p:stCondLst>
                                    <p:cond delay="0"/>
                                  </p:stCondLst>
                                  <p:childTnLst>
                                    <p:set>
                                      <p:cBhvr>
                                        <p:cTn id="40" dur="1" fill="hold">
                                          <p:stCondLst>
                                            <p:cond delay="0"/>
                                          </p:stCondLst>
                                        </p:cTn>
                                        <p:tgtEl>
                                          <p:spTgt spid="1043"/>
                                        </p:tgtEl>
                                        <p:attrNameLst>
                                          <p:attrName>style.visibility</p:attrName>
                                        </p:attrNameLst>
                                      </p:cBhvr>
                                      <p:to>
                                        <p:strVal val="visible"/>
                                      </p:to>
                                    </p:set>
                                    <p:animEffect transition="in" filter="strips(downLeft)">
                                      <p:cBhvr>
                                        <p:cTn id="41" dur="500"/>
                                        <p:tgtEl>
                                          <p:spTgt spid="1043"/>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1035"/>
                                        </p:tgtEl>
                                        <p:attrNameLst>
                                          <p:attrName>style.visibility</p:attrName>
                                        </p:attrNameLst>
                                      </p:cBhvr>
                                      <p:to>
                                        <p:strVal val="visible"/>
                                      </p:to>
                                    </p:set>
                                    <p:animEffect transition="in" filter="fade">
                                      <p:cBhvr>
                                        <p:cTn id="46" dur="500"/>
                                        <p:tgtEl>
                                          <p:spTgt spid="1035"/>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033"/>
                                        </p:tgtEl>
                                        <p:attrNameLst>
                                          <p:attrName>style.visibility</p:attrName>
                                        </p:attrNameLst>
                                      </p:cBhvr>
                                      <p:to>
                                        <p:strVal val="visible"/>
                                      </p:to>
                                    </p:set>
                                    <p:animEffect transition="in" filter="fade">
                                      <p:cBhvr>
                                        <p:cTn id="49" dur="500"/>
                                        <p:tgtEl>
                                          <p:spTgt spid="1033"/>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032"/>
                                        </p:tgtEl>
                                        <p:attrNameLst>
                                          <p:attrName>style.visibility</p:attrName>
                                        </p:attrNameLst>
                                      </p:cBhvr>
                                      <p:to>
                                        <p:strVal val="visible"/>
                                      </p:to>
                                    </p:set>
                                    <p:animEffect transition="in" filter="fade">
                                      <p:cBhvr>
                                        <p:cTn id="52" dur="500"/>
                                        <p:tgtEl>
                                          <p:spTgt spid="1032"/>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1041"/>
                                        </p:tgtEl>
                                        <p:attrNameLst>
                                          <p:attrName>style.visibility</p:attrName>
                                        </p:attrNameLst>
                                      </p:cBhvr>
                                      <p:to>
                                        <p:strVal val="visible"/>
                                      </p:to>
                                    </p:set>
                                    <p:animEffect transition="in" filter="fade">
                                      <p:cBhvr>
                                        <p:cTn id="57" dur="500"/>
                                        <p:tgtEl>
                                          <p:spTgt spid="1041"/>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1026"/>
                                        </p:tgtEl>
                                        <p:attrNameLst>
                                          <p:attrName>style.visibility</p:attrName>
                                        </p:attrNameLst>
                                      </p:cBhvr>
                                      <p:to>
                                        <p:strVal val="visible"/>
                                      </p:to>
                                    </p:set>
                                    <p:animEffect transition="in" filter="fade">
                                      <p:cBhvr>
                                        <p:cTn id="62" dur="500"/>
                                        <p:tgtEl>
                                          <p:spTgt spid="1026"/>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1058"/>
                                        </p:tgtEl>
                                        <p:attrNameLst>
                                          <p:attrName>style.visibility</p:attrName>
                                        </p:attrNameLst>
                                      </p:cBhvr>
                                      <p:to>
                                        <p:strVal val="visible"/>
                                      </p:to>
                                    </p:set>
                                    <p:animEffect transition="in" filter="fade">
                                      <p:cBhvr>
                                        <p:cTn id="65" dur="500"/>
                                        <p:tgtEl>
                                          <p:spTgt spid="1058"/>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1056"/>
                                        </p:tgtEl>
                                        <p:attrNameLst>
                                          <p:attrName>style.visibility</p:attrName>
                                        </p:attrNameLst>
                                      </p:cBhvr>
                                      <p:to>
                                        <p:strVal val="visible"/>
                                      </p:to>
                                    </p:set>
                                    <p:animEffect transition="in" filter="fade">
                                      <p:cBhvr>
                                        <p:cTn id="68" dur="500"/>
                                        <p:tgtEl>
                                          <p:spTgt spid="1056"/>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1055"/>
                                        </p:tgtEl>
                                        <p:attrNameLst>
                                          <p:attrName>style.visibility</p:attrName>
                                        </p:attrNameLst>
                                      </p:cBhvr>
                                      <p:to>
                                        <p:strVal val="visible"/>
                                      </p:to>
                                    </p:set>
                                    <p:animEffect transition="in" filter="fade">
                                      <p:cBhvr>
                                        <p:cTn id="71" dur="500"/>
                                        <p:tgtEl>
                                          <p:spTgt spid="1055"/>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1054"/>
                                        </p:tgtEl>
                                        <p:attrNameLst>
                                          <p:attrName>style.visibility</p:attrName>
                                        </p:attrNameLst>
                                      </p:cBhvr>
                                      <p:to>
                                        <p:strVal val="visible"/>
                                      </p:to>
                                    </p:set>
                                    <p:animEffect transition="in" filter="fade">
                                      <p:cBhvr>
                                        <p:cTn id="74" dur="500"/>
                                        <p:tgtEl>
                                          <p:spTgt spid="1054"/>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1042"/>
                                        </p:tgtEl>
                                        <p:attrNameLst>
                                          <p:attrName>style.visibility</p:attrName>
                                        </p:attrNameLst>
                                      </p:cBhvr>
                                      <p:to>
                                        <p:strVal val="visible"/>
                                      </p:to>
                                    </p:set>
                                    <p:animEffect transition="in" filter="fade">
                                      <p:cBhvr>
                                        <p:cTn id="77" dur="500"/>
                                        <p:tgtEl>
                                          <p:spTgt spid="1042"/>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1031"/>
                                        </p:tgtEl>
                                        <p:attrNameLst>
                                          <p:attrName>style.visibility</p:attrName>
                                        </p:attrNameLst>
                                      </p:cBhvr>
                                      <p:to>
                                        <p:strVal val="visible"/>
                                      </p:to>
                                    </p:set>
                                    <p:animEffect transition="in" filter="fade">
                                      <p:cBhvr>
                                        <p:cTn id="82" dur="500"/>
                                        <p:tgtEl>
                                          <p:spTgt spid="1031"/>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1036"/>
                                        </p:tgtEl>
                                        <p:attrNameLst>
                                          <p:attrName>style.visibility</p:attrName>
                                        </p:attrNameLst>
                                      </p:cBhvr>
                                      <p:to>
                                        <p:strVal val="visible"/>
                                      </p:to>
                                    </p:set>
                                    <p:animEffect transition="in" filter="fade">
                                      <p:cBhvr>
                                        <p:cTn id="85" dur="500"/>
                                        <p:tgtEl>
                                          <p:spTgt spid="1036"/>
                                        </p:tgtEl>
                                      </p:cBhvr>
                                    </p:animEffect>
                                  </p:childTnLst>
                                </p:cTn>
                              </p:par>
                            </p:childTnLst>
                          </p:cTn>
                        </p:par>
                      </p:childTnLst>
                    </p:cTn>
                  </p:par>
                  <p:par>
                    <p:cTn id="86" fill="hold">
                      <p:stCondLst>
                        <p:cond delay="indefinite"/>
                      </p:stCondLst>
                      <p:childTnLst>
                        <p:par>
                          <p:cTn id="87" fill="hold">
                            <p:stCondLst>
                              <p:cond delay="0"/>
                            </p:stCondLst>
                            <p:childTnLst>
                              <p:par>
                                <p:cTn id="88" presetID="10" presetClass="entr" presetSubtype="0" fill="hold" grpId="0" nodeType="clickEffect">
                                  <p:stCondLst>
                                    <p:cond delay="0"/>
                                  </p:stCondLst>
                                  <p:childTnLst>
                                    <p:set>
                                      <p:cBhvr>
                                        <p:cTn id="89" dur="1" fill="hold">
                                          <p:stCondLst>
                                            <p:cond delay="0"/>
                                          </p:stCondLst>
                                        </p:cTn>
                                        <p:tgtEl>
                                          <p:spTgt spid="1046"/>
                                        </p:tgtEl>
                                        <p:attrNameLst>
                                          <p:attrName>style.visibility</p:attrName>
                                        </p:attrNameLst>
                                      </p:cBhvr>
                                      <p:to>
                                        <p:strVal val="visible"/>
                                      </p:to>
                                    </p:set>
                                    <p:animEffect transition="in" filter="fade">
                                      <p:cBhvr>
                                        <p:cTn id="90" dur="500"/>
                                        <p:tgtEl>
                                          <p:spTgt spid="1046"/>
                                        </p:tgtEl>
                                      </p:cBhvr>
                                    </p:animEffect>
                                  </p:childTnLst>
                                </p:cTn>
                              </p:par>
                            </p:childTnLst>
                          </p:cTn>
                        </p:par>
                      </p:childTnLst>
                    </p:cTn>
                  </p:par>
                  <p:par>
                    <p:cTn id="91" fill="hold">
                      <p:stCondLst>
                        <p:cond delay="indefinite"/>
                      </p:stCondLst>
                      <p:childTnLst>
                        <p:par>
                          <p:cTn id="92" fill="hold">
                            <p:stCondLst>
                              <p:cond delay="0"/>
                            </p:stCondLst>
                            <p:childTnLst>
                              <p:par>
                                <p:cTn id="93" presetID="10" presetClass="entr" presetSubtype="0" fill="hold" grpId="0" nodeType="clickEffect">
                                  <p:stCondLst>
                                    <p:cond delay="0"/>
                                  </p:stCondLst>
                                  <p:childTnLst>
                                    <p:set>
                                      <p:cBhvr>
                                        <p:cTn id="94" dur="1" fill="hold">
                                          <p:stCondLst>
                                            <p:cond delay="0"/>
                                          </p:stCondLst>
                                        </p:cTn>
                                        <p:tgtEl>
                                          <p:spTgt spid="1039"/>
                                        </p:tgtEl>
                                        <p:attrNameLst>
                                          <p:attrName>style.visibility</p:attrName>
                                        </p:attrNameLst>
                                      </p:cBhvr>
                                      <p:to>
                                        <p:strVal val="visible"/>
                                      </p:to>
                                    </p:set>
                                    <p:animEffect transition="in" filter="fade">
                                      <p:cBhvr>
                                        <p:cTn id="95" dur="500"/>
                                        <p:tgtEl>
                                          <p:spTgt spid="1039"/>
                                        </p:tgtEl>
                                      </p:cBhvr>
                                    </p:animEffect>
                                  </p:childTnLst>
                                </p:cTn>
                              </p:par>
                              <p:par>
                                <p:cTn id="96" presetID="10" presetClass="entr" presetSubtype="0" fill="hold" grpId="0" nodeType="withEffect">
                                  <p:stCondLst>
                                    <p:cond delay="0"/>
                                  </p:stCondLst>
                                  <p:childTnLst>
                                    <p:set>
                                      <p:cBhvr>
                                        <p:cTn id="97" dur="1" fill="hold">
                                          <p:stCondLst>
                                            <p:cond delay="0"/>
                                          </p:stCondLst>
                                        </p:cTn>
                                        <p:tgtEl>
                                          <p:spTgt spid="1047"/>
                                        </p:tgtEl>
                                        <p:attrNameLst>
                                          <p:attrName>style.visibility</p:attrName>
                                        </p:attrNameLst>
                                      </p:cBhvr>
                                      <p:to>
                                        <p:strVal val="visible"/>
                                      </p:to>
                                    </p:set>
                                    <p:animEffect transition="in" filter="fade">
                                      <p:cBhvr>
                                        <p:cTn id="98" dur="500"/>
                                        <p:tgtEl>
                                          <p:spTgt spid="1047"/>
                                        </p:tgtEl>
                                      </p:cBhvr>
                                    </p:animEffect>
                                  </p:childTnLst>
                                </p:cTn>
                              </p:par>
                            </p:childTnLst>
                          </p:cTn>
                        </p:par>
                      </p:childTnLst>
                    </p:cTn>
                  </p:par>
                  <p:par>
                    <p:cTn id="99" fill="hold">
                      <p:stCondLst>
                        <p:cond delay="indefinite"/>
                      </p:stCondLst>
                      <p:childTnLst>
                        <p:par>
                          <p:cTn id="100" fill="hold">
                            <p:stCondLst>
                              <p:cond delay="0"/>
                            </p:stCondLst>
                            <p:childTnLst>
                              <p:par>
                                <p:cTn id="101" presetID="10" presetClass="entr" presetSubtype="0" fill="hold" nodeType="clickEffect">
                                  <p:stCondLst>
                                    <p:cond delay="0"/>
                                  </p:stCondLst>
                                  <p:childTnLst>
                                    <p:set>
                                      <p:cBhvr>
                                        <p:cTn id="102" dur="1" fill="hold">
                                          <p:stCondLst>
                                            <p:cond delay="0"/>
                                          </p:stCondLst>
                                        </p:cTn>
                                        <p:tgtEl>
                                          <p:spTgt spid="1053"/>
                                        </p:tgtEl>
                                        <p:attrNameLst>
                                          <p:attrName>style.visibility</p:attrName>
                                        </p:attrNameLst>
                                      </p:cBhvr>
                                      <p:to>
                                        <p:strVal val="visible"/>
                                      </p:to>
                                    </p:set>
                                    <p:animEffect transition="in" filter="fade">
                                      <p:cBhvr>
                                        <p:cTn id="103" dur="500"/>
                                        <p:tgtEl>
                                          <p:spTgt spid="1053"/>
                                        </p:tgtEl>
                                      </p:cBhvr>
                                    </p:animEffect>
                                  </p:childTnLst>
                                </p:cTn>
                              </p:par>
                              <p:par>
                                <p:cTn id="104" presetID="10" presetClass="entr" presetSubtype="0" fill="hold" grpId="0" nodeType="withEffect">
                                  <p:stCondLst>
                                    <p:cond delay="0"/>
                                  </p:stCondLst>
                                  <p:childTnLst>
                                    <p:set>
                                      <p:cBhvr>
                                        <p:cTn id="105" dur="1" fill="hold">
                                          <p:stCondLst>
                                            <p:cond delay="0"/>
                                          </p:stCondLst>
                                        </p:cTn>
                                        <p:tgtEl>
                                          <p:spTgt spid="1059"/>
                                        </p:tgtEl>
                                        <p:attrNameLst>
                                          <p:attrName>style.visibility</p:attrName>
                                        </p:attrNameLst>
                                      </p:cBhvr>
                                      <p:to>
                                        <p:strVal val="visible"/>
                                      </p:to>
                                    </p:set>
                                    <p:animEffect transition="in" filter="fade">
                                      <p:cBhvr>
                                        <p:cTn id="106" dur="500"/>
                                        <p:tgtEl>
                                          <p:spTgt spid="1059"/>
                                        </p:tgtEl>
                                      </p:cBhvr>
                                    </p:animEffect>
                                  </p:childTnLst>
                                </p:cTn>
                              </p:par>
                              <p:par>
                                <p:cTn id="107" presetID="10" presetClass="entr" presetSubtype="0" fill="hold" grpId="0" nodeType="withEffect">
                                  <p:stCondLst>
                                    <p:cond delay="0"/>
                                  </p:stCondLst>
                                  <p:childTnLst>
                                    <p:set>
                                      <p:cBhvr>
                                        <p:cTn id="108" dur="1" fill="hold">
                                          <p:stCondLst>
                                            <p:cond delay="0"/>
                                          </p:stCondLst>
                                        </p:cTn>
                                        <p:tgtEl>
                                          <p:spTgt spid="1060"/>
                                        </p:tgtEl>
                                        <p:attrNameLst>
                                          <p:attrName>style.visibility</p:attrName>
                                        </p:attrNameLst>
                                      </p:cBhvr>
                                      <p:to>
                                        <p:strVal val="visible"/>
                                      </p:to>
                                    </p:set>
                                    <p:animEffect transition="in" filter="fade">
                                      <p:cBhvr>
                                        <p:cTn id="109" dur="500"/>
                                        <p:tgtEl>
                                          <p:spTgt spid="10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1" grpId="0" animBg="1"/>
      <p:bldP spid="1032" grpId="0" animBg="1"/>
      <p:bldP spid="1033" grpId="0" animBg="1"/>
      <p:bldP spid="1035" grpId="0"/>
      <p:bldP spid="1036" grpId="0"/>
      <p:bldP spid="1037" grpId="0"/>
      <p:bldP spid="1038" grpId="0" animBg="1"/>
      <p:bldP spid="1039" grpId="0"/>
      <p:bldP spid="1040" grpId="0" animBg="1"/>
      <p:bldP spid="1041" grpId="0"/>
      <p:bldP spid="1042" grpId="0"/>
      <p:bldP spid="1043" grpId="0" animBg="1"/>
      <p:bldP spid="1044" grpId="0" animBg="1"/>
      <p:bldP spid="1046" grpId="0"/>
      <p:bldP spid="1047" grpId="0"/>
      <p:bldP spid="1054" grpId="0"/>
      <p:bldP spid="1055" grpId="0"/>
      <p:bldP spid="1056" grpId="0" animBg="1"/>
      <p:bldP spid="1058" grpId="0" animBg="1"/>
      <p:bldP spid="1059" grpId="0" animBg="1"/>
      <p:bldP spid="1060" grpId="0"/>
      <p:bldP spid="1063" grpId="0"/>
      <p:bldP spid="1064" grpId="0"/>
      <p:bldP spid="106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371600" y="1092200"/>
            <a:ext cx="10033000" cy="5308600"/>
          </a:xfrm>
        </p:spPr>
        <p:txBody>
          <a:bodyPr>
            <a:normAutofit fontScale="85000" lnSpcReduction="20000"/>
          </a:bodyPr>
          <a:lstStyle/>
          <a:p>
            <a:r>
              <a:rPr lang="en-IN" sz="2800" dirty="0">
                <a:latin typeface="Times New Roman" panose="02020603050405020304" pitchFamily="18" charset="0"/>
                <a:cs typeface="Times New Roman" panose="02020603050405020304" pitchFamily="18" charset="0"/>
              </a:rPr>
              <a:t>Orthographic Projections is a technical drawing in which different views of an object are projected on different reference </a:t>
            </a:r>
            <a:r>
              <a:rPr lang="en-IN" sz="2800" dirty="0" smtClean="0">
                <a:latin typeface="Times New Roman" panose="02020603050405020304" pitchFamily="18" charset="0"/>
                <a:cs typeface="Times New Roman" panose="02020603050405020304" pitchFamily="18" charset="0"/>
              </a:rPr>
              <a:t>planes, while </a:t>
            </a:r>
            <a:r>
              <a:rPr lang="en-IN" sz="2800" dirty="0">
                <a:latin typeface="Times New Roman" panose="02020603050405020304" pitchFamily="18" charset="0"/>
                <a:cs typeface="Times New Roman" panose="02020603050405020304" pitchFamily="18" charset="0"/>
              </a:rPr>
              <a:t>observing perpendicular to </a:t>
            </a:r>
            <a:r>
              <a:rPr lang="en-IN" sz="2800" dirty="0" smtClean="0">
                <a:latin typeface="Times New Roman" panose="02020603050405020304" pitchFamily="18" charset="0"/>
                <a:cs typeface="Times New Roman" panose="02020603050405020304" pitchFamily="18" charset="0"/>
              </a:rPr>
              <a:t>the respective </a:t>
            </a:r>
            <a:r>
              <a:rPr lang="en-IN" sz="2800" dirty="0">
                <a:latin typeface="Times New Roman" panose="02020603050405020304" pitchFamily="18" charset="0"/>
                <a:cs typeface="Times New Roman" panose="02020603050405020304" pitchFamily="18" charset="0"/>
              </a:rPr>
              <a:t>reference plane.</a:t>
            </a:r>
          </a:p>
          <a:p>
            <a:endParaRPr lang="en-IN" sz="2400" dirty="0" smtClean="0">
              <a:latin typeface="Times New Roman" panose="02020603050405020304" pitchFamily="18" charset="0"/>
              <a:cs typeface="Times New Roman" panose="02020603050405020304" pitchFamily="18" charset="0"/>
            </a:endParaRPr>
          </a:p>
          <a:p>
            <a:r>
              <a:rPr lang="en-IN" sz="2400" dirty="0" smtClean="0">
                <a:latin typeface="Times New Roman" panose="02020603050405020304" pitchFamily="18" charset="0"/>
                <a:cs typeface="Times New Roman" panose="02020603050405020304" pitchFamily="18" charset="0"/>
              </a:rPr>
              <a:t>Different </a:t>
            </a:r>
            <a:r>
              <a:rPr lang="en-IN" sz="2400" dirty="0">
                <a:latin typeface="Times New Roman" panose="02020603050405020304" pitchFamily="18" charset="0"/>
                <a:cs typeface="Times New Roman" panose="02020603050405020304" pitchFamily="18" charset="0"/>
              </a:rPr>
              <a:t>Reference planes </a:t>
            </a:r>
            <a:r>
              <a:rPr lang="en-IN" sz="2400" dirty="0" smtClean="0">
                <a:latin typeface="Times New Roman" panose="02020603050405020304" pitchFamily="18" charset="0"/>
                <a:cs typeface="Times New Roman" panose="02020603050405020304" pitchFamily="18" charset="0"/>
              </a:rPr>
              <a:t>(or Principal planes)</a:t>
            </a:r>
            <a:endParaRPr lang="en-IN" sz="2400" dirty="0">
              <a:latin typeface="Times New Roman" panose="02020603050405020304" pitchFamily="18" charset="0"/>
              <a:cs typeface="Times New Roman" panose="02020603050405020304" pitchFamily="18" charset="0"/>
            </a:endParaRPr>
          </a:p>
          <a:p>
            <a:pPr lvl="1"/>
            <a:r>
              <a:rPr lang="en-IN" sz="2400" dirty="0">
                <a:latin typeface="Times New Roman" panose="02020603050405020304" pitchFamily="18" charset="0"/>
                <a:cs typeface="Times New Roman" panose="02020603050405020304" pitchFamily="18" charset="0"/>
              </a:rPr>
              <a:t>Horizontal Plane (HP</a:t>
            </a:r>
            <a:r>
              <a:rPr lang="en-IN" sz="2400" dirty="0" smtClean="0">
                <a:latin typeface="Times New Roman" panose="02020603050405020304" pitchFamily="18" charset="0"/>
                <a:cs typeface="Times New Roman" panose="02020603050405020304" pitchFamily="18" charset="0"/>
              </a:rPr>
              <a:t>)</a:t>
            </a:r>
          </a:p>
          <a:p>
            <a:pPr lvl="2"/>
            <a:r>
              <a:rPr lang="en-IN" sz="2200" dirty="0" smtClean="0">
                <a:latin typeface="Times New Roman" panose="02020603050405020304" pitchFamily="18" charset="0"/>
                <a:cs typeface="Times New Roman" panose="02020603050405020304" pitchFamily="18" charset="0"/>
              </a:rPr>
              <a:t>Horizontal reference plane (HRP)</a:t>
            </a:r>
            <a:endParaRPr lang="en-IN" sz="2200" dirty="0">
              <a:latin typeface="Times New Roman" panose="02020603050405020304" pitchFamily="18" charset="0"/>
              <a:cs typeface="Times New Roman" panose="02020603050405020304" pitchFamily="18" charset="0"/>
            </a:endParaRPr>
          </a:p>
          <a:p>
            <a:pPr lvl="1"/>
            <a:r>
              <a:rPr lang="en-IN" sz="2400" dirty="0">
                <a:latin typeface="Times New Roman" panose="02020603050405020304" pitchFamily="18" charset="0"/>
                <a:cs typeface="Times New Roman" panose="02020603050405020304" pitchFamily="18" charset="0"/>
              </a:rPr>
              <a:t>Vertical Plane (VP</a:t>
            </a:r>
            <a:r>
              <a:rPr lang="en-IN" sz="2400" dirty="0" smtClean="0">
                <a:latin typeface="Times New Roman" panose="02020603050405020304" pitchFamily="18" charset="0"/>
                <a:cs typeface="Times New Roman" panose="02020603050405020304" pitchFamily="18" charset="0"/>
              </a:rPr>
              <a:t>)</a:t>
            </a:r>
          </a:p>
          <a:p>
            <a:pPr lvl="2"/>
            <a:r>
              <a:rPr lang="en-IN" sz="2200" dirty="0" smtClean="0">
                <a:latin typeface="Times New Roman" panose="02020603050405020304" pitchFamily="18" charset="0"/>
                <a:cs typeface="Times New Roman" panose="02020603050405020304" pitchFamily="18" charset="0"/>
              </a:rPr>
              <a:t>Frontal reference plane (FRP)</a:t>
            </a:r>
            <a:endParaRPr lang="en-IN" sz="2200" dirty="0">
              <a:latin typeface="Times New Roman" panose="02020603050405020304" pitchFamily="18" charset="0"/>
              <a:cs typeface="Times New Roman" panose="02020603050405020304" pitchFamily="18" charset="0"/>
            </a:endParaRPr>
          </a:p>
          <a:p>
            <a:pPr lvl="1"/>
            <a:r>
              <a:rPr lang="en-IN" sz="2400" dirty="0">
                <a:latin typeface="Times New Roman" panose="02020603050405020304" pitchFamily="18" charset="0"/>
                <a:cs typeface="Times New Roman" panose="02020603050405020304" pitchFamily="18" charset="0"/>
              </a:rPr>
              <a:t>Side or Profile Plane (PP</a:t>
            </a:r>
            <a:r>
              <a:rPr lang="en-IN" sz="2400" dirty="0" smtClean="0">
                <a:latin typeface="Times New Roman" panose="02020603050405020304" pitchFamily="18" charset="0"/>
                <a:cs typeface="Times New Roman" panose="02020603050405020304" pitchFamily="18" charset="0"/>
              </a:rPr>
              <a:t>)</a:t>
            </a:r>
          </a:p>
          <a:p>
            <a:pPr lvl="2"/>
            <a:r>
              <a:rPr lang="en-IN" sz="2200" dirty="0" smtClean="0">
                <a:latin typeface="Times New Roman" panose="02020603050405020304" pitchFamily="18" charset="0"/>
                <a:cs typeface="Times New Roman" panose="02020603050405020304" pitchFamily="18" charset="0"/>
              </a:rPr>
              <a:t>Profile reference plane (PRP)</a:t>
            </a:r>
            <a:endParaRPr lang="en-IN" sz="2200" dirty="0">
              <a:latin typeface="Times New Roman" panose="02020603050405020304" pitchFamily="18" charset="0"/>
              <a:cs typeface="Times New Roman" panose="02020603050405020304" pitchFamily="18" charset="0"/>
            </a:endParaRPr>
          </a:p>
          <a:p>
            <a:endParaRPr lang="en-IN" sz="2400" dirty="0" smtClean="0">
              <a:latin typeface="Times New Roman" panose="02020603050405020304" pitchFamily="18" charset="0"/>
              <a:cs typeface="Times New Roman" panose="02020603050405020304" pitchFamily="18" charset="0"/>
            </a:endParaRPr>
          </a:p>
          <a:p>
            <a:r>
              <a:rPr lang="en-IN" sz="2400" dirty="0" smtClean="0">
                <a:latin typeface="Times New Roman" panose="02020603050405020304" pitchFamily="18" charset="0"/>
                <a:cs typeface="Times New Roman" panose="02020603050405020304" pitchFamily="18" charset="0"/>
              </a:rPr>
              <a:t>Different </a:t>
            </a:r>
            <a:r>
              <a:rPr lang="en-IN" sz="2400" dirty="0">
                <a:latin typeface="Times New Roman" panose="02020603050405020304" pitchFamily="18" charset="0"/>
                <a:cs typeface="Times New Roman" panose="02020603050405020304" pitchFamily="18" charset="0"/>
              </a:rPr>
              <a:t>views are;</a:t>
            </a:r>
          </a:p>
          <a:p>
            <a:pPr lvl="1"/>
            <a:r>
              <a:rPr lang="en-IN" sz="2400" dirty="0">
                <a:latin typeface="Times New Roman" panose="02020603050405020304" pitchFamily="18" charset="0"/>
                <a:cs typeface="Times New Roman" panose="02020603050405020304" pitchFamily="18" charset="0"/>
              </a:rPr>
              <a:t>Front View (FV) – Projected on VP</a:t>
            </a:r>
          </a:p>
          <a:p>
            <a:pPr lvl="1"/>
            <a:r>
              <a:rPr lang="en-IN" sz="2400" dirty="0">
                <a:latin typeface="Times New Roman" panose="02020603050405020304" pitchFamily="18" charset="0"/>
                <a:cs typeface="Times New Roman" panose="02020603050405020304" pitchFamily="18" charset="0"/>
              </a:rPr>
              <a:t>Top View (TV) – Projected on HP</a:t>
            </a:r>
          </a:p>
          <a:p>
            <a:pPr lvl="1"/>
            <a:r>
              <a:rPr lang="en-IN" sz="2400" dirty="0">
                <a:latin typeface="Times New Roman" panose="02020603050405020304" pitchFamily="18" charset="0"/>
                <a:cs typeface="Times New Roman" panose="02020603050405020304" pitchFamily="18" charset="0"/>
              </a:rPr>
              <a:t>Side View (SV) – Projected on PP</a:t>
            </a:r>
          </a:p>
          <a:p>
            <a:endParaRPr lang="en-IN" sz="2400" dirty="0">
              <a:latin typeface="Times New Roman" panose="02020603050405020304" pitchFamily="18" charset="0"/>
              <a:cs typeface="Times New Roman" panose="02020603050405020304" pitchFamily="18" charset="0"/>
            </a:endParaRPr>
          </a:p>
        </p:txBody>
      </p:sp>
      <p:sp>
        <p:nvSpPr>
          <p:cNvPr id="2" name="Title 1"/>
          <p:cNvSpPr>
            <a:spLocks noGrp="1"/>
          </p:cNvSpPr>
          <p:nvPr>
            <p:ph type="title"/>
          </p:nvPr>
        </p:nvSpPr>
        <p:spPr>
          <a:xfrm>
            <a:off x="3655136" y="384791"/>
            <a:ext cx="4798677" cy="597848"/>
          </a:xfrm>
          <a:solidFill>
            <a:schemeClr val="accent2"/>
          </a:solidFill>
        </p:spPr>
        <p:txBody>
          <a:bodyPr>
            <a:normAutofit/>
          </a:bodyPr>
          <a:lstStyle/>
          <a:p>
            <a:r>
              <a:rPr lang="en-IN" sz="3600" dirty="0">
                <a:latin typeface="Andalus" panose="02020603050405020304" pitchFamily="18" charset="-78"/>
                <a:cs typeface="Andalus" panose="02020603050405020304" pitchFamily="18" charset="-78"/>
              </a:rPr>
              <a:t>Orthographic Projections</a:t>
            </a:r>
          </a:p>
        </p:txBody>
      </p:sp>
      <p:pic>
        <p:nvPicPr>
          <p:cNvPr id="5" name="Picture 4"/>
          <p:cNvPicPr>
            <a:picLocks noChangeAspect="1"/>
          </p:cNvPicPr>
          <p:nvPr/>
        </p:nvPicPr>
        <p:blipFill>
          <a:blip r:embed="rId2"/>
          <a:stretch>
            <a:fillRect/>
          </a:stretch>
        </p:blipFill>
        <p:spPr>
          <a:xfrm>
            <a:off x="8453813" y="2792393"/>
            <a:ext cx="3226311" cy="2901825"/>
          </a:xfrm>
          <a:prstGeom prst="rect">
            <a:avLst/>
          </a:prstGeom>
        </p:spPr>
      </p:pic>
      <p:sp>
        <p:nvSpPr>
          <p:cNvPr id="6" name="TextBox 2"/>
          <p:cNvSpPr txBox="1">
            <a:spLocks noChangeArrowheads="1"/>
          </p:cNvSpPr>
          <p:nvPr/>
        </p:nvSpPr>
        <p:spPr bwMode="auto">
          <a:xfrm>
            <a:off x="8773103" y="3376613"/>
            <a:ext cx="42672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en-US" altLang="en-US" b="1" dirty="0" smtClean="0"/>
              <a:t>FV</a:t>
            </a:r>
            <a:endParaRPr lang="en-IN" altLang="en-US" b="1" dirty="0"/>
          </a:p>
        </p:txBody>
      </p:sp>
      <p:sp>
        <p:nvSpPr>
          <p:cNvPr id="7" name="TextBox 2"/>
          <p:cNvSpPr txBox="1">
            <a:spLocks noChangeArrowheads="1"/>
          </p:cNvSpPr>
          <p:nvPr/>
        </p:nvSpPr>
        <p:spPr bwMode="auto">
          <a:xfrm>
            <a:off x="9640248" y="4519613"/>
            <a:ext cx="43473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en-US" altLang="en-US" b="1" dirty="0" smtClean="0"/>
              <a:t>TV</a:t>
            </a:r>
            <a:endParaRPr lang="en-IN" altLang="en-US" b="1" dirty="0"/>
          </a:p>
        </p:txBody>
      </p:sp>
      <p:sp>
        <p:nvSpPr>
          <p:cNvPr id="8" name="TextBox 2"/>
          <p:cNvSpPr txBox="1">
            <a:spLocks noChangeArrowheads="1"/>
          </p:cNvSpPr>
          <p:nvPr/>
        </p:nvSpPr>
        <p:spPr bwMode="auto">
          <a:xfrm>
            <a:off x="10720902" y="3745945"/>
            <a:ext cx="43473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en-US" altLang="en-US" b="1" dirty="0" smtClean="0"/>
              <a:t>SV</a:t>
            </a:r>
            <a:endParaRPr lang="en-IN" altLang="en-US" b="1" dirty="0"/>
          </a:p>
        </p:txBody>
      </p:sp>
    </p:spTree>
    <p:extLst>
      <p:ext uri="{BB962C8B-B14F-4D97-AF65-F5344CB8AC3E}">
        <p14:creationId xmlns:p14="http://schemas.microsoft.com/office/powerpoint/2010/main" val="39775448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500"/>
                                        <p:tgtEl>
                                          <p:spTgt spid="3">
                                            <p:txEl>
                                              <p:pRg st="4" end="4"/>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fade">
                                      <p:cBhvr>
                                        <p:cTn id="21" dur="500"/>
                                        <p:tgtEl>
                                          <p:spTgt spid="3">
                                            <p:txEl>
                                              <p:pRg st="5" end="5"/>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fade">
                                      <p:cBhvr>
                                        <p:cTn id="24" dur="500"/>
                                        <p:tgtEl>
                                          <p:spTgt spid="3">
                                            <p:txEl>
                                              <p:pRg st="6" end="6"/>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fade">
                                      <p:cBhvr>
                                        <p:cTn id="27" dur="500"/>
                                        <p:tgtEl>
                                          <p:spTgt spid="3">
                                            <p:txEl>
                                              <p:pRg st="7" end="7"/>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animEffect transition="in" filter="fade">
                                      <p:cBhvr>
                                        <p:cTn id="30" dur="500"/>
                                        <p:tgtEl>
                                          <p:spTgt spid="3">
                                            <p:txEl>
                                              <p:pRg st="8" end="8"/>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fade">
                                      <p:cBhvr>
                                        <p:cTn id="33" dur="500"/>
                                        <p:tgtEl>
                                          <p:spTgt spid="5"/>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3">
                                            <p:txEl>
                                              <p:pRg st="10" end="10"/>
                                            </p:txEl>
                                          </p:spTgt>
                                        </p:tgtEl>
                                        <p:attrNameLst>
                                          <p:attrName>style.visibility</p:attrName>
                                        </p:attrNameLst>
                                      </p:cBhvr>
                                      <p:to>
                                        <p:strVal val="visible"/>
                                      </p:to>
                                    </p:set>
                                    <p:animEffect transition="in" filter="fade">
                                      <p:cBhvr>
                                        <p:cTn id="38" dur="500"/>
                                        <p:tgtEl>
                                          <p:spTgt spid="3">
                                            <p:txEl>
                                              <p:pRg st="10" end="10"/>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
                                            <p:txEl>
                                              <p:pRg st="11" end="11"/>
                                            </p:txEl>
                                          </p:spTgt>
                                        </p:tgtEl>
                                        <p:attrNameLst>
                                          <p:attrName>style.visibility</p:attrName>
                                        </p:attrNameLst>
                                      </p:cBhvr>
                                      <p:to>
                                        <p:strVal val="visible"/>
                                      </p:to>
                                    </p:set>
                                    <p:animEffect transition="in" filter="fade">
                                      <p:cBhvr>
                                        <p:cTn id="41" dur="500"/>
                                        <p:tgtEl>
                                          <p:spTgt spid="3">
                                            <p:txEl>
                                              <p:pRg st="11" end="11"/>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
                                            <p:txEl>
                                              <p:pRg st="12" end="12"/>
                                            </p:txEl>
                                          </p:spTgt>
                                        </p:tgtEl>
                                        <p:attrNameLst>
                                          <p:attrName>style.visibility</p:attrName>
                                        </p:attrNameLst>
                                      </p:cBhvr>
                                      <p:to>
                                        <p:strVal val="visible"/>
                                      </p:to>
                                    </p:set>
                                    <p:animEffect transition="in" filter="fade">
                                      <p:cBhvr>
                                        <p:cTn id="44" dur="500"/>
                                        <p:tgtEl>
                                          <p:spTgt spid="3">
                                            <p:txEl>
                                              <p:pRg st="12" end="12"/>
                                            </p:tx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
                                            <p:txEl>
                                              <p:pRg st="13" end="13"/>
                                            </p:txEl>
                                          </p:spTgt>
                                        </p:tgtEl>
                                        <p:attrNameLst>
                                          <p:attrName>style.visibility</p:attrName>
                                        </p:attrNameLst>
                                      </p:cBhvr>
                                      <p:to>
                                        <p:strVal val="visible"/>
                                      </p:to>
                                    </p:set>
                                    <p:animEffect transition="in" filter="fade">
                                      <p:cBhvr>
                                        <p:cTn id="47" dur="500"/>
                                        <p:tgtEl>
                                          <p:spTgt spid="3">
                                            <p:txEl>
                                              <p:pRg st="13" end="13"/>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2" presetClass="entr" presetSubtype="6" fill="hold" grpId="0" nodeType="clickEffect">
                                  <p:stCondLst>
                                    <p:cond delay="0"/>
                                  </p:stCondLst>
                                  <p:childTnLst>
                                    <p:set>
                                      <p:cBhvr>
                                        <p:cTn id="51" dur="1" fill="hold">
                                          <p:stCondLst>
                                            <p:cond delay="0"/>
                                          </p:stCondLst>
                                        </p:cTn>
                                        <p:tgtEl>
                                          <p:spTgt spid="6"/>
                                        </p:tgtEl>
                                        <p:attrNameLst>
                                          <p:attrName>style.visibility</p:attrName>
                                        </p:attrNameLst>
                                      </p:cBhvr>
                                      <p:to>
                                        <p:strVal val="visible"/>
                                      </p:to>
                                    </p:set>
                                    <p:anim calcmode="lin" valueType="num">
                                      <p:cBhvr additive="base">
                                        <p:cTn id="52" dur="500" fill="hold"/>
                                        <p:tgtEl>
                                          <p:spTgt spid="6"/>
                                        </p:tgtEl>
                                        <p:attrNameLst>
                                          <p:attrName>ppt_x</p:attrName>
                                        </p:attrNameLst>
                                      </p:cBhvr>
                                      <p:tavLst>
                                        <p:tav tm="0">
                                          <p:val>
                                            <p:strVal val="1+#ppt_w/2"/>
                                          </p:val>
                                        </p:tav>
                                        <p:tav tm="100000">
                                          <p:val>
                                            <p:strVal val="#ppt_x"/>
                                          </p:val>
                                        </p:tav>
                                      </p:tavLst>
                                    </p:anim>
                                    <p:anim calcmode="lin" valueType="num">
                                      <p:cBhvr additive="base">
                                        <p:cTn id="53"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2" presetClass="entr" presetSubtype="1" fill="hold" grpId="0" nodeType="clickEffect">
                                  <p:stCondLst>
                                    <p:cond delay="0"/>
                                  </p:stCondLst>
                                  <p:childTnLst>
                                    <p:set>
                                      <p:cBhvr>
                                        <p:cTn id="57" dur="1" fill="hold">
                                          <p:stCondLst>
                                            <p:cond delay="0"/>
                                          </p:stCondLst>
                                        </p:cTn>
                                        <p:tgtEl>
                                          <p:spTgt spid="7"/>
                                        </p:tgtEl>
                                        <p:attrNameLst>
                                          <p:attrName>style.visibility</p:attrName>
                                        </p:attrNameLst>
                                      </p:cBhvr>
                                      <p:to>
                                        <p:strVal val="visible"/>
                                      </p:to>
                                    </p:set>
                                    <p:anim calcmode="lin" valueType="num">
                                      <p:cBhvr additive="base">
                                        <p:cTn id="58" dur="500" fill="hold"/>
                                        <p:tgtEl>
                                          <p:spTgt spid="7"/>
                                        </p:tgtEl>
                                        <p:attrNameLst>
                                          <p:attrName>ppt_x</p:attrName>
                                        </p:attrNameLst>
                                      </p:cBhvr>
                                      <p:tavLst>
                                        <p:tav tm="0">
                                          <p:val>
                                            <p:strVal val="#ppt_x"/>
                                          </p:val>
                                        </p:tav>
                                        <p:tav tm="100000">
                                          <p:val>
                                            <p:strVal val="#ppt_x"/>
                                          </p:val>
                                        </p:tav>
                                      </p:tavLst>
                                    </p:anim>
                                    <p:anim calcmode="lin" valueType="num">
                                      <p:cBhvr additive="base">
                                        <p:cTn id="59" dur="500" fill="hold"/>
                                        <p:tgtEl>
                                          <p:spTgt spid="7"/>
                                        </p:tgtEl>
                                        <p:attrNameLst>
                                          <p:attrName>ppt_y</p:attrName>
                                        </p:attrNameLst>
                                      </p:cBhvr>
                                      <p:tavLst>
                                        <p:tav tm="0">
                                          <p:val>
                                            <p:strVal val="0-#ppt_h/2"/>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2" presetClass="entr" presetSubtype="12" fill="hold" grpId="0" nodeType="clickEffect">
                                  <p:stCondLst>
                                    <p:cond delay="0"/>
                                  </p:stCondLst>
                                  <p:childTnLst>
                                    <p:set>
                                      <p:cBhvr>
                                        <p:cTn id="63" dur="1" fill="hold">
                                          <p:stCondLst>
                                            <p:cond delay="0"/>
                                          </p:stCondLst>
                                        </p:cTn>
                                        <p:tgtEl>
                                          <p:spTgt spid="8"/>
                                        </p:tgtEl>
                                        <p:attrNameLst>
                                          <p:attrName>style.visibility</p:attrName>
                                        </p:attrNameLst>
                                      </p:cBhvr>
                                      <p:to>
                                        <p:strVal val="visible"/>
                                      </p:to>
                                    </p:set>
                                    <p:anim calcmode="lin" valueType="num">
                                      <p:cBhvr additive="base">
                                        <p:cTn id="64" dur="500" fill="hold"/>
                                        <p:tgtEl>
                                          <p:spTgt spid="8"/>
                                        </p:tgtEl>
                                        <p:attrNameLst>
                                          <p:attrName>ppt_x</p:attrName>
                                        </p:attrNameLst>
                                      </p:cBhvr>
                                      <p:tavLst>
                                        <p:tav tm="0">
                                          <p:val>
                                            <p:strVal val="0-#ppt_w/2"/>
                                          </p:val>
                                        </p:tav>
                                        <p:tav tm="100000">
                                          <p:val>
                                            <p:strVal val="#ppt_x"/>
                                          </p:val>
                                        </p:tav>
                                      </p:tavLst>
                                    </p:anim>
                                    <p:anim calcmode="lin" valueType="num">
                                      <p:cBhvr additive="base">
                                        <p:cTn id="65"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6" grpId="0"/>
      <p:bldP spid="7" grpId="0"/>
      <p:bldP spid="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C5ED0CA2-AF1D-A84E-B2F9-CFCB4DD6F625}"/>
              </a:ext>
            </a:extLst>
          </p:cNvPr>
          <p:cNvSpPr>
            <a:spLocks noChangeArrowheads="1"/>
          </p:cNvSpPr>
          <p:nvPr/>
        </p:nvSpPr>
        <p:spPr bwMode="auto">
          <a:xfrm>
            <a:off x="744681" y="0"/>
            <a:ext cx="9144000" cy="6740307"/>
          </a:xfrm>
          <a:prstGeom prst="rect">
            <a:avLst/>
          </a:prstGeom>
          <a:noFill/>
          <a:ln w="9525">
            <a:noFill/>
            <a:miter lim="800000"/>
            <a:headEnd/>
            <a:tailEnd/>
          </a:ln>
          <a:effectLst/>
        </p:spPr>
        <p:txBody>
          <a:bodyPr wrap="square">
            <a:spAutoFit/>
          </a:bodyPr>
          <a:lstStyle/>
          <a:p>
            <a:pPr marL="231775" indent="-231775" algn="just">
              <a:lnSpc>
                <a:spcPct val="150000"/>
              </a:lnSpc>
              <a:buFont typeface="Arial" pitchFamily="34" charset="0"/>
              <a:buChar char="•"/>
            </a:pPr>
            <a:r>
              <a:rPr lang="en-US" b="1" dirty="0">
                <a:latin typeface="Garamond" pitchFamily="18" charset="0"/>
              </a:rPr>
              <a:t>Front View   </a:t>
            </a:r>
            <a:r>
              <a:rPr lang="en-US" dirty="0">
                <a:latin typeface="Garamond" pitchFamily="18" charset="0"/>
              </a:rPr>
              <a:t>When the observer looks at the object from the front, the view obtained is called the </a:t>
            </a:r>
            <a:r>
              <a:rPr lang="en-US" i="1" dirty="0">
                <a:latin typeface="Garamond" pitchFamily="18" charset="0"/>
              </a:rPr>
              <a:t>front view </a:t>
            </a:r>
            <a:r>
              <a:rPr lang="en-US" dirty="0">
                <a:latin typeface="Garamond" pitchFamily="18" charset="0"/>
              </a:rPr>
              <a:t>(FV) or </a:t>
            </a:r>
            <a:r>
              <a:rPr lang="en-US" i="1" dirty="0">
                <a:latin typeface="Garamond" pitchFamily="18" charset="0"/>
              </a:rPr>
              <a:t>Elevation</a:t>
            </a:r>
            <a:r>
              <a:rPr lang="en-US" dirty="0">
                <a:latin typeface="Garamond" pitchFamily="18" charset="0"/>
              </a:rPr>
              <a:t>. FV is seen on the VP.</a:t>
            </a:r>
          </a:p>
          <a:p>
            <a:pPr marL="688975" lvl="1" indent="-231775" algn="just">
              <a:lnSpc>
                <a:spcPct val="150000"/>
              </a:lnSpc>
              <a:buFont typeface="Arial" pitchFamily="34" charset="0"/>
              <a:buChar char="•"/>
            </a:pPr>
            <a:r>
              <a:rPr lang="en-US" b="1" dirty="0">
                <a:latin typeface="Garamond" pitchFamily="18" charset="0"/>
              </a:rPr>
              <a:t>Rear View   </a:t>
            </a:r>
            <a:r>
              <a:rPr lang="en-US" dirty="0">
                <a:latin typeface="Garamond" pitchFamily="18" charset="0"/>
              </a:rPr>
              <a:t>When the observer looks to the object from back, the view obtained is called </a:t>
            </a:r>
            <a:r>
              <a:rPr lang="en-US" i="1" dirty="0">
                <a:latin typeface="Garamond" pitchFamily="18" charset="0"/>
              </a:rPr>
              <a:t>rear view </a:t>
            </a:r>
            <a:r>
              <a:rPr lang="en-US" dirty="0">
                <a:latin typeface="Garamond" pitchFamily="18" charset="0"/>
              </a:rPr>
              <a:t>(RV) or </a:t>
            </a:r>
            <a:r>
              <a:rPr lang="en-US" i="1" dirty="0">
                <a:latin typeface="Garamond" pitchFamily="18" charset="0"/>
              </a:rPr>
              <a:t>back view </a:t>
            </a:r>
            <a:r>
              <a:rPr lang="en-US" dirty="0">
                <a:latin typeface="Garamond" pitchFamily="18" charset="0"/>
              </a:rPr>
              <a:t>or </a:t>
            </a:r>
            <a:r>
              <a:rPr lang="en-US" i="1" dirty="0">
                <a:latin typeface="Garamond" pitchFamily="18" charset="0"/>
              </a:rPr>
              <a:t>rear elevation</a:t>
            </a:r>
            <a:r>
              <a:rPr lang="en-US" dirty="0">
                <a:latin typeface="Garamond" pitchFamily="18" charset="0"/>
              </a:rPr>
              <a:t>.</a:t>
            </a:r>
          </a:p>
          <a:p>
            <a:pPr marL="231775" indent="-231775" algn="just">
              <a:lnSpc>
                <a:spcPct val="150000"/>
              </a:lnSpc>
              <a:buFont typeface="Arial" pitchFamily="34" charset="0"/>
              <a:buChar char="•"/>
            </a:pPr>
            <a:r>
              <a:rPr lang="en-US" b="1" dirty="0" smtClean="0">
                <a:latin typeface="Garamond" pitchFamily="18" charset="0"/>
              </a:rPr>
              <a:t>Top </a:t>
            </a:r>
            <a:r>
              <a:rPr lang="en-US" b="1" dirty="0">
                <a:latin typeface="Garamond" pitchFamily="18" charset="0"/>
              </a:rPr>
              <a:t>View   </a:t>
            </a:r>
            <a:r>
              <a:rPr lang="en-US" dirty="0">
                <a:latin typeface="Garamond" pitchFamily="18" charset="0"/>
              </a:rPr>
              <a:t>When the observer looks at the object from above, the view obtained is called </a:t>
            </a:r>
            <a:r>
              <a:rPr lang="en-US" i="1" dirty="0">
                <a:latin typeface="Garamond" pitchFamily="18" charset="0"/>
              </a:rPr>
              <a:t>top view </a:t>
            </a:r>
            <a:r>
              <a:rPr lang="en-US" dirty="0">
                <a:latin typeface="Garamond" pitchFamily="18" charset="0"/>
              </a:rPr>
              <a:t>(TV) or </a:t>
            </a:r>
            <a:r>
              <a:rPr lang="en-US" i="1" dirty="0">
                <a:latin typeface="Garamond" pitchFamily="18" charset="0"/>
              </a:rPr>
              <a:t>plan. </a:t>
            </a:r>
            <a:r>
              <a:rPr lang="en-US" dirty="0">
                <a:latin typeface="Garamond" pitchFamily="18" charset="0"/>
              </a:rPr>
              <a:t>TV is seen on the HP.</a:t>
            </a:r>
          </a:p>
          <a:p>
            <a:pPr marL="688975" lvl="1" indent="-231775" algn="just">
              <a:lnSpc>
                <a:spcPct val="150000"/>
              </a:lnSpc>
              <a:buFont typeface="Arial" pitchFamily="34" charset="0"/>
              <a:buChar char="•"/>
            </a:pPr>
            <a:r>
              <a:rPr lang="en-US" b="1" dirty="0">
                <a:latin typeface="Garamond" pitchFamily="18" charset="0"/>
              </a:rPr>
              <a:t>Bottom View   </a:t>
            </a:r>
            <a:r>
              <a:rPr lang="en-US" dirty="0">
                <a:latin typeface="Garamond" pitchFamily="18" charset="0"/>
              </a:rPr>
              <a:t>When the observer looks to the object from below, the view obtained is called </a:t>
            </a:r>
            <a:r>
              <a:rPr lang="en-US" i="1" dirty="0">
                <a:latin typeface="Garamond" pitchFamily="18" charset="0"/>
              </a:rPr>
              <a:t>bottom view </a:t>
            </a:r>
            <a:r>
              <a:rPr lang="en-US" dirty="0">
                <a:latin typeface="Garamond" pitchFamily="18" charset="0"/>
              </a:rPr>
              <a:t>(BV) or </a:t>
            </a:r>
            <a:r>
              <a:rPr lang="en-US" i="1" dirty="0">
                <a:latin typeface="Garamond" pitchFamily="18" charset="0"/>
              </a:rPr>
              <a:t>bottom plan</a:t>
            </a:r>
            <a:r>
              <a:rPr lang="en-US" dirty="0">
                <a:latin typeface="Garamond" pitchFamily="18" charset="0"/>
              </a:rPr>
              <a:t>. </a:t>
            </a:r>
          </a:p>
          <a:p>
            <a:pPr marL="231775" indent="-231775" algn="just">
              <a:lnSpc>
                <a:spcPct val="150000"/>
              </a:lnSpc>
              <a:buFont typeface="Arial" pitchFamily="34" charset="0"/>
              <a:buChar char="•"/>
            </a:pPr>
            <a:r>
              <a:rPr lang="en-US" b="1" dirty="0" smtClean="0">
                <a:latin typeface="Garamond" pitchFamily="18" charset="0"/>
              </a:rPr>
              <a:t>Side </a:t>
            </a:r>
            <a:r>
              <a:rPr lang="en-US" b="1" dirty="0">
                <a:latin typeface="Garamond" pitchFamily="18" charset="0"/>
              </a:rPr>
              <a:t>Views   </a:t>
            </a:r>
            <a:r>
              <a:rPr lang="en-US" dirty="0">
                <a:latin typeface="Garamond" pitchFamily="18" charset="0"/>
              </a:rPr>
              <a:t>When the observer looks at the object from side, i.e., from his left-hand side or </a:t>
            </a:r>
            <a:r>
              <a:rPr lang="en-US" dirty="0" err="1">
                <a:latin typeface="Garamond" pitchFamily="18" charset="0"/>
              </a:rPr>
              <a:t>righthand</a:t>
            </a:r>
            <a:r>
              <a:rPr lang="en-US" dirty="0">
                <a:latin typeface="Garamond" pitchFamily="18" charset="0"/>
              </a:rPr>
              <a:t> side, the view obtained is called </a:t>
            </a:r>
            <a:r>
              <a:rPr lang="en-US" i="1" dirty="0">
                <a:latin typeface="Garamond" pitchFamily="18" charset="0"/>
              </a:rPr>
              <a:t>side view </a:t>
            </a:r>
            <a:r>
              <a:rPr lang="en-US" dirty="0">
                <a:latin typeface="Garamond" pitchFamily="18" charset="0"/>
              </a:rPr>
              <a:t>(SV). SV is seen on the PP.</a:t>
            </a:r>
          </a:p>
          <a:p>
            <a:pPr marL="688975" lvl="1" indent="-231775" algn="just">
              <a:lnSpc>
                <a:spcPct val="150000"/>
              </a:lnSpc>
              <a:buFont typeface="Arial" pitchFamily="34" charset="0"/>
              <a:buChar char="•"/>
            </a:pPr>
            <a:r>
              <a:rPr lang="en-US" b="1" dirty="0">
                <a:latin typeface="Garamond" pitchFamily="18" charset="0"/>
              </a:rPr>
              <a:t>Left-Hand Side View   </a:t>
            </a:r>
            <a:r>
              <a:rPr lang="en-US" dirty="0">
                <a:latin typeface="Garamond" pitchFamily="18" charset="0"/>
              </a:rPr>
              <a:t>When the observer views the object from his left-hand side, the view obtained is called </a:t>
            </a:r>
            <a:r>
              <a:rPr lang="en-US" i="1" dirty="0">
                <a:latin typeface="Garamond" pitchFamily="18" charset="0"/>
              </a:rPr>
              <a:t>left</a:t>
            </a:r>
            <a:r>
              <a:rPr lang="en-US" dirty="0">
                <a:latin typeface="Garamond" pitchFamily="18" charset="0"/>
              </a:rPr>
              <a:t>-</a:t>
            </a:r>
            <a:r>
              <a:rPr lang="en-US" i="1" dirty="0">
                <a:latin typeface="Garamond" pitchFamily="18" charset="0"/>
              </a:rPr>
              <a:t>hand side view </a:t>
            </a:r>
            <a:r>
              <a:rPr lang="en-US" dirty="0">
                <a:latin typeface="Garamond" pitchFamily="18" charset="0"/>
              </a:rPr>
              <a:t>(LHSV).</a:t>
            </a:r>
          </a:p>
          <a:p>
            <a:pPr marL="688975" lvl="1" indent="-231775" algn="just">
              <a:lnSpc>
                <a:spcPct val="150000"/>
              </a:lnSpc>
              <a:buFont typeface="Arial" pitchFamily="34" charset="0"/>
              <a:buChar char="•"/>
            </a:pPr>
            <a:r>
              <a:rPr lang="en-US" b="1" dirty="0">
                <a:latin typeface="Garamond" pitchFamily="18" charset="0"/>
              </a:rPr>
              <a:t>Right Hand Side View </a:t>
            </a:r>
            <a:r>
              <a:rPr lang="en-US" dirty="0">
                <a:latin typeface="Garamond" pitchFamily="18" charset="0"/>
              </a:rPr>
              <a:t>When the observer views the object from his right-hand side, the view obtained is called as </a:t>
            </a:r>
            <a:r>
              <a:rPr lang="en-US" i="1" dirty="0">
                <a:latin typeface="Garamond" pitchFamily="18" charset="0"/>
              </a:rPr>
              <a:t>right-hand side view </a:t>
            </a:r>
            <a:r>
              <a:rPr lang="en-US" dirty="0">
                <a:latin typeface="Garamond" pitchFamily="18" charset="0"/>
              </a:rPr>
              <a:t>(RHSV).</a:t>
            </a:r>
          </a:p>
          <a:p>
            <a:pPr marL="231775" indent="-231775" algn="just">
              <a:lnSpc>
                <a:spcPct val="150000"/>
              </a:lnSpc>
              <a:buFont typeface="Arial" pitchFamily="34" charset="0"/>
              <a:buChar char="•"/>
            </a:pPr>
            <a:r>
              <a:rPr lang="en-US" b="1" dirty="0" smtClean="0">
                <a:latin typeface="Garamond" pitchFamily="18" charset="0"/>
              </a:rPr>
              <a:t>The </a:t>
            </a:r>
            <a:r>
              <a:rPr lang="en-US" b="1" dirty="0">
                <a:latin typeface="Garamond" pitchFamily="18" charset="0"/>
              </a:rPr>
              <a:t>FV, TV and either LHSV or RHSV are usually drawn in orthographic projection. The other views are added if they are extremely essential.</a:t>
            </a:r>
          </a:p>
        </p:txBody>
      </p:sp>
      <p:pic>
        <p:nvPicPr>
          <p:cNvPr id="3" name="Picture 2"/>
          <p:cNvPicPr>
            <a:picLocks noChangeAspect="1"/>
          </p:cNvPicPr>
          <p:nvPr/>
        </p:nvPicPr>
        <p:blipFill>
          <a:blip r:embed="rId2"/>
          <a:stretch>
            <a:fillRect/>
          </a:stretch>
        </p:blipFill>
        <p:spPr>
          <a:xfrm>
            <a:off x="9834086" y="2202873"/>
            <a:ext cx="2357914" cy="1773092"/>
          </a:xfrm>
          <a:prstGeom prst="rect">
            <a:avLst/>
          </a:prstGeom>
        </p:spPr>
      </p:pic>
    </p:spTree>
    <p:extLst>
      <p:ext uri="{BB962C8B-B14F-4D97-AF65-F5344CB8AC3E}">
        <p14:creationId xmlns:p14="http://schemas.microsoft.com/office/powerpoint/2010/main" val="2026893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7298" name="AutoShape 2"/>
          <p:cNvSpPr>
            <a:spLocks noChangeArrowheads="1"/>
          </p:cNvSpPr>
          <p:nvPr/>
        </p:nvSpPr>
        <p:spPr bwMode="auto">
          <a:xfrm rot="-1619946">
            <a:off x="7543800" y="4340225"/>
            <a:ext cx="1866900" cy="933450"/>
          </a:xfrm>
          <a:prstGeom prst="parallelogram">
            <a:avLst>
              <a:gd name="adj" fmla="val 50926"/>
            </a:avLst>
          </a:prstGeom>
          <a:solidFill>
            <a:schemeClr val="hlink"/>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567299" name="AutoShape 3"/>
          <p:cNvSpPr>
            <a:spLocks noChangeArrowheads="1"/>
          </p:cNvSpPr>
          <p:nvPr/>
        </p:nvSpPr>
        <p:spPr bwMode="auto">
          <a:xfrm rot="9241979" flipH="1">
            <a:off x="7961314" y="5100638"/>
            <a:ext cx="2236787" cy="995362"/>
          </a:xfrm>
          <a:prstGeom prst="parallelogram">
            <a:avLst>
              <a:gd name="adj" fmla="val 77113"/>
            </a:avLst>
          </a:prstGeom>
          <a:solidFill>
            <a:srgbClr val="99CCFF"/>
          </a:solidFill>
          <a:ln w="2857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graphicFrame>
        <p:nvGraphicFramePr>
          <p:cNvPr id="567300" name="Object 4"/>
          <p:cNvGraphicFramePr>
            <a:graphicFrameLocks noChangeAspect="1"/>
          </p:cNvGraphicFramePr>
          <p:nvPr/>
        </p:nvGraphicFramePr>
        <p:xfrm>
          <a:off x="9631364" y="5573714"/>
          <a:ext cx="390525" cy="187325"/>
        </p:xfrm>
        <a:graphic>
          <a:graphicData uri="http://schemas.openxmlformats.org/presentationml/2006/ole">
            <mc:AlternateContent xmlns:mc="http://schemas.openxmlformats.org/markup-compatibility/2006">
              <mc:Choice xmlns:v="urn:schemas-microsoft-com:vml" Requires="v">
                <p:oleObj spid="_x0000_s18464" name="CorelDRAW" r:id="rId4" imgW="668520" imgH="320400" progId="CorelDRAW.Graphic.11">
                  <p:embed/>
                </p:oleObj>
              </mc:Choice>
              <mc:Fallback>
                <p:oleObj name="CorelDRAW" r:id="rId4" imgW="668520" imgH="320400" progId="CorelDRAW.Graphic.11">
                  <p:embed/>
                  <p:pic>
                    <p:nvPicPr>
                      <p:cNvPr id="56730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31364" y="5573714"/>
                        <a:ext cx="390525" cy="187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67301" name="Object 5"/>
          <p:cNvGraphicFramePr>
            <a:graphicFrameLocks noChangeAspect="1"/>
          </p:cNvGraphicFramePr>
          <p:nvPr/>
        </p:nvGraphicFramePr>
        <p:xfrm>
          <a:off x="8812214" y="4037014"/>
          <a:ext cx="244475" cy="295275"/>
        </p:xfrm>
        <a:graphic>
          <a:graphicData uri="http://schemas.openxmlformats.org/presentationml/2006/ole">
            <mc:AlternateContent xmlns:mc="http://schemas.openxmlformats.org/markup-compatibility/2006">
              <mc:Choice xmlns:v="urn:schemas-microsoft-com:vml" Requires="v">
                <p:oleObj spid="_x0000_s18465" name="CorelDRAW" r:id="rId6" imgW="417960" imgH="505440" progId="CorelDRAW.Graphic.11">
                  <p:embed/>
                </p:oleObj>
              </mc:Choice>
              <mc:Fallback>
                <p:oleObj name="CorelDRAW" r:id="rId6" imgW="417960" imgH="505440" progId="CorelDRAW.Graphic.11">
                  <p:embed/>
                  <p:pic>
                    <p:nvPicPr>
                      <p:cNvPr id="567301" name="Object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812214" y="4037014"/>
                        <a:ext cx="244475" cy="295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67302" name="AutoShape 6"/>
          <p:cNvSpPr>
            <a:spLocks noChangeArrowheads="1"/>
          </p:cNvSpPr>
          <p:nvPr/>
        </p:nvSpPr>
        <p:spPr bwMode="auto">
          <a:xfrm rot="1619946" flipV="1">
            <a:off x="8154988" y="4773614"/>
            <a:ext cx="1644650" cy="822325"/>
          </a:xfrm>
          <a:prstGeom prst="parallelogram">
            <a:avLst>
              <a:gd name="adj" fmla="val 50926"/>
            </a:avLst>
          </a:prstGeom>
          <a:solidFill>
            <a:srgbClr val="CCFF33"/>
          </a:solidFill>
          <a:ln w="28575">
            <a:solidFill>
              <a:srgbClr val="D60093"/>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graphicFrame>
        <p:nvGraphicFramePr>
          <p:cNvPr id="567303" name="Object 7"/>
          <p:cNvGraphicFramePr>
            <a:graphicFrameLocks noChangeAspect="1"/>
          </p:cNvGraphicFramePr>
          <p:nvPr/>
        </p:nvGraphicFramePr>
        <p:xfrm>
          <a:off x="8574089" y="5143501"/>
          <a:ext cx="763587" cy="428625"/>
        </p:xfrm>
        <a:graphic>
          <a:graphicData uri="http://schemas.openxmlformats.org/presentationml/2006/ole">
            <mc:AlternateContent xmlns:mc="http://schemas.openxmlformats.org/markup-compatibility/2006">
              <mc:Choice xmlns:v="urn:schemas-microsoft-com:vml" Requires="v">
                <p:oleObj spid="_x0000_s18466" name="CorelDRAW" r:id="rId8" imgW="1309320" imgH="735120" progId="CorelDRAW.Graphic.11">
                  <p:embed/>
                </p:oleObj>
              </mc:Choice>
              <mc:Fallback>
                <p:oleObj name="CorelDRAW" r:id="rId8" imgW="1309320" imgH="735120" progId="CorelDRAW.Graphic.11">
                  <p:embed/>
                  <p:pic>
                    <p:nvPicPr>
                      <p:cNvPr id="567303" name="Object 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574089" y="5143501"/>
                        <a:ext cx="763587" cy="428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67304" name="Object 8"/>
          <p:cNvGraphicFramePr>
            <a:graphicFrameLocks noChangeAspect="1"/>
          </p:cNvGraphicFramePr>
          <p:nvPr/>
        </p:nvGraphicFramePr>
        <p:xfrm>
          <a:off x="8574089" y="4741863"/>
          <a:ext cx="669925" cy="430212"/>
        </p:xfrm>
        <a:graphic>
          <a:graphicData uri="http://schemas.openxmlformats.org/presentationml/2006/ole">
            <mc:AlternateContent xmlns:mc="http://schemas.openxmlformats.org/markup-compatibility/2006">
              <mc:Choice xmlns:v="urn:schemas-microsoft-com:vml" Requires="v">
                <p:oleObj spid="_x0000_s18467" name="CorelDRAW" r:id="rId10" imgW="1148760" imgH="734400" progId="CorelDRAW.Graphic.11">
                  <p:embed/>
                </p:oleObj>
              </mc:Choice>
              <mc:Fallback>
                <p:oleObj name="CorelDRAW" r:id="rId10" imgW="1148760" imgH="734400" progId="CorelDRAW.Graphic.11">
                  <p:embed/>
                  <p:pic>
                    <p:nvPicPr>
                      <p:cNvPr id="567304" name="Object 8"/>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574089" y="4741863"/>
                        <a:ext cx="669925" cy="430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67305" name="AutoShape 9"/>
          <p:cNvSpPr>
            <a:spLocks noChangeArrowheads="1"/>
          </p:cNvSpPr>
          <p:nvPr/>
        </p:nvSpPr>
        <p:spPr bwMode="auto">
          <a:xfrm rot="-1619946">
            <a:off x="4724400" y="4416425"/>
            <a:ext cx="1866900" cy="933450"/>
          </a:xfrm>
          <a:prstGeom prst="parallelogram">
            <a:avLst>
              <a:gd name="adj" fmla="val 50926"/>
            </a:avLst>
          </a:prstGeom>
          <a:solidFill>
            <a:schemeClr val="hlink"/>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567306" name="AutoShape 10"/>
          <p:cNvSpPr>
            <a:spLocks noChangeArrowheads="1"/>
          </p:cNvSpPr>
          <p:nvPr/>
        </p:nvSpPr>
        <p:spPr bwMode="auto">
          <a:xfrm rot="9241979" flipH="1">
            <a:off x="5137151" y="5170488"/>
            <a:ext cx="2339975" cy="1077912"/>
          </a:xfrm>
          <a:prstGeom prst="parallelogram">
            <a:avLst>
              <a:gd name="adj" fmla="val 85889"/>
            </a:avLst>
          </a:prstGeom>
          <a:solidFill>
            <a:srgbClr val="99CCFF"/>
          </a:solidFill>
          <a:ln w="2857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567307" name="AutoShape 11"/>
          <p:cNvSpPr>
            <a:spLocks noChangeArrowheads="1"/>
          </p:cNvSpPr>
          <p:nvPr/>
        </p:nvSpPr>
        <p:spPr bwMode="auto">
          <a:xfrm rot="-25717185">
            <a:off x="5475288" y="4821238"/>
            <a:ext cx="1076325" cy="1066800"/>
          </a:xfrm>
          <a:prstGeom prst="parallelogram">
            <a:avLst>
              <a:gd name="adj" fmla="val 9146"/>
            </a:avLst>
          </a:prstGeom>
          <a:solidFill>
            <a:srgbClr val="CCFF33"/>
          </a:solidFill>
          <a:ln w="28575">
            <a:solidFill>
              <a:srgbClr val="D60093"/>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567308" name="Line 12"/>
          <p:cNvSpPr>
            <a:spLocks noChangeShapeType="1"/>
          </p:cNvSpPr>
          <p:nvPr/>
        </p:nvSpPr>
        <p:spPr bwMode="auto">
          <a:xfrm flipV="1">
            <a:off x="6324600" y="5616575"/>
            <a:ext cx="844550" cy="4254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567309" name="Text Box 13"/>
          <p:cNvSpPr txBox="1">
            <a:spLocks noChangeArrowheads="1"/>
          </p:cNvSpPr>
          <p:nvPr/>
        </p:nvSpPr>
        <p:spPr bwMode="auto">
          <a:xfrm>
            <a:off x="6386513" y="5656264"/>
            <a:ext cx="30970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sz="1400">
                <a:latin typeface="Times New Roman" panose="02020603050405020304" pitchFamily="18" charset="0"/>
                <a:sym typeface="WP Greek Courier" pitchFamily="49" charset="2"/>
              </a:rPr>
              <a:t></a:t>
            </a:r>
          </a:p>
        </p:txBody>
      </p:sp>
      <p:sp>
        <p:nvSpPr>
          <p:cNvPr id="567310" name="Text Box 14"/>
          <p:cNvSpPr txBox="1">
            <a:spLocks noChangeArrowheads="1"/>
          </p:cNvSpPr>
          <p:nvPr/>
        </p:nvSpPr>
        <p:spPr bwMode="auto">
          <a:xfrm rot="1712806">
            <a:off x="5812211" y="4914384"/>
            <a:ext cx="704104" cy="36933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1" hangingPunct="1"/>
            <a:r>
              <a:rPr lang="en-US">
                <a:latin typeface="Times New Roman" panose="02020603050405020304" pitchFamily="18" charset="0"/>
              </a:rPr>
              <a:t>A.I.P.</a:t>
            </a:r>
          </a:p>
        </p:txBody>
      </p:sp>
      <p:sp>
        <p:nvSpPr>
          <p:cNvPr id="567311" name="Rectangle 15"/>
          <p:cNvSpPr>
            <a:spLocks noChangeArrowheads="1"/>
          </p:cNvSpPr>
          <p:nvPr/>
        </p:nvSpPr>
        <p:spPr bwMode="auto">
          <a:xfrm rot="1579697">
            <a:off x="5264151" y="5295986"/>
            <a:ext cx="1228725" cy="50783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r>
              <a:rPr lang="en-US" sz="900">
                <a:cs typeface="Times New Roman" panose="02020603050405020304" pitchFamily="18" charset="0"/>
                <a:sym typeface="Symbol" panose="05050102010706020507" pitchFamily="18" charset="2"/>
              </a:rPr>
              <a:t> to Vp </a:t>
            </a:r>
          </a:p>
          <a:p>
            <a:pPr algn="ctr" eaLnBrk="1" hangingPunct="1"/>
            <a:r>
              <a:rPr lang="en-US" sz="900">
                <a:cs typeface="Times New Roman" panose="02020603050405020304" pitchFamily="18" charset="0"/>
                <a:sym typeface="Symbol" panose="05050102010706020507" pitchFamily="18" charset="2"/>
              </a:rPr>
              <a:t>&amp; </a:t>
            </a:r>
          </a:p>
          <a:p>
            <a:pPr algn="ctr" eaLnBrk="1" hangingPunct="1"/>
            <a:r>
              <a:rPr lang="en-US" sz="900">
                <a:cs typeface="Times New Roman" panose="02020603050405020304" pitchFamily="18" charset="0"/>
                <a:sym typeface="Symbol" panose="05050102010706020507" pitchFamily="18" charset="2"/>
              </a:rPr>
              <a:t> to Hp</a:t>
            </a:r>
            <a:endParaRPr lang="en-US" sz="600">
              <a:latin typeface="Times New Roman" panose="02020603050405020304" pitchFamily="18" charset="0"/>
              <a:cs typeface="Times New Roman" panose="02020603050405020304" pitchFamily="18" charset="0"/>
              <a:sym typeface="Symbol" panose="05050102010706020507" pitchFamily="18" charset="2"/>
            </a:endParaRPr>
          </a:p>
        </p:txBody>
      </p:sp>
      <p:sp>
        <p:nvSpPr>
          <p:cNvPr id="567312" name="Arc 16"/>
          <p:cNvSpPr>
            <a:spLocks/>
          </p:cNvSpPr>
          <p:nvPr/>
        </p:nvSpPr>
        <p:spPr bwMode="auto">
          <a:xfrm rot="-1678405">
            <a:off x="6480175" y="5561014"/>
            <a:ext cx="222250" cy="331787"/>
          </a:xfrm>
          <a:custGeom>
            <a:avLst/>
            <a:gdLst>
              <a:gd name="G0" fmla="+- 0 0 0"/>
              <a:gd name="G1" fmla="+- 19185 0 0"/>
              <a:gd name="G2" fmla="+- 21600 0 0"/>
              <a:gd name="T0" fmla="*/ 9924 w 21600"/>
              <a:gd name="T1" fmla="*/ 0 h 32355"/>
              <a:gd name="T2" fmla="*/ 17121 w 21600"/>
              <a:gd name="T3" fmla="*/ 32355 h 32355"/>
              <a:gd name="T4" fmla="*/ 0 w 21600"/>
              <a:gd name="T5" fmla="*/ 19185 h 32355"/>
            </a:gdLst>
            <a:ahLst/>
            <a:cxnLst>
              <a:cxn ang="0">
                <a:pos x="T0" y="T1"/>
              </a:cxn>
              <a:cxn ang="0">
                <a:pos x="T2" y="T3"/>
              </a:cxn>
              <a:cxn ang="0">
                <a:pos x="T4" y="T5"/>
              </a:cxn>
            </a:cxnLst>
            <a:rect l="0" t="0" r="r" b="b"/>
            <a:pathLst>
              <a:path w="21600" h="32355" fill="none" extrusionOk="0">
                <a:moveTo>
                  <a:pt x="9924" y="-1"/>
                </a:moveTo>
                <a:cubicBezTo>
                  <a:pt x="17096" y="3709"/>
                  <a:pt x="21600" y="11110"/>
                  <a:pt x="21600" y="19185"/>
                </a:cubicBezTo>
                <a:cubicBezTo>
                  <a:pt x="21600" y="23948"/>
                  <a:pt x="20025" y="28578"/>
                  <a:pt x="17120" y="32354"/>
                </a:cubicBezTo>
              </a:path>
              <a:path w="21600" h="32355" stroke="0" extrusionOk="0">
                <a:moveTo>
                  <a:pt x="9924" y="-1"/>
                </a:moveTo>
                <a:cubicBezTo>
                  <a:pt x="17096" y="3709"/>
                  <a:pt x="21600" y="11110"/>
                  <a:pt x="21600" y="19185"/>
                </a:cubicBezTo>
                <a:cubicBezTo>
                  <a:pt x="21600" y="23948"/>
                  <a:pt x="20025" y="28578"/>
                  <a:pt x="17120" y="32354"/>
                </a:cubicBezTo>
                <a:lnTo>
                  <a:pt x="0" y="19185"/>
                </a:lnTo>
                <a:close/>
              </a:path>
            </a:pathLst>
          </a:custGeom>
          <a:noFill/>
          <a:ln w="9525">
            <a:solidFill>
              <a:schemeClr val="tx1"/>
            </a:solidFill>
            <a:round/>
            <a:headEnd type="triangl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graphicFrame>
        <p:nvGraphicFramePr>
          <p:cNvPr id="567313" name="Object 17"/>
          <p:cNvGraphicFramePr>
            <a:graphicFrameLocks noChangeAspect="1"/>
          </p:cNvGraphicFramePr>
          <p:nvPr/>
        </p:nvGraphicFramePr>
        <p:xfrm>
          <a:off x="6946901" y="5705476"/>
          <a:ext cx="390525" cy="187325"/>
        </p:xfrm>
        <a:graphic>
          <a:graphicData uri="http://schemas.openxmlformats.org/presentationml/2006/ole">
            <mc:AlternateContent xmlns:mc="http://schemas.openxmlformats.org/markup-compatibility/2006">
              <mc:Choice xmlns:v="urn:schemas-microsoft-com:vml" Requires="v">
                <p:oleObj spid="_x0000_s18468" name="CorelDRAW" r:id="rId12" imgW="668520" imgH="320400" progId="CorelDRAW.Graphic.11">
                  <p:embed/>
                </p:oleObj>
              </mc:Choice>
              <mc:Fallback>
                <p:oleObj name="CorelDRAW" r:id="rId12" imgW="668520" imgH="320400" progId="CorelDRAW.Graphic.11">
                  <p:embed/>
                  <p:pic>
                    <p:nvPicPr>
                      <p:cNvPr id="567313" name="Object 1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46901" y="5705476"/>
                        <a:ext cx="390525" cy="187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67314" name="Object 18"/>
          <p:cNvGraphicFramePr>
            <a:graphicFrameLocks noChangeAspect="1"/>
          </p:cNvGraphicFramePr>
          <p:nvPr/>
        </p:nvGraphicFramePr>
        <p:xfrm>
          <a:off x="5988051" y="4105275"/>
          <a:ext cx="244475" cy="293688"/>
        </p:xfrm>
        <a:graphic>
          <a:graphicData uri="http://schemas.openxmlformats.org/presentationml/2006/ole">
            <mc:AlternateContent xmlns:mc="http://schemas.openxmlformats.org/markup-compatibility/2006">
              <mc:Choice xmlns:v="urn:schemas-microsoft-com:vml" Requires="v">
                <p:oleObj spid="_x0000_s18469" name="CorelDRAW" r:id="rId13" imgW="417960" imgH="505440" progId="CorelDRAW.Graphic.11">
                  <p:embed/>
                </p:oleObj>
              </mc:Choice>
              <mc:Fallback>
                <p:oleObj name="CorelDRAW" r:id="rId13" imgW="417960" imgH="505440" progId="CorelDRAW.Graphic.11">
                  <p:embed/>
                  <p:pic>
                    <p:nvPicPr>
                      <p:cNvPr id="567314" name="Object 1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988051" y="4105275"/>
                        <a:ext cx="244475" cy="293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67315" name="AutoShape 19"/>
          <p:cNvSpPr>
            <a:spLocks noChangeArrowheads="1"/>
          </p:cNvSpPr>
          <p:nvPr/>
        </p:nvSpPr>
        <p:spPr bwMode="auto">
          <a:xfrm rot="-1619946">
            <a:off x="1981200" y="4505325"/>
            <a:ext cx="1866900" cy="933450"/>
          </a:xfrm>
          <a:prstGeom prst="parallelogram">
            <a:avLst>
              <a:gd name="adj" fmla="val 50926"/>
            </a:avLst>
          </a:prstGeom>
          <a:solidFill>
            <a:schemeClr val="hlink"/>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567316" name="AutoShape 20"/>
          <p:cNvSpPr>
            <a:spLocks noChangeArrowheads="1"/>
          </p:cNvSpPr>
          <p:nvPr/>
        </p:nvSpPr>
        <p:spPr bwMode="auto">
          <a:xfrm rot="9241979" flipH="1">
            <a:off x="2395539" y="5253038"/>
            <a:ext cx="2289175" cy="995362"/>
          </a:xfrm>
          <a:prstGeom prst="parallelogram">
            <a:avLst>
              <a:gd name="adj" fmla="val 90993"/>
            </a:avLst>
          </a:prstGeom>
          <a:solidFill>
            <a:srgbClr val="99CCFF"/>
          </a:solidFill>
          <a:ln w="2857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567317" name="Line 21"/>
          <p:cNvSpPr>
            <a:spLocks noChangeShapeType="1"/>
          </p:cNvSpPr>
          <p:nvPr/>
        </p:nvSpPr>
        <p:spPr bwMode="auto">
          <a:xfrm flipV="1">
            <a:off x="2471738" y="4505325"/>
            <a:ext cx="798512" cy="42703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567318" name="Arc 22"/>
          <p:cNvSpPr>
            <a:spLocks/>
          </p:cNvSpPr>
          <p:nvPr/>
        </p:nvSpPr>
        <p:spPr bwMode="auto">
          <a:xfrm rot="-1120204">
            <a:off x="3132139" y="4537075"/>
            <a:ext cx="231775" cy="407988"/>
          </a:xfrm>
          <a:custGeom>
            <a:avLst/>
            <a:gdLst>
              <a:gd name="G0" fmla="+- 0 0 0"/>
              <a:gd name="G1" fmla="+- 16968 0 0"/>
              <a:gd name="G2" fmla="+- 21600 0 0"/>
              <a:gd name="T0" fmla="*/ 13366 w 21600"/>
              <a:gd name="T1" fmla="*/ 0 h 31145"/>
              <a:gd name="T2" fmla="*/ 16297 w 21600"/>
              <a:gd name="T3" fmla="*/ 31145 h 31145"/>
              <a:gd name="T4" fmla="*/ 0 w 21600"/>
              <a:gd name="T5" fmla="*/ 16968 h 31145"/>
            </a:gdLst>
            <a:ahLst/>
            <a:cxnLst>
              <a:cxn ang="0">
                <a:pos x="T0" y="T1"/>
              </a:cxn>
              <a:cxn ang="0">
                <a:pos x="T2" y="T3"/>
              </a:cxn>
              <a:cxn ang="0">
                <a:pos x="T4" y="T5"/>
              </a:cxn>
            </a:cxnLst>
            <a:rect l="0" t="0" r="r" b="b"/>
            <a:pathLst>
              <a:path w="21600" h="31145" fill="none" extrusionOk="0">
                <a:moveTo>
                  <a:pt x="13365" y="0"/>
                </a:moveTo>
                <a:cubicBezTo>
                  <a:pt x="18565" y="4095"/>
                  <a:pt x="21600" y="10349"/>
                  <a:pt x="21600" y="16968"/>
                </a:cubicBezTo>
                <a:cubicBezTo>
                  <a:pt x="21600" y="22178"/>
                  <a:pt x="19716" y="27213"/>
                  <a:pt x="16296" y="31144"/>
                </a:cubicBezTo>
              </a:path>
              <a:path w="21600" h="31145" stroke="0" extrusionOk="0">
                <a:moveTo>
                  <a:pt x="13365" y="0"/>
                </a:moveTo>
                <a:cubicBezTo>
                  <a:pt x="18565" y="4095"/>
                  <a:pt x="21600" y="10349"/>
                  <a:pt x="21600" y="16968"/>
                </a:cubicBezTo>
                <a:cubicBezTo>
                  <a:pt x="21600" y="22178"/>
                  <a:pt x="19716" y="27213"/>
                  <a:pt x="16296" y="31144"/>
                </a:cubicBezTo>
                <a:lnTo>
                  <a:pt x="0" y="16968"/>
                </a:lnTo>
                <a:close/>
              </a:path>
            </a:pathLst>
          </a:custGeom>
          <a:noFill/>
          <a:ln w="3175">
            <a:solidFill>
              <a:schemeClr val="tx1"/>
            </a:solidFill>
            <a:round/>
            <a:headEnd type="triangle" w="med" len="med"/>
            <a:tailEnd type="triangle"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567319" name="Text Box 23"/>
          <p:cNvSpPr txBox="1">
            <a:spLocks noChangeArrowheads="1"/>
          </p:cNvSpPr>
          <p:nvPr/>
        </p:nvSpPr>
        <p:spPr bwMode="auto">
          <a:xfrm>
            <a:off x="2801938" y="4638676"/>
            <a:ext cx="30328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sz="1400">
                <a:latin typeface="Times New Roman" panose="02020603050405020304" pitchFamily="18" charset="0"/>
                <a:sym typeface="WP Greek Courier" pitchFamily="49" charset="2"/>
              </a:rPr>
              <a:t></a:t>
            </a:r>
          </a:p>
        </p:txBody>
      </p:sp>
      <p:sp>
        <p:nvSpPr>
          <p:cNvPr id="567320" name="Rectangle 24"/>
          <p:cNvSpPr>
            <a:spLocks noChangeArrowheads="1"/>
          </p:cNvSpPr>
          <p:nvPr/>
        </p:nvSpPr>
        <p:spPr bwMode="auto">
          <a:xfrm>
            <a:off x="2470150" y="4933950"/>
            <a:ext cx="1289050" cy="801688"/>
          </a:xfrm>
          <a:prstGeom prst="rect">
            <a:avLst/>
          </a:prstGeom>
          <a:solidFill>
            <a:srgbClr val="CCFF33"/>
          </a:solidFill>
          <a:ln w="28575">
            <a:solidFill>
              <a:srgbClr val="D60093"/>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567321" name="Text Box 25"/>
          <p:cNvSpPr txBox="1">
            <a:spLocks noChangeArrowheads="1"/>
          </p:cNvSpPr>
          <p:nvPr/>
        </p:nvSpPr>
        <p:spPr bwMode="auto">
          <a:xfrm>
            <a:off x="2766747" y="4949825"/>
            <a:ext cx="764120" cy="36933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1" hangingPunct="1"/>
            <a:r>
              <a:rPr lang="en-US">
                <a:latin typeface="Times New Roman" panose="02020603050405020304" pitchFamily="18" charset="0"/>
              </a:rPr>
              <a:t>A.V.P.</a:t>
            </a:r>
          </a:p>
        </p:txBody>
      </p:sp>
      <p:sp>
        <p:nvSpPr>
          <p:cNvPr id="567322" name="Rectangle 26"/>
          <p:cNvSpPr>
            <a:spLocks noChangeArrowheads="1"/>
          </p:cNvSpPr>
          <p:nvPr/>
        </p:nvSpPr>
        <p:spPr bwMode="auto">
          <a:xfrm>
            <a:off x="2438400" y="5330826"/>
            <a:ext cx="1371600" cy="2444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r>
              <a:rPr lang="en-US" sz="1000">
                <a:cs typeface="Times New Roman" panose="02020603050405020304" pitchFamily="18" charset="0"/>
                <a:sym typeface="Symbol" panose="05050102010706020507" pitchFamily="18" charset="2"/>
              </a:rPr>
              <a:t> to Hp &amp;  to Vp</a:t>
            </a:r>
            <a:endParaRPr lang="en-US" sz="900">
              <a:latin typeface="Times New Roman" panose="02020603050405020304" pitchFamily="18" charset="0"/>
              <a:cs typeface="Times New Roman" panose="02020603050405020304" pitchFamily="18" charset="0"/>
              <a:sym typeface="Symbol" panose="05050102010706020507" pitchFamily="18" charset="2"/>
            </a:endParaRPr>
          </a:p>
        </p:txBody>
      </p:sp>
      <p:graphicFrame>
        <p:nvGraphicFramePr>
          <p:cNvPr id="567323" name="Object 27"/>
          <p:cNvGraphicFramePr>
            <a:graphicFrameLocks noChangeAspect="1"/>
          </p:cNvGraphicFramePr>
          <p:nvPr/>
        </p:nvGraphicFramePr>
        <p:xfrm>
          <a:off x="4070351" y="5749926"/>
          <a:ext cx="390525" cy="187325"/>
        </p:xfrm>
        <a:graphic>
          <a:graphicData uri="http://schemas.openxmlformats.org/presentationml/2006/ole">
            <mc:AlternateContent xmlns:mc="http://schemas.openxmlformats.org/markup-compatibility/2006">
              <mc:Choice xmlns:v="urn:schemas-microsoft-com:vml" Requires="v">
                <p:oleObj spid="_x0000_s18470" name="CorelDRAW" r:id="rId14" imgW="668520" imgH="320400" progId="CorelDRAW.Graphic.11">
                  <p:embed/>
                </p:oleObj>
              </mc:Choice>
              <mc:Fallback>
                <p:oleObj name="CorelDRAW" r:id="rId14" imgW="668520" imgH="320400" progId="CorelDRAW.Graphic.11">
                  <p:embed/>
                  <p:pic>
                    <p:nvPicPr>
                      <p:cNvPr id="567323" name="Object 2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70351" y="5749926"/>
                        <a:ext cx="390525" cy="187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67324" name="Object 28"/>
          <p:cNvGraphicFramePr>
            <a:graphicFrameLocks noChangeAspect="1"/>
          </p:cNvGraphicFramePr>
          <p:nvPr/>
        </p:nvGraphicFramePr>
        <p:xfrm>
          <a:off x="3236914" y="4187826"/>
          <a:ext cx="244475" cy="295275"/>
        </p:xfrm>
        <a:graphic>
          <a:graphicData uri="http://schemas.openxmlformats.org/presentationml/2006/ole">
            <mc:AlternateContent xmlns:mc="http://schemas.openxmlformats.org/markup-compatibility/2006">
              <mc:Choice xmlns:v="urn:schemas-microsoft-com:vml" Requires="v">
                <p:oleObj spid="_x0000_s18471" name="CorelDRAW" r:id="rId15" imgW="417960" imgH="505440" progId="CorelDRAW.Graphic.11">
                  <p:embed/>
                </p:oleObj>
              </mc:Choice>
              <mc:Fallback>
                <p:oleObj name="CorelDRAW" r:id="rId15" imgW="417960" imgH="505440" progId="CorelDRAW.Graphic.11">
                  <p:embed/>
                  <p:pic>
                    <p:nvPicPr>
                      <p:cNvPr id="567324" name="Object 2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36914" y="4187826"/>
                        <a:ext cx="244475" cy="295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67325" name="AutoShape 29"/>
          <p:cNvSpPr>
            <a:spLocks noChangeArrowheads="1"/>
          </p:cNvSpPr>
          <p:nvPr/>
        </p:nvSpPr>
        <p:spPr bwMode="auto">
          <a:xfrm rot="-1619946">
            <a:off x="1524000" y="1295400"/>
            <a:ext cx="1866900" cy="933450"/>
          </a:xfrm>
          <a:prstGeom prst="parallelogram">
            <a:avLst>
              <a:gd name="adj" fmla="val 50926"/>
            </a:avLst>
          </a:prstGeom>
          <a:solidFill>
            <a:schemeClr val="hlink"/>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567326" name="AutoShape 30"/>
          <p:cNvSpPr>
            <a:spLocks noChangeArrowheads="1"/>
          </p:cNvSpPr>
          <p:nvPr/>
        </p:nvSpPr>
        <p:spPr bwMode="auto">
          <a:xfrm rot="9241979" flipH="1">
            <a:off x="1938339" y="2043113"/>
            <a:ext cx="2289175" cy="995362"/>
          </a:xfrm>
          <a:prstGeom prst="parallelogram">
            <a:avLst>
              <a:gd name="adj" fmla="val 90993"/>
            </a:avLst>
          </a:prstGeom>
          <a:solidFill>
            <a:srgbClr val="99CCFF"/>
          </a:solidFill>
          <a:ln w="2857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graphicFrame>
        <p:nvGraphicFramePr>
          <p:cNvPr id="567327" name="Object 31"/>
          <p:cNvGraphicFramePr>
            <a:graphicFrameLocks noChangeAspect="1"/>
          </p:cNvGraphicFramePr>
          <p:nvPr/>
        </p:nvGraphicFramePr>
        <p:xfrm>
          <a:off x="2971801" y="2771776"/>
          <a:ext cx="390525" cy="187325"/>
        </p:xfrm>
        <a:graphic>
          <a:graphicData uri="http://schemas.openxmlformats.org/presentationml/2006/ole">
            <mc:AlternateContent xmlns:mc="http://schemas.openxmlformats.org/markup-compatibility/2006">
              <mc:Choice xmlns:v="urn:schemas-microsoft-com:vml" Requires="v">
                <p:oleObj spid="_x0000_s18472" name="CorelDRAW" r:id="rId16" imgW="668520" imgH="320400" progId="CorelDRAW.Graphic.11">
                  <p:embed/>
                </p:oleObj>
              </mc:Choice>
              <mc:Fallback>
                <p:oleObj name="CorelDRAW" r:id="rId16" imgW="668520" imgH="320400" progId="CorelDRAW.Graphic.11">
                  <p:embed/>
                  <p:pic>
                    <p:nvPicPr>
                      <p:cNvPr id="567327" name="Object 3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71801" y="2771776"/>
                        <a:ext cx="390525" cy="187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67328" name="Object 32"/>
          <p:cNvGraphicFramePr>
            <a:graphicFrameLocks noChangeAspect="1"/>
          </p:cNvGraphicFramePr>
          <p:nvPr/>
        </p:nvGraphicFramePr>
        <p:xfrm>
          <a:off x="1905001" y="1520826"/>
          <a:ext cx="244475" cy="295275"/>
        </p:xfrm>
        <a:graphic>
          <a:graphicData uri="http://schemas.openxmlformats.org/presentationml/2006/ole">
            <mc:AlternateContent xmlns:mc="http://schemas.openxmlformats.org/markup-compatibility/2006">
              <mc:Choice xmlns:v="urn:schemas-microsoft-com:vml" Requires="v">
                <p:oleObj spid="_x0000_s18473" name="CorelDRAW" r:id="rId17" imgW="417960" imgH="505440" progId="CorelDRAW.Graphic.11">
                  <p:embed/>
                </p:oleObj>
              </mc:Choice>
              <mc:Fallback>
                <p:oleObj name="CorelDRAW" r:id="rId17" imgW="417960" imgH="505440" progId="CorelDRAW.Graphic.11">
                  <p:embed/>
                  <p:pic>
                    <p:nvPicPr>
                      <p:cNvPr id="567328" name="Object 3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05001" y="1520826"/>
                        <a:ext cx="244475" cy="295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67329" name="Text Box 33"/>
          <p:cNvSpPr txBox="1">
            <a:spLocks noChangeArrowheads="1"/>
          </p:cNvSpPr>
          <p:nvPr/>
        </p:nvSpPr>
        <p:spPr bwMode="auto">
          <a:xfrm>
            <a:off x="4937126" y="260350"/>
            <a:ext cx="96212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u="sng"/>
              <a:t>PLANES</a:t>
            </a:r>
          </a:p>
        </p:txBody>
      </p:sp>
      <p:sp>
        <p:nvSpPr>
          <p:cNvPr id="567330" name="Line 34"/>
          <p:cNvSpPr>
            <a:spLocks noChangeShapeType="1"/>
          </p:cNvSpPr>
          <p:nvPr/>
        </p:nvSpPr>
        <p:spPr bwMode="auto">
          <a:xfrm>
            <a:off x="5410200" y="533400"/>
            <a:ext cx="0" cy="381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567331" name="Line 35"/>
          <p:cNvSpPr>
            <a:spLocks noChangeShapeType="1"/>
          </p:cNvSpPr>
          <p:nvPr/>
        </p:nvSpPr>
        <p:spPr bwMode="auto">
          <a:xfrm flipH="1">
            <a:off x="3581400" y="914400"/>
            <a:ext cx="1828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567332" name="Line 36"/>
          <p:cNvSpPr>
            <a:spLocks noChangeShapeType="1"/>
          </p:cNvSpPr>
          <p:nvPr/>
        </p:nvSpPr>
        <p:spPr bwMode="auto">
          <a:xfrm>
            <a:off x="3581400" y="914400"/>
            <a:ext cx="0" cy="4572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567333" name="Line 37"/>
          <p:cNvSpPr>
            <a:spLocks noChangeShapeType="1"/>
          </p:cNvSpPr>
          <p:nvPr/>
        </p:nvSpPr>
        <p:spPr bwMode="auto">
          <a:xfrm>
            <a:off x="5410200" y="914400"/>
            <a:ext cx="0" cy="21336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567334" name="Line 38"/>
          <p:cNvSpPr>
            <a:spLocks noChangeShapeType="1"/>
          </p:cNvSpPr>
          <p:nvPr/>
        </p:nvSpPr>
        <p:spPr bwMode="auto">
          <a:xfrm>
            <a:off x="3276600" y="3309938"/>
            <a:ext cx="533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567335" name="Line 39"/>
          <p:cNvSpPr>
            <a:spLocks noChangeShapeType="1"/>
          </p:cNvSpPr>
          <p:nvPr/>
        </p:nvSpPr>
        <p:spPr bwMode="auto">
          <a:xfrm>
            <a:off x="8610600" y="3309938"/>
            <a:ext cx="0" cy="3810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567336" name="Line 40"/>
          <p:cNvSpPr>
            <a:spLocks noChangeShapeType="1"/>
          </p:cNvSpPr>
          <p:nvPr/>
        </p:nvSpPr>
        <p:spPr bwMode="auto">
          <a:xfrm>
            <a:off x="6019800" y="3309938"/>
            <a:ext cx="0" cy="3810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567337" name="Line 41"/>
          <p:cNvSpPr>
            <a:spLocks noChangeShapeType="1"/>
          </p:cNvSpPr>
          <p:nvPr/>
        </p:nvSpPr>
        <p:spPr bwMode="auto">
          <a:xfrm>
            <a:off x="3276600" y="3309938"/>
            <a:ext cx="0" cy="304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567338" name="Text Box 42"/>
          <p:cNvSpPr txBox="1">
            <a:spLocks noChangeArrowheads="1"/>
          </p:cNvSpPr>
          <p:nvPr/>
        </p:nvSpPr>
        <p:spPr bwMode="auto">
          <a:xfrm>
            <a:off x="3088257" y="1382713"/>
            <a:ext cx="1734001"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1" hangingPunct="1"/>
            <a:r>
              <a:rPr lang="en-US" sz="1400" i="1" dirty="0">
                <a:solidFill>
                  <a:srgbClr val="D60093"/>
                </a:solidFill>
                <a:latin typeface="Times New Roman" panose="02020603050405020304" pitchFamily="18" charset="0"/>
              </a:rPr>
              <a:t>PRINCIPAL PLANES</a:t>
            </a:r>
          </a:p>
          <a:p>
            <a:pPr algn="ctr" eaLnBrk="1" hangingPunct="1"/>
            <a:r>
              <a:rPr lang="en-US" sz="1400" i="1" dirty="0">
                <a:latin typeface="Times New Roman" panose="02020603050405020304" pitchFamily="18" charset="0"/>
              </a:rPr>
              <a:t>HP AND  VP</a:t>
            </a:r>
          </a:p>
        </p:txBody>
      </p:sp>
      <p:sp>
        <p:nvSpPr>
          <p:cNvPr id="567339" name="Text Box 43"/>
          <p:cNvSpPr txBox="1">
            <a:spLocks noChangeArrowheads="1"/>
          </p:cNvSpPr>
          <p:nvPr/>
        </p:nvSpPr>
        <p:spPr bwMode="auto">
          <a:xfrm>
            <a:off x="4648201" y="3048001"/>
            <a:ext cx="174592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sz="1400" i="1">
                <a:solidFill>
                  <a:srgbClr val="D60093"/>
                </a:solidFill>
                <a:latin typeface="Times New Roman" panose="02020603050405020304" pitchFamily="18" charset="0"/>
              </a:rPr>
              <a:t>AUXILIARY PLANES</a:t>
            </a:r>
          </a:p>
        </p:txBody>
      </p:sp>
      <p:sp>
        <p:nvSpPr>
          <p:cNvPr id="567340" name="Text Box 44"/>
          <p:cNvSpPr txBox="1">
            <a:spLocks noChangeArrowheads="1"/>
          </p:cNvSpPr>
          <p:nvPr/>
        </p:nvSpPr>
        <p:spPr bwMode="auto">
          <a:xfrm>
            <a:off x="2277004" y="3581401"/>
            <a:ext cx="2411942"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1" hangingPunct="1"/>
            <a:r>
              <a:rPr lang="en-US" dirty="0">
                <a:latin typeface="Times New Roman" panose="02020603050405020304" pitchFamily="18" charset="0"/>
              </a:rPr>
              <a:t>Auxiliary Vertical Plane</a:t>
            </a:r>
          </a:p>
          <a:p>
            <a:pPr algn="ctr" eaLnBrk="1" hangingPunct="1"/>
            <a:r>
              <a:rPr lang="en-US" dirty="0">
                <a:latin typeface="Times New Roman" panose="02020603050405020304" pitchFamily="18" charset="0"/>
              </a:rPr>
              <a:t>(A.V.P</a:t>
            </a:r>
            <a:r>
              <a:rPr lang="en-US" sz="1400" dirty="0">
                <a:latin typeface="Times New Roman" panose="02020603050405020304" pitchFamily="18" charset="0"/>
              </a:rPr>
              <a:t>.)</a:t>
            </a:r>
          </a:p>
        </p:txBody>
      </p:sp>
      <p:sp>
        <p:nvSpPr>
          <p:cNvPr id="567341" name="Text Box 45"/>
          <p:cNvSpPr txBox="1">
            <a:spLocks noChangeArrowheads="1"/>
          </p:cNvSpPr>
          <p:nvPr/>
        </p:nvSpPr>
        <p:spPr bwMode="auto">
          <a:xfrm>
            <a:off x="7961313" y="3586164"/>
            <a:ext cx="144142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dirty="0">
                <a:latin typeface="Times New Roman" panose="02020603050405020304" pitchFamily="18" charset="0"/>
              </a:rPr>
              <a:t>Profile Plane </a:t>
            </a:r>
          </a:p>
          <a:p>
            <a:pPr eaLnBrk="1" hangingPunct="1"/>
            <a:r>
              <a:rPr lang="en-US" dirty="0">
                <a:latin typeface="Times New Roman" panose="02020603050405020304" pitchFamily="18" charset="0"/>
              </a:rPr>
              <a:t>( P.P.)</a:t>
            </a:r>
          </a:p>
        </p:txBody>
      </p:sp>
      <p:sp>
        <p:nvSpPr>
          <p:cNvPr id="567342" name="Text Box 46"/>
          <p:cNvSpPr txBox="1">
            <a:spLocks noChangeArrowheads="1"/>
          </p:cNvSpPr>
          <p:nvPr/>
        </p:nvSpPr>
        <p:spPr bwMode="auto">
          <a:xfrm>
            <a:off x="4756823" y="3565526"/>
            <a:ext cx="2454518"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1" hangingPunct="1"/>
            <a:r>
              <a:rPr lang="en-US" dirty="0">
                <a:latin typeface="Times New Roman" panose="02020603050405020304" pitchFamily="18" charset="0"/>
              </a:rPr>
              <a:t>Auxiliary Inclined Plane</a:t>
            </a:r>
          </a:p>
          <a:p>
            <a:pPr algn="ctr" eaLnBrk="1" hangingPunct="1"/>
            <a:r>
              <a:rPr lang="en-US" dirty="0">
                <a:latin typeface="Times New Roman" panose="02020603050405020304" pitchFamily="18" charset="0"/>
              </a:rPr>
              <a:t>(A.I.P.)</a:t>
            </a:r>
          </a:p>
        </p:txBody>
      </p:sp>
      <p:grpSp>
        <p:nvGrpSpPr>
          <p:cNvPr id="567351" name="Group 55"/>
          <p:cNvGrpSpPr>
            <a:grpSpLocks/>
          </p:cNvGrpSpPr>
          <p:nvPr/>
        </p:nvGrpSpPr>
        <p:grpSpPr bwMode="auto">
          <a:xfrm>
            <a:off x="9540876" y="46038"/>
            <a:ext cx="1096963" cy="182562"/>
            <a:chOff x="5050" y="29"/>
            <a:chExt cx="691" cy="115"/>
          </a:xfrm>
        </p:grpSpPr>
        <p:sp>
          <p:nvSpPr>
            <p:cNvPr id="567352" name="AutoShape 56">
              <a:hlinkClick r:id="rId18" action="ppaction://hlinksldjump" highlightClick="1"/>
            </p:cNvPr>
            <p:cNvSpPr>
              <a:spLocks noChangeAspect="1" noChangeArrowheads="1"/>
            </p:cNvSpPr>
            <p:nvPr/>
          </p:nvSpPr>
          <p:spPr bwMode="auto">
            <a:xfrm>
              <a:off x="5050" y="29"/>
              <a:ext cx="115" cy="115"/>
            </a:xfrm>
            <a:prstGeom prst="actionButtonHome">
              <a:avLst/>
            </a:prstGeom>
            <a:solidFill>
              <a:srgbClr val="C0C0C0"/>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567353" name="AutoShape 57">
              <a:hlinkClick r:id="" action="ppaction://hlinkshowjump?jump=previousslide" highlightClick="1"/>
            </p:cNvPr>
            <p:cNvSpPr>
              <a:spLocks noChangeAspect="1" noChangeArrowheads="1"/>
            </p:cNvSpPr>
            <p:nvPr/>
          </p:nvSpPr>
          <p:spPr bwMode="auto">
            <a:xfrm>
              <a:off x="5280" y="29"/>
              <a:ext cx="116" cy="115"/>
            </a:xfrm>
            <a:prstGeom prst="actionButtonBackPrevious">
              <a:avLst/>
            </a:prstGeom>
            <a:solidFill>
              <a:srgbClr val="C0C0C0"/>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567354" name="AutoShape 58">
              <a:hlinkClick r:id="" action="ppaction://hlinkshowjump?jump=nextslide" highlightClick="1"/>
            </p:cNvPr>
            <p:cNvSpPr>
              <a:spLocks noChangeAspect="1" noChangeArrowheads="1"/>
            </p:cNvSpPr>
            <p:nvPr/>
          </p:nvSpPr>
          <p:spPr bwMode="auto">
            <a:xfrm>
              <a:off x="5396" y="29"/>
              <a:ext cx="115" cy="115"/>
            </a:xfrm>
            <a:prstGeom prst="actionButtonForwardNext">
              <a:avLst/>
            </a:prstGeom>
            <a:solidFill>
              <a:srgbClr val="C0C0C0"/>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567355" name="AutoShape 59">
              <a:hlinkClick r:id="" action="ppaction://hlinkshowjump?jump=firstslide" highlightClick="1"/>
            </p:cNvPr>
            <p:cNvSpPr>
              <a:spLocks noChangeAspect="1" noChangeArrowheads="1"/>
            </p:cNvSpPr>
            <p:nvPr/>
          </p:nvSpPr>
          <p:spPr bwMode="auto">
            <a:xfrm>
              <a:off x="5165" y="29"/>
              <a:ext cx="115" cy="115"/>
            </a:xfrm>
            <a:prstGeom prst="actionButtonBeginning">
              <a:avLst/>
            </a:prstGeom>
            <a:solidFill>
              <a:srgbClr val="C0C0C0"/>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567356" name="AutoShape 60">
              <a:hlinkClick r:id="" action="ppaction://hlinkshowjump?jump=lastslide" highlightClick="1"/>
            </p:cNvPr>
            <p:cNvSpPr>
              <a:spLocks noChangeAspect="1" noChangeArrowheads="1"/>
            </p:cNvSpPr>
            <p:nvPr/>
          </p:nvSpPr>
          <p:spPr bwMode="auto">
            <a:xfrm>
              <a:off x="5511" y="29"/>
              <a:ext cx="115" cy="115"/>
            </a:xfrm>
            <a:prstGeom prst="actionButtonEnd">
              <a:avLst/>
            </a:prstGeom>
            <a:solidFill>
              <a:srgbClr val="C0C0C0"/>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567357" name="AutoShape 61">
              <a:hlinkClick r:id="" action="ppaction://hlinkshowjump?jump=endshow" highlightClick="1"/>
            </p:cNvPr>
            <p:cNvSpPr>
              <a:spLocks noChangeAspect="1" noChangeArrowheads="1"/>
            </p:cNvSpPr>
            <p:nvPr/>
          </p:nvSpPr>
          <p:spPr bwMode="auto">
            <a:xfrm>
              <a:off x="5626" y="29"/>
              <a:ext cx="115" cy="115"/>
            </a:xfrm>
            <a:prstGeom prst="actionButtonBlank">
              <a:avLst/>
            </a:prstGeom>
            <a:solidFill>
              <a:srgbClr val="FF0000"/>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grpSp>
    </p:spTree>
    <p:extLst>
      <p:ext uri="{BB962C8B-B14F-4D97-AF65-F5344CB8AC3E}">
        <p14:creationId xmlns:p14="http://schemas.microsoft.com/office/powerpoint/2010/main" val="413633088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567330"/>
                                        </p:tgtEl>
                                        <p:attrNameLst>
                                          <p:attrName>style.visibility</p:attrName>
                                        </p:attrNameLst>
                                      </p:cBhvr>
                                      <p:to>
                                        <p:strVal val="visible"/>
                                      </p:to>
                                    </p:set>
                                    <p:anim calcmode="lin" valueType="num">
                                      <p:cBhvr>
                                        <p:cTn id="7" dur="500" fill="hold"/>
                                        <p:tgtEl>
                                          <p:spTgt spid="567330"/>
                                        </p:tgtEl>
                                        <p:attrNameLst>
                                          <p:attrName>ppt_x</p:attrName>
                                        </p:attrNameLst>
                                      </p:cBhvr>
                                      <p:tavLst>
                                        <p:tav tm="0">
                                          <p:val>
                                            <p:strVal val="#ppt_x"/>
                                          </p:val>
                                        </p:tav>
                                        <p:tav tm="100000">
                                          <p:val>
                                            <p:strVal val="#ppt_x"/>
                                          </p:val>
                                        </p:tav>
                                      </p:tavLst>
                                    </p:anim>
                                    <p:anim calcmode="lin" valueType="num">
                                      <p:cBhvr>
                                        <p:cTn id="8" dur="500" fill="hold"/>
                                        <p:tgtEl>
                                          <p:spTgt spid="567330"/>
                                        </p:tgtEl>
                                        <p:attrNameLst>
                                          <p:attrName>ppt_y</p:attrName>
                                        </p:attrNameLst>
                                      </p:cBhvr>
                                      <p:tavLst>
                                        <p:tav tm="0">
                                          <p:val>
                                            <p:strVal val="#ppt_y-#ppt_h/2"/>
                                          </p:val>
                                        </p:tav>
                                        <p:tav tm="100000">
                                          <p:val>
                                            <p:strVal val="#ppt_y"/>
                                          </p:val>
                                        </p:tav>
                                      </p:tavLst>
                                    </p:anim>
                                    <p:anim calcmode="lin" valueType="num">
                                      <p:cBhvr>
                                        <p:cTn id="9" dur="500" fill="hold"/>
                                        <p:tgtEl>
                                          <p:spTgt spid="567330"/>
                                        </p:tgtEl>
                                        <p:attrNameLst>
                                          <p:attrName>ppt_w</p:attrName>
                                        </p:attrNameLst>
                                      </p:cBhvr>
                                      <p:tavLst>
                                        <p:tav tm="0">
                                          <p:val>
                                            <p:strVal val="#ppt_w"/>
                                          </p:val>
                                        </p:tav>
                                        <p:tav tm="100000">
                                          <p:val>
                                            <p:strVal val="#ppt_w"/>
                                          </p:val>
                                        </p:tav>
                                      </p:tavLst>
                                    </p:anim>
                                    <p:anim calcmode="lin" valueType="num">
                                      <p:cBhvr>
                                        <p:cTn id="10" dur="500" fill="hold"/>
                                        <p:tgtEl>
                                          <p:spTgt spid="567330"/>
                                        </p:tgtEl>
                                        <p:attrNameLst>
                                          <p:attrName>ppt_h</p:attrName>
                                        </p:attrNameLst>
                                      </p:cBhvr>
                                      <p:tavLst>
                                        <p:tav tm="0">
                                          <p:val>
                                            <p:fltVal val="0"/>
                                          </p:val>
                                        </p:tav>
                                        <p:tav tm="100000">
                                          <p:val>
                                            <p:strVal val="#ppt_h"/>
                                          </p:val>
                                        </p:tav>
                                      </p:tavLst>
                                    </p:anim>
                                  </p:childTnLst>
                                </p:cTn>
                              </p:par>
                            </p:childTnLst>
                          </p:cTn>
                        </p:par>
                      </p:childTnLst>
                    </p:cTn>
                  </p:par>
                  <p:par>
                    <p:cTn id="11" fill="hold" nodeType="clickPar">
                      <p:stCondLst>
                        <p:cond delay="indefinite"/>
                      </p:stCondLst>
                      <p:childTnLst>
                        <p:par>
                          <p:cTn id="12" fill="hold" nodeType="withGroup">
                            <p:stCondLst>
                              <p:cond delay="0"/>
                            </p:stCondLst>
                            <p:childTnLst>
                              <p:par>
                                <p:cTn id="13" presetID="18" presetClass="entr" presetSubtype="12" fill="hold" grpId="0" nodeType="clickEffect">
                                  <p:stCondLst>
                                    <p:cond delay="0"/>
                                  </p:stCondLst>
                                  <p:childTnLst>
                                    <p:set>
                                      <p:cBhvr>
                                        <p:cTn id="14" dur="1" fill="hold">
                                          <p:stCondLst>
                                            <p:cond delay="0"/>
                                          </p:stCondLst>
                                        </p:cTn>
                                        <p:tgtEl>
                                          <p:spTgt spid="567331"/>
                                        </p:tgtEl>
                                        <p:attrNameLst>
                                          <p:attrName>style.visibility</p:attrName>
                                        </p:attrNameLst>
                                      </p:cBhvr>
                                      <p:to>
                                        <p:strVal val="visible"/>
                                      </p:to>
                                    </p:set>
                                    <p:animEffect transition="in" filter="strips(downLeft)">
                                      <p:cBhvr>
                                        <p:cTn id="15" dur="500"/>
                                        <p:tgtEl>
                                          <p:spTgt spid="567331"/>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18" presetClass="entr" presetSubtype="12" fill="hold" grpId="0" nodeType="clickEffect">
                                  <p:stCondLst>
                                    <p:cond delay="0"/>
                                  </p:stCondLst>
                                  <p:childTnLst>
                                    <p:set>
                                      <p:cBhvr>
                                        <p:cTn id="19" dur="1" fill="hold">
                                          <p:stCondLst>
                                            <p:cond delay="0"/>
                                          </p:stCondLst>
                                        </p:cTn>
                                        <p:tgtEl>
                                          <p:spTgt spid="567332"/>
                                        </p:tgtEl>
                                        <p:attrNameLst>
                                          <p:attrName>style.visibility</p:attrName>
                                        </p:attrNameLst>
                                      </p:cBhvr>
                                      <p:to>
                                        <p:strVal val="visible"/>
                                      </p:to>
                                    </p:set>
                                    <p:animEffect transition="in" filter="strips(downLeft)">
                                      <p:cBhvr>
                                        <p:cTn id="20" dur="500"/>
                                        <p:tgtEl>
                                          <p:spTgt spid="567332"/>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17" presetClass="entr" presetSubtype="8" fill="hold" grpId="0" nodeType="clickEffect">
                                  <p:stCondLst>
                                    <p:cond delay="0"/>
                                  </p:stCondLst>
                                  <p:childTnLst>
                                    <p:set>
                                      <p:cBhvr>
                                        <p:cTn id="24" dur="1" fill="hold">
                                          <p:stCondLst>
                                            <p:cond delay="0"/>
                                          </p:stCondLst>
                                        </p:cTn>
                                        <p:tgtEl>
                                          <p:spTgt spid="567338"/>
                                        </p:tgtEl>
                                        <p:attrNameLst>
                                          <p:attrName>style.visibility</p:attrName>
                                        </p:attrNameLst>
                                      </p:cBhvr>
                                      <p:to>
                                        <p:strVal val="visible"/>
                                      </p:to>
                                    </p:set>
                                    <p:anim calcmode="lin" valueType="num">
                                      <p:cBhvr>
                                        <p:cTn id="25" dur="500" fill="hold"/>
                                        <p:tgtEl>
                                          <p:spTgt spid="567338"/>
                                        </p:tgtEl>
                                        <p:attrNameLst>
                                          <p:attrName>ppt_x</p:attrName>
                                        </p:attrNameLst>
                                      </p:cBhvr>
                                      <p:tavLst>
                                        <p:tav tm="0">
                                          <p:val>
                                            <p:strVal val="#ppt_x-#ppt_w/2"/>
                                          </p:val>
                                        </p:tav>
                                        <p:tav tm="100000">
                                          <p:val>
                                            <p:strVal val="#ppt_x"/>
                                          </p:val>
                                        </p:tav>
                                      </p:tavLst>
                                    </p:anim>
                                    <p:anim calcmode="lin" valueType="num">
                                      <p:cBhvr>
                                        <p:cTn id="26" dur="500" fill="hold"/>
                                        <p:tgtEl>
                                          <p:spTgt spid="567338"/>
                                        </p:tgtEl>
                                        <p:attrNameLst>
                                          <p:attrName>ppt_y</p:attrName>
                                        </p:attrNameLst>
                                      </p:cBhvr>
                                      <p:tavLst>
                                        <p:tav tm="0">
                                          <p:val>
                                            <p:strVal val="#ppt_y"/>
                                          </p:val>
                                        </p:tav>
                                        <p:tav tm="100000">
                                          <p:val>
                                            <p:strVal val="#ppt_y"/>
                                          </p:val>
                                        </p:tav>
                                      </p:tavLst>
                                    </p:anim>
                                    <p:anim calcmode="lin" valueType="num">
                                      <p:cBhvr>
                                        <p:cTn id="27" dur="500" fill="hold"/>
                                        <p:tgtEl>
                                          <p:spTgt spid="567338"/>
                                        </p:tgtEl>
                                        <p:attrNameLst>
                                          <p:attrName>ppt_w</p:attrName>
                                        </p:attrNameLst>
                                      </p:cBhvr>
                                      <p:tavLst>
                                        <p:tav tm="0">
                                          <p:val>
                                            <p:fltVal val="0"/>
                                          </p:val>
                                        </p:tav>
                                        <p:tav tm="100000">
                                          <p:val>
                                            <p:strVal val="#ppt_w"/>
                                          </p:val>
                                        </p:tav>
                                      </p:tavLst>
                                    </p:anim>
                                    <p:anim calcmode="lin" valueType="num">
                                      <p:cBhvr>
                                        <p:cTn id="28" dur="500" fill="hold"/>
                                        <p:tgtEl>
                                          <p:spTgt spid="567338"/>
                                        </p:tgtEl>
                                        <p:attrNameLst>
                                          <p:attrName>ppt_h</p:attrName>
                                        </p:attrNameLst>
                                      </p:cBhvr>
                                      <p:tavLst>
                                        <p:tav tm="0">
                                          <p:val>
                                            <p:strVal val="#ppt_h"/>
                                          </p:val>
                                        </p:tav>
                                        <p:tav tm="100000">
                                          <p:val>
                                            <p:strVal val="#ppt_h"/>
                                          </p:val>
                                        </p:tav>
                                      </p:tavLst>
                                    </p:anim>
                                  </p:childTnLst>
                                </p:cTn>
                              </p:par>
                            </p:childTnLst>
                          </p:cTn>
                        </p:par>
                      </p:childTnLst>
                    </p:cTn>
                  </p:par>
                  <p:par>
                    <p:cTn id="29" fill="hold" nodeType="clickPar">
                      <p:stCondLst>
                        <p:cond delay="indefinite"/>
                      </p:stCondLst>
                      <p:childTnLst>
                        <p:par>
                          <p:cTn id="30" fill="hold" nodeType="withGroup">
                            <p:stCondLst>
                              <p:cond delay="0"/>
                            </p:stCondLst>
                            <p:childTnLst>
                              <p:par>
                                <p:cTn id="31" presetID="17" presetClass="entr" presetSubtype="10" fill="hold" grpId="0" nodeType="clickEffect">
                                  <p:stCondLst>
                                    <p:cond delay="0"/>
                                  </p:stCondLst>
                                  <p:childTnLst>
                                    <p:set>
                                      <p:cBhvr>
                                        <p:cTn id="32" dur="1" fill="hold">
                                          <p:stCondLst>
                                            <p:cond delay="0"/>
                                          </p:stCondLst>
                                        </p:cTn>
                                        <p:tgtEl>
                                          <p:spTgt spid="567325"/>
                                        </p:tgtEl>
                                        <p:attrNameLst>
                                          <p:attrName>style.visibility</p:attrName>
                                        </p:attrNameLst>
                                      </p:cBhvr>
                                      <p:to>
                                        <p:strVal val="visible"/>
                                      </p:to>
                                    </p:set>
                                    <p:anim calcmode="lin" valueType="num">
                                      <p:cBhvr>
                                        <p:cTn id="33" dur="500" fill="hold"/>
                                        <p:tgtEl>
                                          <p:spTgt spid="567325"/>
                                        </p:tgtEl>
                                        <p:attrNameLst>
                                          <p:attrName>ppt_w</p:attrName>
                                        </p:attrNameLst>
                                      </p:cBhvr>
                                      <p:tavLst>
                                        <p:tav tm="0">
                                          <p:val>
                                            <p:fltVal val="0"/>
                                          </p:val>
                                        </p:tav>
                                        <p:tav tm="100000">
                                          <p:val>
                                            <p:strVal val="#ppt_w"/>
                                          </p:val>
                                        </p:tav>
                                      </p:tavLst>
                                    </p:anim>
                                    <p:anim calcmode="lin" valueType="num">
                                      <p:cBhvr>
                                        <p:cTn id="34" dur="500" fill="hold"/>
                                        <p:tgtEl>
                                          <p:spTgt spid="567325"/>
                                        </p:tgtEl>
                                        <p:attrNameLst>
                                          <p:attrName>ppt_h</p:attrName>
                                        </p:attrNameLst>
                                      </p:cBhvr>
                                      <p:tavLst>
                                        <p:tav tm="0">
                                          <p:val>
                                            <p:strVal val="#ppt_h"/>
                                          </p:val>
                                        </p:tav>
                                        <p:tav tm="100000">
                                          <p:val>
                                            <p:strVal val="#ppt_h"/>
                                          </p:val>
                                        </p:tav>
                                      </p:tavLst>
                                    </p:anim>
                                  </p:childTnLst>
                                </p:cTn>
                              </p:par>
                            </p:childTnLst>
                          </p:cTn>
                        </p:par>
                      </p:childTnLst>
                    </p:cTn>
                  </p:par>
                  <p:par>
                    <p:cTn id="35" fill="hold">
                      <p:stCondLst>
                        <p:cond delay="indefinite"/>
                      </p:stCondLst>
                      <p:childTnLst>
                        <p:par>
                          <p:cTn id="36" fill="hold">
                            <p:stCondLst>
                              <p:cond delay="0"/>
                            </p:stCondLst>
                            <p:childTnLst>
                              <p:par>
                                <p:cTn id="37" presetID="18" presetClass="entr" presetSubtype="12" fill="hold" grpId="0" nodeType="clickEffect">
                                  <p:stCondLst>
                                    <p:cond delay="0"/>
                                  </p:stCondLst>
                                  <p:childTnLst>
                                    <p:set>
                                      <p:cBhvr>
                                        <p:cTn id="38" dur="1" fill="hold">
                                          <p:stCondLst>
                                            <p:cond delay="0"/>
                                          </p:stCondLst>
                                        </p:cTn>
                                        <p:tgtEl>
                                          <p:spTgt spid="567326"/>
                                        </p:tgtEl>
                                        <p:attrNameLst>
                                          <p:attrName>style.visibility</p:attrName>
                                        </p:attrNameLst>
                                      </p:cBhvr>
                                      <p:to>
                                        <p:strVal val="visible"/>
                                      </p:to>
                                    </p:set>
                                    <p:animEffect transition="in" filter="strips(downLeft)">
                                      <p:cBhvr>
                                        <p:cTn id="39" dur="500"/>
                                        <p:tgtEl>
                                          <p:spTgt spid="567326"/>
                                        </p:tgtEl>
                                      </p:cBhvr>
                                    </p:animEffect>
                                  </p:childTnLst>
                                </p:cTn>
                              </p:par>
                              <p:par>
                                <p:cTn id="40" presetID="17" presetClass="entr" presetSubtype="10" fill="hold" nodeType="withEffect">
                                  <p:stCondLst>
                                    <p:cond delay="0"/>
                                  </p:stCondLst>
                                  <p:childTnLst>
                                    <p:set>
                                      <p:cBhvr>
                                        <p:cTn id="41" dur="1" fill="hold">
                                          <p:stCondLst>
                                            <p:cond delay="0"/>
                                          </p:stCondLst>
                                        </p:cTn>
                                        <p:tgtEl>
                                          <p:spTgt spid="567328"/>
                                        </p:tgtEl>
                                        <p:attrNameLst>
                                          <p:attrName>style.visibility</p:attrName>
                                        </p:attrNameLst>
                                      </p:cBhvr>
                                      <p:to>
                                        <p:strVal val="visible"/>
                                      </p:to>
                                    </p:set>
                                    <p:anim calcmode="lin" valueType="num">
                                      <p:cBhvr>
                                        <p:cTn id="42" dur="500" fill="hold"/>
                                        <p:tgtEl>
                                          <p:spTgt spid="567328"/>
                                        </p:tgtEl>
                                        <p:attrNameLst>
                                          <p:attrName>ppt_w</p:attrName>
                                        </p:attrNameLst>
                                      </p:cBhvr>
                                      <p:tavLst>
                                        <p:tav tm="0">
                                          <p:val>
                                            <p:fltVal val="0"/>
                                          </p:val>
                                        </p:tav>
                                        <p:tav tm="100000">
                                          <p:val>
                                            <p:strVal val="#ppt_w"/>
                                          </p:val>
                                        </p:tav>
                                      </p:tavLst>
                                    </p:anim>
                                    <p:anim calcmode="lin" valueType="num">
                                      <p:cBhvr>
                                        <p:cTn id="43" dur="500" fill="hold"/>
                                        <p:tgtEl>
                                          <p:spTgt spid="567328"/>
                                        </p:tgtEl>
                                        <p:attrNameLst>
                                          <p:attrName>ppt_h</p:attrName>
                                        </p:attrNameLst>
                                      </p:cBhvr>
                                      <p:tavLst>
                                        <p:tav tm="0">
                                          <p:val>
                                            <p:strVal val="#ppt_h"/>
                                          </p:val>
                                        </p:tav>
                                        <p:tav tm="100000">
                                          <p:val>
                                            <p:strVal val="#ppt_h"/>
                                          </p:val>
                                        </p:tav>
                                      </p:tavLst>
                                    </p:anim>
                                  </p:childTnLst>
                                </p:cTn>
                              </p:par>
                              <p:par>
                                <p:cTn id="44" presetID="18" presetClass="entr" presetSubtype="12" fill="hold" nodeType="withEffect">
                                  <p:stCondLst>
                                    <p:cond delay="0"/>
                                  </p:stCondLst>
                                  <p:childTnLst>
                                    <p:set>
                                      <p:cBhvr>
                                        <p:cTn id="45" dur="1" fill="hold">
                                          <p:stCondLst>
                                            <p:cond delay="0"/>
                                          </p:stCondLst>
                                        </p:cTn>
                                        <p:tgtEl>
                                          <p:spTgt spid="567327"/>
                                        </p:tgtEl>
                                        <p:attrNameLst>
                                          <p:attrName>style.visibility</p:attrName>
                                        </p:attrNameLst>
                                      </p:cBhvr>
                                      <p:to>
                                        <p:strVal val="visible"/>
                                      </p:to>
                                    </p:set>
                                    <p:animEffect transition="in" filter="strips(downLeft)">
                                      <p:cBhvr>
                                        <p:cTn id="46" dur="500"/>
                                        <p:tgtEl>
                                          <p:spTgt spid="567327"/>
                                        </p:tgtEl>
                                      </p:cBhvr>
                                    </p:animEffect>
                                  </p:childTnLst>
                                </p:cTn>
                              </p:par>
                            </p:childTnLst>
                          </p:cTn>
                        </p:par>
                      </p:childTnLst>
                    </p:cTn>
                  </p:par>
                  <p:par>
                    <p:cTn id="47" fill="hold">
                      <p:stCondLst>
                        <p:cond delay="indefinite"/>
                      </p:stCondLst>
                      <p:childTnLst>
                        <p:par>
                          <p:cTn id="48" fill="hold">
                            <p:stCondLst>
                              <p:cond delay="0"/>
                            </p:stCondLst>
                            <p:childTnLst>
                              <p:par>
                                <p:cTn id="49" presetID="17" presetClass="entr" presetSubtype="1" fill="hold" grpId="0" nodeType="clickEffect">
                                  <p:stCondLst>
                                    <p:cond delay="0"/>
                                  </p:stCondLst>
                                  <p:childTnLst>
                                    <p:set>
                                      <p:cBhvr>
                                        <p:cTn id="50" dur="1" fill="hold">
                                          <p:stCondLst>
                                            <p:cond delay="0"/>
                                          </p:stCondLst>
                                        </p:cTn>
                                        <p:tgtEl>
                                          <p:spTgt spid="567333"/>
                                        </p:tgtEl>
                                        <p:attrNameLst>
                                          <p:attrName>style.visibility</p:attrName>
                                        </p:attrNameLst>
                                      </p:cBhvr>
                                      <p:to>
                                        <p:strVal val="visible"/>
                                      </p:to>
                                    </p:set>
                                    <p:anim calcmode="lin" valueType="num">
                                      <p:cBhvr>
                                        <p:cTn id="51" dur="500" fill="hold"/>
                                        <p:tgtEl>
                                          <p:spTgt spid="567333"/>
                                        </p:tgtEl>
                                        <p:attrNameLst>
                                          <p:attrName>ppt_x</p:attrName>
                                        </p:attrNameLst>
                                      </p:cBhvr>
                                      <p:tavLst>
                                        <p:tav tm="0">
                                          <p:val>
                                            <p:strVal val="#ppt_x"/>
                                          </p:val>
                                        </p:tav>
                                        <p:tav tm="100000">
                                          <p:val>
                                            <p:strVal val="#ppt_x"/>
                                          </p:val>
                                        </p:tav>
                                      </p:tavLst>
                                    </p:anim>
                                    <p:anim calcmode="lin" valueType="num">
                                      <p:cBhvr>
                                        <p:cTn id="52" dur="500" fill="hold"/>
                                        <p:tgtEl>
                                          <p:spTgt spid="567333"/>
                                        </p:tgtEl>
                                        <p:attrNameLst>
                                          <p:attrName>ppt_y</p:attrName>
                                        </p:attrNameLst>
                                      </p:cBhvr>
                                      <p:tavLst>
                                        <p:tav tm="0">
                                          <p:val>
                                            <p:strVal val="#ppt_y-#ppt_h/2"/>
                                          </p:val>
                                        </p:tav>
                                        <p:tav tm="100000">
                                          <p:val>
                                            <p:strVal val="#ppt_y"/>
                                          </p:val>
                                        </p:tav>
                                      </p:tavLst>
                                    </p:anim>
                                    <p:anim calcmode="lin" valueType="num">
                                      <p:cBhvr>
                                        <p:cTn id="53" dur="500" fill="hold"/>
                                        <p:tgtEl>
                                          <p:spTgt spid="567333"/>
                                        </p:tgtEl>
                                        <p:attrNameLst>
                                          <p:attrName>ppt_w</p:attrName>
                                        </p:attrNameLst>
                                      </p:cBhvr>
                                      <p:tavLst>
                                        <p:tav tm="0">
                                          <p:val>
                                            <p:strVal val="#ppt_w"/>
                                          </p:val>
                                        </p:tav>
                                        <p:tav tm="100000">
                                          <p:val>
                                            <p:strVal val="#ppt_w"/>
                                          </p:val>
                                        </p:tav>
                                      </p:tavLst>
                                    </p:anim>
                                    <p:anim calcmode="lin" valueType="num">
                                      <p:cBhvr>
                                        <p:cTn id="54" dur="500" fill="hold"/>
                                        <p:tgtEl>
                                          <p:spTgt spid="567333"/>
                                        </p:tgtEl>
                                        <p:attrNameLst>
                                          <p:attrName>ppt_h</p:attrName>
                                        </p:attrNameLst>
                                      </p:cBhvr>
                                      <p:tavLst>
                                        <p:tav tm="0">
                                          <p:val>
                                            <p:fltVal val="0"/>
                                          </p:val>
                                        </p:tav>
                                        <p:tav tm="100000">
                                          <p:val>
                                            <p:strVal val="#ppt_h"/>
                                          </p:val>
                                        </p:tav>
                                      </p:tavLst>
                                    </p:anim>
                                  </p:childTnLst>
                                </p:cTn>
                              </p:par>
                            </p:childTnLst>
                          </p:cTn>
                        </p:par>
                      </p:childTnLst>
                    </p:cTn>
                  </p:par>
                  <p:par>
                    <p:cTn id="55" fill="hold" nodeType="clickPar">
                      <p:stCondLst>
                        <p:cond delay="indefinite"/>
                      </p:stCondLst>
                      <p:childTnLst>
                        <p:par>
                          <p:cTn id="56" fill="hold" nodeType="withGroup">
                            <p:stCondLst>
                              <p:cond delay="0"/>
                            </p:stCondLst>
                            <p:childTnLst>
                              <p:par>
                                <p:cTn id="57" presetID="17" presetClass="entr" presetSubtype="10" fill="hold" grpId="0" nodeType="clickEffect">
                                  <p:stCondLst>
                                    <p:cond delay="0"/>
                                  </p:stCondLst>
                                  <p:childTnLst>
                                    <p:set>
                                      <p:cBhvr>
                                        <p:cTn id="58" dur="1" fill="hold">
                                          <p:stCondLst>
                                            <p:cond delay="0"/>
                                          </p:stCondLst>
                                        </p:cTn>
                                        <p:tgtEl>
                                          <p:spTgt spid="567334"/>
                                        </p:tgtEl>
                                        <p:attrNameLst>
                                          <p:attrName>style.visibility</p:attrName>
                                        </p:attrNameLst>
                                      </p:cBhvr>
                                      <p:to>
                                        <p:strVal val="visible"/>
                                      </p:to>
                                    </p:set>
                                    <p:anim calcmode="lin" valueType="num">
                                      <p:cBhvr>
                                        <p:cTn id="59" dur="500" fill="hold"/>
                                        <p:tgtEl>
                                          <p:spTgt spid="567334"/>
                                        </p:tgtEl>
                                        <p:attrNameLst>
                                          <p:attrName>ppt_w</p:attrName>
                                        </p:attrNameLst>
                                      </p:cBhvr>
                                      <p:tavLst>
                                        <p:tav tm="0">
                                          <p:val>
                                            <p:fltVal val="0"/>
                                          </p:val>
                                        </p:tav>
                                        <p:tav tm="100000">
                                          <p:val>
                                            <p:strVal val="#ppt_w"/>
                                          </p:val>
                                        </p:tav>
                                      </p:tavLst>
                                    </p:anim>
                                    <p:anim calcmode="lin" valueType="num">
                                      <p:cBhvr>
                                        <p:cTn id="60" dur="500" fill="hold"/>
                                        <p:tgtEl>
                                          <p:spTgt spid="567334"/>
                                        </p:tgtEl>
                                        <p:attrNameLst>
                                          <p:attrName>ppt_h</p:attrName>
                                        </p:attrNameLst>
                                      </p:cBhvr>
                                      <p:tavLst>
                                        <p:tav tm="0">
                                          <p:val>
                                            <p:strVal val="#ppt_h"/>
                                          </p:val>
                                        </p:tav>
                                        <p:tav tm="100000">
                                          <p:val>
                                            <p:strVal val="#ppt_h"/>
                                          </p:val>
                                        </p:tav>
                                      </p:tavLst>
                                    </p:anim>
                                  </p:childTnLst>
                                </p:cTn>
                              </p:par>
                            </p:childTnLst>
                          </p:cTn>
                        </p:par>
                      </p:childTnLst>
                    </p:cTn>
                  </p:par>
                  <p:par>
                    <p:cTn id="61" fill="hold" nodeType="clickPar">
                      <p:stCondLst>
                        <p:cond delay="indefinite"/>
                      </p:stCondLst>
                      <p:childTnLst>
                        <p:par>
                          <p:cTn id="62" fill="hold" nodeType="withGroup">
                            <p:stCondLst>
                              <p:cond delay="0"/>
                            </p:stCondLst>
                            <p:childTnLst>
                              <p:par>
                                <p:cTn id="63" presetID="17" presetClass="entr" presetSubtype="10" fill="hold" grpId="0" nodeType="clickEffect">
                                  <p:stCondLst>
                                    <p:cond delay="0"/>
                                  </p:stCondLst>
                                  <p:childTnLst>
                                    <p:set>
                                      <p:cBhvr>
                                        <p:cTn id="64" dur="1" fill="hold">
                                          <p:stCondLst>
                                            <p:cond delay="0"/>
                                          </p:stCondLst>
                                        </p:cTn>
                                        <p:tgtEl>
                                          <p:spTgt spid="567339"/>
                                        </p:tgtEl>
                                        <p:attrNameLst>
                                          <p:attrName>style.visibility</p:attrName>
                                        </p:attrNameLst>
                                      </p:cBhvr>
                                      <p:to>
                                        <p:strVal val="visible"/>
                                      </p:to>
                                    </p:set>
                                    <p:anim calcmode="lin" valueType="num">
                                      <p:cBhvr>
                                        <p:cTn id="65" dur="500" fill="hold"/>
                                        <p:tgtEl>
                                          <p:spTgt spid="567339"/>
                                        </p:tgtEl>
                                        <p:attrNameLst>
                                          <p:attrName>ppt_w</p:attrName>
                                        </p:attrNameLst>
                                      </p:cBhvr>
                                      <p:tavLst>
                                        <p:tav tm="0">
                                          <p:val>
                                            <p:fltVal val="0"/>
                                          </p:val>
                                        </p:tav>
                                        <p:tav tm="100000">
                                          <p:val>
                                            <p:strVal val="#ppt_w"/>
                                          </p:val>
                                        </p:tav>
                                      </p:tavLst>
                                    </p:anim>
                                    <p:anim calcmode="lin" valueType="num">
                                      <p:cBhvr>
                                        <p:cTn id="66" dur="500" fill="hold"/>
                                        <p:tgtEl>
                                          <p:spTgt spid="567339"/>
                                        </p:tgtEl>
                                        <p:attrNameLst>
                                          <p:attrName>ppt_h</p:attrName>
                                        </p:attrNameLst>
                                      </p:cBhvr>
                                      <p:tavLst>
                                        <p:tav tm="0">
                                          <p:val>
                                            <p:strVal val="#ppt_h"/>
                                          </p:val>
                                        </p:tav>
                                        <p:tav tm="100000">
                                          <p:val>
                                            <p:strVal val="#ppt_h"/>
                                          </p:val>
                                        </p:tav>
                                      </p:tavLst>
                                    </p:anim>
                                  </p:childTnLst>
                                </p:cTn>
                              </p:par>
                            </p:childTnLst>
                          </p:cTn>
                        </p:par>
                      </p:childTnLst>
                    </p:cTn>
                  </p:par>
                  <p:par>
                    <p:cTn id="67" fill="hold" nodeType="clickPar">
                      <p:stCondLst>
                        <p:cond delay="indefinite"/>
                      </p:stCondLst>
                      <p:childTnLst>
                        <p:par>
                          <p:cTn id="68" fill="hold" nodeType="withGroup">
                            <p:stCondLst>
                              <p:cond delay="0"/>
                            </p:stCondLst>
                            <p:childTnLst>
                              <p:par>
                                <p:cTn id="69" presetID="17" presetClass="entr" presetSubtype="1" fill="hold" grpId="0" nodeType="clickEffect">
                                  <p:stCondLst>
                                    <p:cond delay="0"/>
                                  </p:stCondLst>
                                  <p:childTnLst>
                                    <p:set>
                                      <p:cBhvr>
                                        <p:cTn id="70" dur="1" fill="hold">
                                          <p:stCondLst>
                                            <p:cond delay="0"/>
                                          </p:stCondLst>
                                        </p:cTn>
                                        <p:tgtEl>
                                          <p:spTgt spid="567337"/>
                                        </p:tgtEl>
                                        <p:attrNameLst>
                                          <p:attrName>style.visibility</p:attrName>
                                        </p:attrNameLst>
                                      </p:cBhvr>
                                      <p:to>
                                        <p:strVal val="visible"/>
                                      </p:to>
                                    </p:set>
                                    <p:anim calcmode="lin" valueType="num">
                                      <p:cBhvr>
                                        <p:cTn id="71" dur="500" fill="hold"/>
                                        <p:tgtEl>
                                          <p:spTgt spid="567337"/>
                                        </p:tgtEl>
                                        <p:attrNameLst>
                                          <p:attrName>ppt_x</p:attrName>
                                        </p:attrNameLst>
                                      </p:cBhvr>
                                      <p:tavLst>
                                        <p:tav tm="0">
                                          <p:val>
                                            <p:strVal val="#ppt_x"/>
                                          </p:val>
                                        </p:tav>
                                        <p:tav tm="100000">
                                          <p:val>
                                            <p:strVal val="#ppt_x"/>
                                          </p:val>
                                        </p:tav>
                                      </p:tavLst>
                                    </p:anim>
                                    <p:anim calcmode="lin" valueType="num">
                                      <p:cBhvr>
                                        <p:cTn id="72" dur="500" fill="hold"/>
                                        <p:tgtEl>
                                          <p:spTgt spid="567337"/>
                                        </p:tgtEl>
                                        <p:attrNameLst>
                                          <p:attrName>ppt_y</p:attrName>
                                        </p:attrNameLst>
                                      </p:cBhvr>
                                      <p:tavLst>
                                        <p:tav tm="0">
                                          <p:val>
                                            <p:strVal val="#ppt_y-#ppt_h/2"/>
                                          </p:val>
                                        </p:tav>
                                        <p:tav tm="100000">
                                          <p:val>
                                            <p:strVal val="#ppt_y"/>
                                          </p:val>
                                        </p:tav>
                                      </p:tavLst>
                                    </p:anim>
                                    <p:anim calcmode="lin" valueType="num">
                                      <p:cBhvr>
                                        <p:cTn id="73" dur="500" fill="hold"/>
                                        <p:tgtEl>
                                          <p:spTgt spid="567337"/>
                                        </p:tgtEl>
                                        <p:attrNameLst>
                                          <p:attrName>ppt_w</p:attrName>
                                        </p:attrNameLst>
                                      </p:cBhvr>
                                      <p:tavLst>
                                        <p:tav tm="0">
                                          <p:val>
                                            <p:strVal val="#ppt_w"/>
                                          </p:val>
                                        </p:tav>
                                        <p:tav tm="100000">
                                          <p:val>
                                            <p:strVal val="#ppt_w"/>
                                          </p:val>
                                        </p:tav>
                                      </p:tavLst>
                                    </p:anim>
                                    <p:anim calcmode="lin" valueType="num">
                                      <p:cBhvr>
                                        <p:cTn id="74" dur="500" fill="hold"/>
                                        <p:tgtEl>
                                          <p:spTgt spid="567337"/>
                                        </p:tgtEl>
                                        <p:attrNameLst>
                                          <p:attrName>ppt_h</p:attrName>
                                        </p:attrNameLst>
                                      </p:cBhvr>
                                      <p:tavLst>
                                        <p:tav tm="0">
                                          <p:val>
                                            <p:fltVal val="0"/>
                                          </p:val>
                                        </p:tav>
                                        <p:tav tm="100000">
                                          <p:val>
                                            <p:strVal val="#ppt_h"/>
                                          </p:val>
                                        </p:tav>
                                      </p:tavLst>
                                    </p:anim>
                                  </p:childTnLst>
                                </p:cTn>
                              </p:par>
                            </p:childTnLst>
                          </p:cTn>
                        </p:par>
                      </p:childTnLst>
                    </p:cTn>
                  </p:par>
                  <p:par>
                    <p:cTn id="75" fill="hold" nodeType="clickPar">
                      <p:stCondLst>
                        <p:cond delay="indefinite"/>
                      </p:stCondLst>
                      <p:childTnLst>
                        <p:par>
                          <p:cTn id="76" fill="hold" nodeType="withGroup">
                            <p:stCondLst>
                              <p:cond delay="0"/>
                            </p:stCondLst>
                            <p:childTnLst>
                              <p:par>
                                <p:cTn id="77" presetID="17" presetClass="entr" presetSubtype="1" fill="hold" grpId="0" nodeType="clickEffect">
                                  <p:stCondLst>
                                    <p:cond delay="0"/>
                                  </p:stCondLst>
                                  <p:childTnLst>
                                    <p:set>
                                      <p:cBhvr>
                                        <p:cTn id="78" dur="1" fill="hold">
                                          <p:stCondLst>
                                            <p:cond delay="0"/>
                                          </p:stCondLst>
                                        </p:cTn>
                                        <p:tgtEl>
                                          <p:spTgt spid="567336"/>
                                        </p:tgtEl>
                                        <p:attrNameLst>
                                          <p:attrName>style.visibility</p:attrName>
                                        </p:attrNameLst>
                                      </p:cBhvr>
                                      <p:to>
                                        <p:strVal val="visible"/>
                                      </p:to>
                                    </p:set>
                                    <p:anim calcmode="lin" valueType="num">
                                      <p:cBhvr>
                                        <p:cTn id="79" dur="500" fill="hold"/>
                                        <p:tgtEl>
                                          <p:spTgt spid="567336"/>
                                        </p:tgtEl>
                                        <p:attrNameLst>
                                          <p:attrName>ppt_x</p:attrName>
                                        </p:attrNameLst>
                                      </p:cBhvr>
                                      <p:tavLst>
                                        <p:tav tm="0">
                                          <p:val>
                                            <p:strVal val="#ppt_x"/>
                                          </p:val>
                                        </p:tav>
                                        <p:tav tm="100000">
                                          <p:val>
                                            <p:strVal val="#ppt_x"/>
                                          </p:val>
                                        </p:tav>
                                      </p:tavLst>
                                    </p:anim>
                                    <p:anim calcmode="lin" valueType="num">
                                      <p:cBhvr>
                                        <p:cTn id="80" dur="500" fill="hold"/>
                                        <p:tgtEl>
                                          <p:spTgt spid="567336"/>
                                        </p:tgtEl>
                                        <p:attrNameLst>
                                          <p:attrName>ppt_y</p:attrName>
                                        </p:attrNameLst>
                                      </p:cBhvr>
                                      <p:tavLst>
                                        <p:tav tm="0">
                                          <p:val>
                                            <p:strVal val="#ppt_y-#ppt_h/2"/>
                                          </p:val>
                                        </p:tav>
                                        <p:tav tm="100000">
                                          <p:val>
                                            <p:strVal val="#ppt_y"/>
                                          </p:val>
                                        </p:tav>
                                      </p:tavLst>
                                    </p:anim>
                                    <p:anim calcmode="lin" valueType="num">
                                      <p:cBhvr>
                                        <p:cTn id="81" dur="500" fill="hold"/>
                                        <p:tgtEl>
                                          <p:spTgt spid="567336"/>
                                        </p:tgtEl>
                                        <p:attrNameLst>
                                          <p:attrName>ppt_w</p:attrName>
                                        </p:attrNameLst>
                                      </p:cBhvr>
                                      <p:tavLst>
                                        <p:tav tm="0">
                                          <p:val>
                                            <p:strVal val="#ppt_w"/>
                                          </p:val>
                                        </p:tav>
                                        <p:tav tm="100000">
                                          <p:val>
                                            <p:strVal val="#ppt_w"/>
                                          </p:val>
                                        </p:tav>
                                      </p:tavLst>
                                    </p:anim>
                                    <p:anim calcmode="lin" valueType="num">
                                      <p:cBhvr>
                                        <p:cTn id="82" dur="500" fill="hold"/>
                                        <p:tgtEl>
                                          <p:spTgt spid="567336"/>
                                        </p:tgtEl>
                                        <p:attrNameLst>
                                          <p:attrName>ppt_h</p:attrName>
                                        </p:attrNameLst>
                                      </p:cBhvr>
                                      <p:tavLst>
                                        <p:tav tm="0">
                                          <p:val>
                                            <p:fltVal val="0"/>
                                          </p:val>
                                        </p:tav>
                                        <p:tav tm="100000">
                                          <p:val>
                                            <p:strVal val="#ppt_h"/>
                                          </p:val>
                                        </p:tav>
                                      </p:tavLst>
                                    </p:anim>
                                  </p:childTnLst>
                                </p:cTn>
                              </p:par>
                            </p:childTnLst>
                          </p:cTn>
                        </p:par>
                      </p:childTnLst>
                    </p:cTn>
                  </p:par>
                  <p:par>
                    <p:cTn id="83" fill="hold" nodeType="clickPar">
                      <p:stCondLst>
                        <p:cond delay="indefinite"/>
                      </p:stCondLst>
                      <p:childTnLst>
                        <p:par>
                          <p:cTn id="84" fill="hold" nodeType="withGroup">
                            <p:stCondLst>
                              <p:cond delay="0"/>
                            </p:stCondLst>
                            <p:childTnLst>
                              <p:par>
                                <p:cTn id="85" presetID="17" presetClass="entr" presetSubtype="1" fill="hold" grpId="0" nodeType="clickEffect">
                                  <p:stCondLst>
                                    <p:cond delay="0"/>
                                  </p:stCondLst>
                                  <p:childTnLst>
                                    <p:set>
                                      <p:cBhvr>
                                        <p:cTn id="86" dur="1" fill="hold">
                                          <p:stCondLst>
                                            <p:cond delay="0"/>
                                          </p:stCondLst>
                                        </p:cTn>
                                        <p:tgtEl>
                                          <p:spTgt spid="567335"/>
                                        </p:tgtEl>
                                        <p:attrNameLst>
                                          <p:attrName>style.visibility</p:attrName>
                                        </p:attrNameLst>
                                      </p:cBhvr>
                                      <p:to>
                                        <p:strVal val="visible"/>
                                      </p:to>
                                    </p:set>
                                    <p:anim calcmode="lin" valueType="num">
                                      <p:cBhvr>
                                        <p:cTn id="87" dur="500" fill="hold"/>
                                        <p:tgtEl>
                                          <p:spTgt spid="567335"/>
                                        </p:tgtEl>
                                        <p:attrNameLst>
                                          <p:attrName>ppt_x</p:attrName>
                                        </p:attrNameLst>
                                      </p:cBhvr>
                                      <p:tavLst>
                                        <p:tav tm="0">
                                          <p:val>
                                            <p:strVal val="#ppt_x"/>
                                          </p:val>
                                        </p:tav>
                                        <p:tav tm="100000">
                                          <p:val>
                                            <p:strVal val="#ppt_x"/>
                                          </p:val>
                                        </p:tav>
                                      </p:tavLst>
                                    </p:anim>
                                    <p:anim calcmode="lin" valueType="num">
                                      <p:cBhvr>
                                        <p:cTn id="88" dur="500" fill="hold"/>
                                        <p:tgtEl>
                                          <p:spTgt spid="567335"/>
                                        </p:tgtEl>
                                        <p:attrNameLst>
                                          <p:attrName>ppt_y</p:attrName>
                                        </p:attrNameLst>
                                      </p:cBhvr>
                                      <p:tavLst>
                                        <p:tav tm="0">
                                          <p:val>
                                            <p:strVal val="#ppt_y-#ppt_h/2"/>
                                          </p:val>
                                        </p:tav>
                                        <p:tav tm="100000">
                                          <p:val>
                                            <p:strVal val="#ppt_y"/>
                                          </p:val>
                                        </p:tav>
                                      </p:tavLst>
                                    </p:anim>
                                    <p:anim calcmode="lin" valueType="num">
                                      <p:cBhvr>
                                        <p:cTn id="89" dur="500" fill="hold"/>
                                        <p:tgtEl>
                                          <p:spTgt spid="567335"/>
                                        </p:tgtEl>
                                        <p:attrNameLst>
                                          <p:attrName>ppt_w</p:attrName>
                                        </p:attrNameLst>
                                      </p:cBhvr>
                                      <p:tavLst>
                                        <p:tav tm="0">
                                          <p:val>
                                            <p:strVal val="#ppt_w"/>
                                          </p:val>
                                        </p:tav>
                                        <p:tav tm="100000">
                                          <p:val>
                                            <p:strVal val="#ppt_w"/>
                                          </p:val>
                                        </p:tav>
                                      </p:tavLst>
                                    </p:anim>
                                    <p:anim calcmode="lin" valueType="num">
                                      <p:cBhvr>
                                        <p:cTn id="90" dur="500" fill="hold"/>
                                        <p:tgtEl>
                                          <p:spTgt spid="567335"/>
                                        </p:tgtEl>
                                        <p:attrNameLst>
                                          <p:attrName>ppt_h</p:attrName>
                                        </p:attrNameLst>
                                      </p:cBhvr>
                                      <p:tavLst>
                                        <p:tav tm="0">
                                          <p:val>
                                            <p:fltVal val="0"/>
                                          </p:val>
                                        </p:tav>
                                        <p:tav tm="100000">
                                          <p:val>
                                            <p:strVal val="#ppt_h"/>
                                          </p:val>
                                        </p:tav>
                                      </p:tavLst>
                                    </p:anim>
                                  </p:childTnLst>
                                </p:cTn>
                              </p:par>
                            </p:childTnLst>
                          </p:cTn>
                        </p:par>
                      </p:childTnLst>
                    </p:cTn>
                  </p:par>
                  <p:par>
                    <p:cTn id="91" fill="hold" nodeType="clickPar">
                      <p:stCondLst>
                        <p:cond delay="indefinite"/>
                      </p:stCondLst>
                      <p:childTnLst>
                        <p:par>
                          <p:cTn id="92" fill="hold" nodeType="withGroup">
                            <p:stCondLst>
                              <p:cond delay="0"/>
                            </p:stCondLst>
                            <p:childTnLst>
                              <p:par>
                                <p:cTn id="93" presetID="17" presetClass="entr" presetSubtype="10" fill="hold" grpId="0" nodeType="clickEffect">
                                  <p:stCondLst>
                                    <p:cond delay="0"/>
                                  </p:stCondLst>
                                  <p:childTnLst>
                                    <p:set>
                                      <p:cBhvr>
                                        <p:cTn id="94" dur="1" fill="hold">
                                          <p:stCondLst>
                                            <p:cond delay="0"/>
                                          </p:stCondLst>
                                        </p:cTn>
                                        <p:tgtEl>
                                          <p:spTgt spid="567340"/>
                                        </p:tgtEl>
                                        <p:attrNameLst>
                                          <p:attrName>style.visibility</p:attrName>
                                        </p:attrNameLst>
                                      </p:cBhvr>
                                      <p:to>
                                        <p:strVal val="visible"/>
                                      </p:to>
                                    </p:set>
                                    <p:anim calcmode="lin" valueType="num">
                                      <p:cBhvr>
                                        <p:cTn id="95" dur="500" fill="hold"/>
                                        <p:tgtEl>
                                          <p:spTgt spid="567340"/>
                                        </p:tgtEl>
                                        <p:attrNameLst>
                                          <p:attrName>ppt_w</p:attrName>
                                        </p:attrNameLst>
                                      </p:cBhvr>
                                      <p:tavLst>
                                        <p:tav tm="0">
                                          <p:val>
                                            <p:fltVal val="0"/>
                                          </p:val>
                                        </p:tav>
                                        <p:tav tm="100000">
                                          <p:val>
                                            <p:strVal val="#ppt_w"/>
                                          </p:val>
                                        </p:tav>
                                      </p:tavLst>
                                    </p:anim>
                                    <p:anim calcmode="lin" valueType="num">
                                      <p:cBhvr>
                                        <p:cTn id="96" dur="500" fill="hold"/>
                                        <p:tgtEl>
                                          <p:spTgt spid="567340"/>
                                        </p:tgtEl>
                                        <p:attrNameLst>
                                          <p:attrName>ppt_h</p:attrName>
                                        </p:attrNameLst>
                                      </p:cBhvr>
                                      <p:tavLst>
                                        <p:tav tm="0">
                                          <p:val>
                                            <p:strVal val="#ppt_h"/>
                                          </p:val>
                                        </p:tav>
                                        <p:tav tm="100000">
                                          <p:val>
                                            <p:strVal val="#ppt_h"/>
                                          </p:val>
                                        </p:tav>
                                      </p:tavLst>
                                    </p:anim>
                                  </p:childTnLst>
                                </p:cTn>
                              </p:par>
                            </p:childTnLst>
                          </p:cTn>
                        </p:par>
                      </p:childTnLst>
                    </p:cTn>
                  </p:par>
                  <p:par>
                    <p:cTn id="97" fill="hold" nodeType="clickPar">
                      <p:stCondLst>
                        <p:cond delay="indefinite"/>
                      </p:stCondLst>
                      <p:childTnLst>
                        <p:par>
                          <p:cTn id="98" fill="hold" nodeType="withGroup">
                            <p:stCondLst>
                              <p:cond delay="0"/>
                            </p:stCondLst>
                            <p:childTnLst>
                              <p:par>
                                <p:cTn id="99" presetID="17" presetClass="entr" presetSubtype="10" fill="hold" grpId="0" nodeType="clickEffect">
                                  <p:stCondLst>
                                    <p:cond delay="0"/>
                                  </p:stCondLst>
                                  <p:childTnLst>
                                    <p:set>
                                      <p:cBhvr>
                                        <p:cTn id="100" dur="1" fill="hold">
                                          <p:stCondLst>
                                            <p:cond delay="0"/>
                                          </p:stCondLst>
                                        </p:cTn>
                                        <p:tgtEl>
                                          <p:spTgt spid="567342"/>
                                        </p:tgtEl>
                                        <p:attrNameLst>
                                          <p:attrName>style.visibility</p:attrName>
                                        </p:attrNameLst>
                                      </p:cBhvr>
                                      <p:to>
                                        <p:strVal val="visible"/>
                                      </p:to>
                                    </p:set>
                                    <p:anim calcmode="lin" valueType="num">
                                      <p:cBhvr>
                                        <p:cTn id="101" dur="500" fill="hold"/>
                                        <p:tgtEl>
                                          <p:spTgt spid="567342"/>
                                        </p:tgtEl>
                                        <p:attrNameLst>
                                          <p:attrName>ppt_w</p:attrName>
                                        </p:attrNameLst>
                                      </p:cBhvr>
                                      <p:tavLst>
                                        <p:tav tm="0">
                                          <p:val>
                                            <p:fltVal val="0"/>
                                          </p:val>
                                        </p:tav>
                                        <p:tav tm="100000">
                                          <p:val>
                                            <p:strVal val="#ppt_w"/>
                                          </p:val>
                                        </p:tav>
                                      </p:tavLst>
                                    </p:anim>
                                    <p:anim calcmode="lin" valueType="num">
                                      <p:cBhvr>
                                        <p:cTn id="102" dur="500" fill="hold"/>
                                        <p:tgtEl>
                                          <p:spTgt spid="567342"/>
                                        </p:tgtEl>
                                        <p:attrNameLst>
                                          <p:attrName>ppt_h</p:attrName>
                                        </p:attrNameLst>
                                      </p:cBhvr>
                                      <p:tavLst>
                                        <p:tav tm="0">
                                          <p:val>
                                            <p:strVal val="#ppt_h"/>
                                          </p:val>
                                        </p:tav>
                                        <p:tav tm="100000">
                                          <p:val>
                                            <p:strVal val="#ppt_h"/>
                                          </p:val>
                                        </p:tav>
                                      </p:tavLst>
                                    </p:anim>
                                  </p:childTnLst>
                                </p:cTn>
                              </p:par>
                            </p:childTnLst>
                          </p:cTn>
                        </p:par>
                      </p:childTnLst>
                    </p:cTn>
                  </p:par>
                  <p:par>
                    <p:cTn id="103" fill="hold" nodeType="clickPar">
                      <p:stCondLst>
                        <p:cond delay="indefinite"/>
                      </p:stCondLst>
                      <p:childTnLst>
                        <p:par>
                          <p:cTn id="104" fill="hold" nodeType="withGroup">
                            <p:stCondLst>
                              <p:cond delay="0"/>
                            </p:stCondLst>
                            <p:childTnLst>
                              <p:par>
                                <p:cTn id="105" presetID="17" presetClass="entr" presetSubtype="10" fill="hold" grpId="0" nodeType="clickEffect">
                                  <p:stCondLst>
                                    <p:cond delay="0"/>
                                  </p:stCondLst>
                                  <p:childTnLst>
                                    <p:set>
                                      <p:cBhvr>
                                        <p:cTn id="106" dur="1" fill="hold">
                                          <p:stCondLst>
                                            <p:cond delay="0"/>
                                          </p:stCondLst>
                                        </p:cTn>
                                        <p:tgtEl>
                                          <p:spTgt spid="567341"/>
                                        </p:tgtEl>
                                        <p:attrNameLst>
                                          <p:attrName>style.visibility</p:attrName>
                                        </p:attrNameLst>
                                      </p:cBhvr>
                                      <p:to>
                                        <p:strVal val="visible"/>
                                      </p:to>
                                    </p:set>
                                    <p:anim calcmode="lin" valueType="num">
                                      <p:cBhvr>
                                        <p:cTn id="107" dur="500" fill="hold"/>
                                        <p:tgtEl>
                                          <p:spTgt spid="567341"/>
                                        </p:tgtEl>
                                        <p:attrNameLst>
                                          <p:attrName>ppt_w</p:attrName>
                                        </p:attrNameLst>
                                      </p:cBhvr>
                                      <p:tavLst>
                                        <p:tav tm="0">
                                          <p:val>
                                            <p:fltVal val="0"/>
                                          </p:val>
                                        </p:tav>
                                        <p:tav tm="100000">
                                          <p:val>
                                            <p:strVal val="#ppt_w"/>
                                          </p:val>
                                        </p:tav>
                                      </p:tavLst>
                                    </p:anim>
                                    <p:anim calcmode="lin" valueType="num">
                                      <p:cBhvr>
                                        <p:cTn id="108" dur="500" fill="hold"/>
                                        <p:tgtEl>
                                          <p:spTgt spid="567341"/>
                                        </p:tgtEl>
                                        <p:attrNameLst>
                                          <p:attrName>ppt_h</p:attrName>
                                        </p:attrNameLst>
                                      </p:cBhvr>
                                      <p:tavLst>
                                        <p:tav tm="0">
                                          <p:val>
                                            <p:strVal val="#ppt_h"/>
                                          </p:val>
                                        </p:tav>
                                        <p:tav tm="100000">
                                          <p:val>
                                            <p:strVal val="#ppt_h"/>
                                          </p:val>
                                        </p:tav>
                                      </p:tavLst>
                                    </p:anim>
                                  </p:childTnLst>
                                </p:cTn>
                              </p:par>
                            </p:childTnLst>
                          </p:cTn>
                        </p:par>
                      </p:childTnLst>
                    </p:cTn>
                  </p:par>
                  <p:par>
                    <p:cTn id="109" fill="hold" nodeType="clickPar">
                      <p:stCondLst>
                        <p:cond delay="indefinite"/>
                      </p:stCondLst>
                      <p:childTnLst>
                        <p:par>
                          <p:cTn id="110" fill="hold" nodeType="withGroup">
                            <p:stCondLst>
                              <p:cond delay="0"/>
                            </p:stCondLst>
                            <p:childTnLst>
                              <p:par>
                                <p:cTn id="111" presetID="17" presetClass="entr" presetSubtype="1" fill="hold" grpId="0" nodeType="clickEffect">
                                  <p:stCondLst>
                                    <p:cond delay="0"/>
                                  </p:stCondLst>
                                  <p:childTnLst>
                                    <p:set>
                                      <p:cBhvr>
                                        <p:cTn id="112" dur="1" fill="hold">
                                          <p:stCondLst>
                                            <p:cond delay="0"/>
                                          </p:stCondLst>
                                        </p:cTn>
                                        <p:tgtEl>
                                          <p:spTgt spid="567315"/>
                                        </p:tgtEl>
                                        <p:attrNameLst>
                                          <p:attrName>style.visibility</p:attrName>
                                        </p:attrNameLst>
                                      </p:cBhvr>
                                      <p:to>
                                        <p:strVal val="visible"/>
                                      </p:to>
                                    </p:set>
                                    <p:anim calcmode="lin" valueType="num">
                                      <p:cBhvr>
                                        <p:cTn id="113" dur="500" fill="hold"/>
                                        <p:tgtEl>
                                          <p:spTgt spid="567315"/>
                                        </p:tgtEl>
                                        <p:attrNameLst>
                                          <p:attrName>ppt_x</p:attrName>
                                        </p:attrNameLst>
                                      </p:cBhvr>
                                      <p:tavLst>
                                        <p:tav tm="0">
                                          <p:val>
                                            <p:strVal val="#ppt_x"/>
                                          </p:val>
                                        </p:tav>
                                        <p:tav tm="100000">
                                          <p:val>
                                            <p:strVal val="#ppt_x"/>
                                          </p:val>
                                        </p:tav>
                                      </p:tavLst>
                                    </p:anim>
                                    <p:anim calcmode="lin" valueType="num">
                                      <p:cBhvr>
                                        <p:cTn id="114" dur="500" fill="hold"/>
                                        <p:tgtEl>
                                          <p:spTgt spid="567315"/>
                                        </p:tgtEl>
                                        <p:attrNameLst>
                                          <p:attrName>ppt_y</p:attrName>
                                        </p:attrNameLst>
                                      </p:cBhvr>
                                      <p:tavLst>
                                        <p:tav tm="0">
                                          <p:val>
                                            <p:strVal val="#ppt_y-#ppt_h/2"/>
                                          </p:val>
                                        </p:tav>
                                        <p:tav tm="100000">
                                          <p:val>
                                            <p:strVal val="#ppt_y"/>
                                          </p:val>
                                        </p:tav>
                                      </p:tavLst>
                                    </p:anim>
                                    <p:anim calcmode="lin" valueType="num">
                                      <p:cBhvr>
                                        <p:cTn id="115" dur="500" fill="hold"/>
                                        <p:tgtEl>
                                          <p:spTgt spid="567315"/>
                                        </p:tgtEl>
                                        <p:attrNameLst>
                                          <p:attrName>ppt_w</p:attrName>
                                        </p:attrNameLst>
                                      </p:cBhvr>
                                      <p:tavLst>
                                        <p:tav tm="0">
                                          <p:val>
                                            <p:strVal val="#ppt_w"/>
                                          </p:val>
                                        </p:tav>
                                        <p:tav tm="100000">
                                          <p:val>
                                            <p:strVal val="#ppt_w"/>
                                          </p:val>
                                        </p:tav>
                                      </p:tavLst>
                                    </p:anim>
                                    <p:anim calcmode="lin" valueType="num">
                                      <p:cBhvr>
                                        <p:cTn id="116" dur="500" fill="hold"/>
                                        <p:tgtEl>
                                          <p:spTgt spid="567315"/>
                                        </p:tgtEl>
                                        <p:attrNameLst>
                                          <p:attrName>ppt_h</p:attrName>
                                        </p:attrNameLst>
                                      </p:cBhvr>
                                      <p:tavLst>
                                        <p:tav tm="0">
                                          <p:val>
                                            <p:fltVal val="0"/>
                                          </p:val>
                                        </p:tav>
                                        <p:tav tm="100000">
                                          <p:val>
                                            <p:strVal val="#ppt_h"/>
                                          </p:val>
                                        </p:tav>
                                      </p:tavLst>
                                    </p:anim>
                                  </p:childTnLst>
                                </p:cTn>
                              </p:par>
                            </p:childTnLst>
                          </p:cTn>
                        </p:par>
                      </p:childTnLst>
                    </p:cTn>
                  </p:par>
                  <p:par>
                    <p:cTn id="117" fill="hold" nodeType="clickPar">
                      <p:stCondLst>
                        <p:cond delay="indefinite"/>
                      </p:stCondLst>
                      <p:childTnLst>
                        <p:par>
                          <p:cTn id="118" fill="hold" nodeType="withGroup">
                            <p:stCondLst>
                              <p:cond delay="0"/>
                            </p:stCondLst>
                            <p:childTnLst>
                              <p:par>
                                <p:cTn id="119" presetID="18" presetClass="entr" presetSubtype="6" fill="hold" grpId="0" nodeType="clickEffect">
                                  <p:stCondLst>
                                    <p:cond delay="0"/>
                                  </p:stCondLst>
                                  <p:childTnLst>
                                    <p:set>
                                      <p:cBhvr>
                                        <p:cTn id="120" dur="1" fill="hold">
                                          <p:stCondLst>
                                            <p:cond delay="0"/>
                                          </p:stCondLst>
                                        </p:cTn>
                                        <p:tgtEl>
                                          <p:spTgt spid="567316"/>
                                        </p:tgtEl>
                                        <p:attrNameLst>
                                          <p:attrName>style.visibility</p:attrName>
                                        </p:attrNameLst>
                                      </p:cBhvr>
                                      <p:to>
                                        <p:strVal val="visible"/>
                                      </p:to>
                                    </p:set>
                                    <p:animEffect transition="in" filter="strips(downRight)">
                                      <p:cBhvr>
                                        <p:cTn id="121" dur="500"/>
                                        <p:tgtEl>
                                          <p:spTgt spid="567316"/>
                                        </p:tgtEl>
                                      </p:cBhvr>
                                    </p:animEffect>
                                  </p:childTnLst>
                                </p:cTn>
                              </p:par>
                            </p:childTnLst>
                          </p:cTn>
                        </p:par>
                      </p:childTnLst>
                    </p:cTn>
                  </p:par>
                  <p:par>
                    <p:cTn id="122" fill="hold" nodeType="clickPar">
                      <p:stCondLst>
                        <p:cond delay="indefinite"/>
                      </p:stCondLst>
                      <p:childTnLst>
                        <p:par>
                          <p:cTn id="123" fill="hold" nodeType="withGroup">
                            <p:stCondLst>
                              <p:cond delay="0"/>
                            </p:stCondLst>
                            <p:childTnLst>
                              <p:par>
                                <p:cTn id="124" presetID="2" presetClass="entr" presetSubtype="6" fill="hold" nodeType="clickEffect">
                                  <p:stCondLst>
                                    <p:cond delay="0"/>
                                  </p:stCondLst>
                                  <p:childTnLst>
                                    <p:set>
                                      <p:cBhvr>
                                        <p:cTn id="125" dur="1" fill="hold">
                                          <p:stCondLst>
                                            <p:cond delay="0"/>
                                          </p:stCondLst>
                                        </p:cTn>
                                        <p:tgtEl>
                                          <p:spTgt spid="567324"/>
                                        </p:tgtEl>
                                        <p:attrNameLst>
                                          <p:attrName>style.visibility</p:attrName>
                                        </p:attrNameLst>
                                      </p:cBhvr>
                                      <p:to>
                                        <p:strVal val="visible"/>
                                      </p:to>
                                    </p:set>
                                    <p:anim calcmode="lin" valueType="num">
                                      <p:cBhvr additive="base">
                                        <p:cTn id="126" dur="500" fill="hold"/>
                                        <p:tgtEl>
                                          <p:spTgt spid="567324"/>
                                        </p:tgtEl>
                                        <p:attrNameLst>
                                          <p:attrName>ppt_x</p:attrName>
                                        </p:attrNameLst>
                                      </p:cBhvr>
                                      <p:tavLst>
                                        <p:tav tm="0">
                                          <p:val>
                                            <p:strVal val="1+#ppt_w/2"/>
                                          </p:val>
                                        </p:tav>
                                        <p:tav tm="100000">
                                          <p:val>
                                            <p:strVal val="#ppt_x"/>
                                          </p:val>
                                        </p:tav>
                                      </p:tavLst>
                                    </p:anim>
                                    <p:anim calcmode="lin" valueType="num">
                                      <p:cBhvr additive="base">
                                        <p:cTn id="127" dur="500" fill="hold"/>
                                        <p:tgtEl>
                                          <p:spTgt spid="567324"/>
                                        </p:tgtEl>
                                        <p:attrNameLst>
                                          <p:attrName>ppt_y</p:attrName>
                                        </p:attrNameLst>
                                      </p:cBhvr>
                                      <p:tavLst>
                                        <p:tav tm="0">
                                          <p:val>
                                            <p:strVal val="1+#ppt_h/2"/>
                                          </p:val>
                                        </p:tav>
                                        <p:tav tm="100000">
                                          <p:val>
                                            <p:strVal val="#ppt_y"/>
                                          </p:val>
                                        </p:tav>
                                      </p:tavLst>
                                    </p:anim>
                                  </p:childTnLst>
                                </p:cTn>
                              </p:par>
                            </p:childTnLst>
                          </p:cTn>
                        </p:par>
                      </p:childTnLst>
                    </p:cTn>
                  </p:par>
                  <p:par>
                    <p:cTn id="128" fill="hold" nodeType="clickPar">
                      <p:stCondLst>
                        <p:cond delay="indefinite"/>
                      </p:stCondLst>
                      <p:childTnLst>
                        <p:par>
                          <p:cTn id="129" fill="hold" nodeType="withGroup">
                            <p:stCondLst>
                              <p:cond delay="0"/>
                            </p:stCondLst>
                            <p:childTnLst>
                              <p:par>
                                <p:cTn id="130" presetID="2" presetClass="entr" presetSubtype="1" fill="hold" nodeType="clickEffect">
                                  <p:stCondLst>
                                    <p:cond delay="0"/>
                                  </p:stCondLst>
                                  <p:childTnLst>
                                    <p:set>
                                      <p:cBhvr>
                                        <p:cTn id="131" dur="1" fill="hold">
                                          <p:stCondLst>
                                            <p:cond delay="0"/>
                                          </p:stCondLst>
                                        </p:cTn>
                                        <p:tgtEl>
                                          <p:spTgt spid="567323"/>
                                        </p:tgtEl>
                                        <p:attrNameLst>
                                          <p:attrName>style.visibility</p:attrName>
                                        </p:attrNameLst>
                                      </p:cBhvr>
                                      <p:to>
                                        <p:strVal val="visible"/>
                                      </p:to>
                                    </p:set>
                                    <p:anim calcmode="lin" valueType="num">
                                      <p:cBhvr additive="base">
                                        <p:cTn id="132" dur="500" fill="hold"/>
                                        <p:tgtEl>
                                          <p:spTgt spid="567323"/>
                                        </p:tgtEl>
                                        <p:attrNameLst>
                                          <p:attrName>ppt_x</p:attrName>
                                        </p:attrNameLst>
                                      </p:cBhvr>
                                      <p:tavLst>
                                        <p:tav tm="0">
                                          <p:val>
                                            <p:strVal val="#ppt_x"/>
                                          </p:val>
                                        </p:tav>
                                        <p:tav tm="100000">
                                          <p:val>
                                            <p:strVal val="#ppt_x"/>
                                          </p:val>
                                        </p:tav>
                                      </p:tavLst>
                                    </p:anim>
                                    <p:anim calcmode="lin" valueType="num">
                                      <p:cBhvr additive="base">
                                        <p:cTn id="133" dur="500" fill="hold"/>
                                        <p:tgtEl>
                                          <p:spTgt spid="567323"/>
                                        </p:tgtEl>
                                        <p:attrNameLst>
                                          <p:attrName>ppt_y</p:attrName>
                                        </p:attrNameLst>
                                      </p:cBhvr>
                                      <p:tavLst>
                                        <p:tav tm="0">
                                          <p:val>
                                            <p:strVal val="0-#ppt_h/2"/>
                                          </p:val>
                                        </p:tav>
                                        <p:tav tm="100000">
                                          <p:val>
                                            <p:strVal val="#ppt_y"/>
                                          </p:val>
                                        </p:tav>
                                      </p:tavLst>
                                    </p:anim>
                                  </p:childTnLst>
                                </p:cTn>
                              </p:par>
                            </p:childTnLst>
                          </p:cTn>
                        </p:par>
                      </p:childTnLst>
                    </p:cTn>
                  </p:par>
                  <p:par>
                    <p:cTn id="134" fill="hold" nodeType="clickPar">
                      <p:stCondLst>
                        <p:cond delay="indefinite"/>
                      </p:stCondLst>
                      <p:childTnLst>
                        <p:par>
                          <p:cTn id="135" fill="hold" nodeType="withGroup">
                            <p:stCondLst>
                              <p:cond delay="0"/>
                            </p:stCondLst>
                            <p:childTnLst>
                              <p:par>
                                <p:cTn id="136" presetID="17" presetClass="entr" presetSubtype="8" fill="hold" grpId="0" nodeType="clickEffect">
                                  <p:stCondLst>
                                    <p:cond delay="0"/>
                                  </p:stCondLst>
                                  <p:childTnLst>
                                    <p:set>
                                      <p:cBhvr>
                                        <p:cTn id="137" dur="1" fill="hold">
                                          <p:stCondLst>
                                            <p:cond delay="0"/>
                                          </p:stCondLst>
                                        </p:cTn>
                                        <p:tgtEl>
                                          <p:spTgt spid="567320"/>
                                        </p:tgtEl>
                                        <p:attrNameLst>
                                          <p:attrName>style.visibility</p:attrName>
                                        </p:attrNameLst>
                                      </p:cBhvr>
                                      <p:to>
                                        <p:strVal val="visible"/>
                                      </p:to>
                                    </p:set>
                                    <p:anim calcmode="lin" valueType="num">
                                      <p:cBhvr>
                                        <p:cTn id="138" dur="500" fill="hold"/>
                                        <p:tgtEl>
                                          <p:spTgt spid="567320"/>
                                        </p:tgtEl>
                                        <p:attrNameLst>
                                          <p:attrName>ppt_x</p:attrName>
                                        </p:attrNameLst>
                                      </p:cBhvr>
                                      <p:tavLst>
                                        <p:tav tm="0">
                                          <p:val>
                                            <p:strVal val="#ppt_x-#ppt_w/2"/>
                                          </p:val>
                                        </p:tav>
                                        <p:tav tm="100000">
                                          <p:val>
                                            <p:strVal val="#ppt_x"/>
                                          </p:val>
                                        </p:tav>
                                      </p:tavLst>
                                    </p:anim>
                                    <p:anim calcmode="lin" valueType="num">
                                      <p:cBhvr>
                                        <p:cTn id="139" dur="500" fill="hold"/>
                                        <p:tgtEl>
                                          <p:spTgt spid="567320"/>
                                        </p:tgtEl>
                                        <p:attrNameLst>
                                          <p:attrName>ppt_y</p:attrName>
                                        </p:attrNameLst>
                                      </p:cBhvr>
                                      <p:tavLst>
                                        <p:tav tm="0">
                                          <p:val>
                                            <p:strVal val="#ppt_y"/>
                                          </p:val>
                                        </p:tav>
                                        <p:tav tm="100000">
                                          <p:val>
                                            <p:strVal val="#ppt_y"/>
                                          </p:val>
                                        </p:tav>
                                      </p:tavLst>
                                    </p:anim>
                                    <p:anim calcmode="lin" valueType="num">
                                      <p:cBhvr>
                                        <p:cTn id="140" dur="500" fill="hold"/>
                                        <p:tgtEl>
                                          <p:spTgt spid="567320"/>
                                        </p:tgtEl>
                                        <p:attrNameLst>
                                          <p:attrName>ppt_w</p:attrName>
                                        </p:attrNameLst>
                                      </p:cBhvr>
                                      <p:tavLst>
                                        <p:tav tm="0">
                                          <p:val>
                                            <p:fltVal val="0"/>
                                          </p:val>
                                        </p:tav>
                                        <p:tav tm="100000">
                                          <p:val>
                                            <p:strVal val="#ppt_w"/>
                                          </p:val>
                                        </p:tav>
                                      </p:tavLst>
                                    </p:anim>
                                    <p:anim calcmode="lin" valueType="num">
                                      <p:cBhvr>
                                        <p:cTn id="141" dur="500" fill="hold"/>
                                        <p:tgtEl>
                                          <p:spTgt spid="567320"/>
                                        </p:tgtEl>
                                        <p:attrNameLst>
                                          <p:attrName>ppt_h</p:attrName>
                                        </p:attrNameLst>
                                      </p:cBhvr>
                                      <p:tavLst>
                                        <p:tav tm="0">
                                          <p:val>
                                            <p:strVal val="#ppt_h"/>
                                          </p:val>
                                        </p:tav>
                                        <p:tav tm="100000">
                                          <p:val>
                                            <p:strVal val="#ppt_h"/>
                                          </p:val>
                                        </p:tav>
                                      </p:tavLst>
                                    </p:anim>
                                  </p:childTnLst>
                                </p:cTn>
                              </p:par>
                            </p:childTnLst>
                          </p:cTn>
                        </p:par>
                      </p:childTnLst>
                    </p:cTn>
                  </p:par>
                  <p:par>
                    <p:cTn id="142" fill="hold" nodeType="clickPar">
                      <p:stCondLst>
                        <p:cond delay="indefinite"/>
                      </p:stCondLst>
                      <p:childTnLst>
                        <p:par>
                          <p:cTn id="143" fill="hold" nodeType="withGroup">
                            <p:stCondLst>
                              <p:cond delay="0"/>
                            </p:stCondLst>
                            <p:childTnLst>
                              <p:par>
                                <p:cTn id="144" presetID="17" presetClass="entr" presetSubtype="10" fill="hold" grpId="0" nodeType="clickEffect">
                                  <p:stCondLst>
                                    <p:cond delay="0"/>
                                  </p:stCondLst>
                                  <p:childTnLst>
                                    <p:set>
                                      <p:cBhvr>
                                        <p:cTn id="145" dur="1" fill="hold">
                                          <p:stCondLst>
                                            <p:cond delay="0"/>
                                          </p:stCondLst>
                                        </p:cTn>
                                        <p:tgtEl>
                                          <p:spTgt spid="567321"/>
                                        </p:tgtEl>
                                        <p:attrNameLst>
                                          <p:attrName>style.visibility</p:attrName>
                                        </p:attrNameLst>
                                      </p:cBhvr>
                                      <p:to>
                                        <p:strVal val="visible"/>
                                      </p:to>
                                    </p:set>
                                    <p:anim calcmode="lin" valueType="num">
                                      <p:cBhvr>
                                        <p:cTn id="146" dur="500" fill="hold"/>
                                        <p:tgtEl>
                                          <p:spTgt spid="567321"/>
                                        </p:tgtEl>
                                        <p:attrNameLst>
                                          <p:attrName>ppt_w</p:attrName>
                                        </p:attrNameLst>
                                      </p:cBhvr>
                                      <p:tavLst>
                                        <p:tav tm="0">
                                          <p:val>
                                            <p:fltVal val="0"/>
                                          </p:val>
                                        </p:tav>
                                        <p:tav tm="100000">
                                          <p:val>
                                            <p:strVal val="#ppt_w"/>
                                          </p:val>
                                        </p:tav>
                                      </p:tavLst>
                                    </p:anim>
                                    <p:anim calcmode="lin" valueType="num">
                                      <p:cBhvr>
                                        <p:cTn id="147" dur="500" fill="hold"/>
                                        <p:tgtEl>
                                          <p:spTgt spid="567321"/>
                                        </p:tgtEl>
                                        <p:attrNameLst>
                                          <p:attrName>ppt_h</p:attrName>
                                        </p:attrNameLst>
                                      </p:cBhvr>
                                      <p:tavLst>
                                        <p:tav tm="0">
                                          <p:val>
                                            <p:strVal val="#ppt_h"/>
                                          </p:val>
                                        </p:tav>
                                        <p:tav tm="100000">
                                          <p:val>
                                            <p:strVal val="#ppt_h"/>
                                          </p:val>
                                        </p:tav>
                                      </p:tavLst>
                                    </p:anim>
                                  </p:childTnLst>
                                </p:cTn>
                              </p:par>
                            </p:childTnLst>
                          </p:cTn>
                        </p:par>
                      </p:childTnLst>
                    </p:cTn>
                  </p:par>
                  <p:par>
                    <p:cTn id="148" fill="hold" nodeType="clickPar">
                      <p:stCondLst>
                        <p:cond delay="indefinite"/>
                      </p:stCondLst>
                      <p:childTnLst>
                        <p:par>
                          <p:cTn id="149" fill="hold" nodeType="withGroup">
                            <p:stCondLst>
                              <p:cond delay="0"/>
                            </p:stCondLst>
                            <p:childTnLst>
                              <p:par>
                                <p:cTn id="150" presetID="17" presetClass="entr" presetSubtype="10" fill="hold" grpId="0" nodeType="clickEffect">
                                  <p:stCondLst>
                                    <p:cond delay="0"/>
                                  </p:stCondLst>
                                  <p:childTnLst>
                                    <p:set>
                                      <p:cBhvr>
                                        <p:cTn id="151" dur="1" fill="hold">
                                          <p:stCondLst>
                                            <p:cond delay="0"/>
                                          </p:stCondLst>
                                        </p:cTn>
                                        <p:tgtEl>
                                          <p:spTgt spid="567322"/>
                                        </p:tgtEl>
                                        <p:attrNameLst>
                                          <p:attrName>style.visibility</p:attrName>
                                        </p:attrNameLst>
                                      </p:cBhvr>
                                      <p:to>
                                        <p:strVal val="visible"/>
                                      </p:to>
                                    </p:set>
                                    <p:anim calcmode="lin" valueType="num">
                                      <p:cBhvr>
                                        <p:cTn id="152" dur="500" fill="hold"/>
                                        <p:tgtEl>
                                          <p:spTgt spid="567322"/>
                                        </p:tgtEl>
                                        <p:attrNameLst>
                                          <p:attrName>ppt_w</p:attrName>
                                        </p:attrNameLst>
                                      </p:cBhvr>
                                      <p:tavLst>
                                        <p:tav tm="0">
                                          <p:val>
                                            <p:fltVal val="0"/>
                                          </p:val>
                                        </p:tav>
                                        <p:tav tm="100000">
                                          <p:val>
                                            <p:strVal val="#ppt_w"/>
                                          </p:val>
                                        </p:tav>
                                      </p:tavLst>
                                    </p:anim>
                                    <p:anim calcmode="lin" valueType="num">
                                      <p:cBhvr>
                                        <p:cTn id="153" dur="500" fill="hold"/>
                                        <p:tgtEl>
                                          <p:spTgt spid="567322"/>
                                        </p:tgtEl>
                                        <p:attrNameLst>
                                          <p:attrName>ppt_h</p:attrName>
                                        </p:attrNameLst>
                                      </p:cBhvr>
                                      <p:tavLst>
                                        <p:tav tm="0">
                                          <p:val>
                                            <p:strVal val="#ppt_h"/>
                                          </p:val>
                                        </p:tav>
                                        <p:tav tm="100000">
                                          <p:val>
                                            <p:strVal val="#ppt_h"/>
                                          </p:val>
                                        </p:tav>
                                      </p:tavLst>
                                    </p:anim>
                                  </p:childTnLst>
                                </p:cTn>
                              </p:par>
                            </p:childTnLst>
                          </p:cTn>
                        </p:par>
                      </p:childTnLst>
                    </p:cTn>
                  </p:par>
                  <p:par>
                    <p:cTn id="154" fill="hold" nodeType="clickPar">
                      <p:stCondLst>
                        <p:cond delay="indefinite"/>
                      </p:stCondLst>
                      <p:childTnLst>
                        <p:par>
                          <p:cTn id="155" fill="hold" nodeType="withGroup">
                            <p:stCondLst>
                              <p:cond delay="0"/>
                            </p:stCondLst>
                            <p:childTnLst>
                              <p:par>
                                <p:cTn id="156" presetID="18" presetClass="entr" presetSubtype="3" fill="hold" grpId="0" nodeType="clickEffect">
                                  <p:stCondLst>
                                    <p:cond delay="0"/>
                                  </p:stCondLst>
                                  <p:childTnLst>
                                    <p:set>
                                      <p:cBhvr>
                                        <p:cTn id="157" dur="1" fill="hold">
                                          <p:stCondLst>
                                            <p:cond delay="0"/>
                                          </p:stCondLst>
                                        </p:cTn>
                                        <p:tgtEl>
                                          <p:spTgt spid="567317"/>
                                        </p:tgtEl>
                                        <p:attrNameLst>
                                          <p:attrName>style.visibility</p:attrName>
                                        </p:attrNameLst>
                                      </p:cBhvr>
                                      <p:to>
                                        <p:strVal val="visible"/>
                                      </p:to>
                                    </p:set>
                                    <p:animEffect transition="in" filter="strips(upRight)">
                                      <p:cBhvr>
                                        <p:cTn id="158" dur="500"/>
                                        <p:tgtEl>
                                          <p:spTgt spid="567317"/>
                                        </p:tgtEl>
                                      </p:cBhvr>
                                    </p:animEffect>
                                  </p:childTnLst>
                                </p:cTn>
                              </p:par>
                            </p:childTnLst>
                          </p:cTn>
                        </p:par>
                      </p:childTnLst>
                    </p:cTn>
                  </p:par>
                  <p:par>
                    <p:cTn id="159" fill="hold" nodeType="clickPar">
                      <p:stCondLst>
                        <p:cond delay="indefinite"/>
                      </p:stCondLst>
                      <p:childTnLst>
                        <p:par>
                          <p:cTn id="160" fill="hold" nodeType="withGroup">
                            <p:stCondLst>
                              <p:cond delay="0"/>
                            </p:stCondLst>
                            <p:childTnLst>
                              <p:par>
                                <p:cTn id="161" presetID="18" presetClass="entr" presetSubtype="6" fill="hold" grpId="0" nodeType="clickEffect">
                                  <p:stCondLst>
                                    <p:cond delay="0"/>
                                  </p:stCondLst>
                                  <p:childTnLst>
                                    <p:set>
                                      <p:cBhvr>
                                        <p:cTn id="162" dur="1" fill="hold">
                                          <p:stCondLst>
                                            <p:cond delay="0"/>
                                          </p:stCondLst>
                                        </p:cTn>
                                        <p:tgtEl>
                                          <p:spTgt spid="567318"/>
                                        </p:tgtEl>
                                        <p:attrNameLst>
                                          <p:attrName>style.visibility</p:attrName>
                                        </p:attrNameLst>
                                      </p:cBhvr>
                                      <p:to>
                                        <p:strVal val="visible"/>
                                      </p:to>
                                    </p:set>
                                    <p:animEffect transition="in" filter="strips(downRight)">
                                      <p:cBhvr>
                                        <p:cTn id="163" dur="500"/>
                                        <p:tgtEl>
                                          <p:spTgt spid="567318"/>
                                        </p:tgtEl>
                                      </p:cBhvr>
                                    </p:animEffect>
                                  </p:childTnLst>
                                </p:cTn>
                              </p:par>
                            </p:childTnLst>
                          </p:cTn>
                        </p:par>
                      </p:childTnLst>
                    </p:cTn>
                  </p:par>
                  <p:par>
                    <p:cTn id="164" fill="hold" nodeType="clickPar">
                      <p:stCondLst>
                        <p:cond delay="indefinite"/>
                      </p:stCondLst>
                      <p:childTnLst>
                        <p:par>
                          <p:cTn id="165" fill="hold" nodeType="withGroup">
                            <p:stCondLst>
                              <p:cond delay="0"/>
                            </p:stCondLst>
                            <p:childTnLst>
                              <p:par>
                                <p:cTn id="166" presetID="18" presetClass="entr" presetSubtype="3" fill="hold" grpId="0" nodeType="clickEffect">
                                  <p:stCondLst>
                                    <p:cond delay="0"/>
                                  </p:stCondLst>
                                  <p:childTnLst>
                                    <p:set>
                                      <p:cBhvr>
                                        <p:cTn id="167" dur="1" fill="hold">
                                          <p:stCondLst>
                                            <p:cond delay="0"/>
                                          </p:stCondLst>
                                        </p:cTn>
                                        <p:tgtEl>
                                          <p:spTgt spid="567319"/>
                                        </p:tgtEl>
                                        <p:attrNameLst>
                                          <p:attrName>style.visibility</p:attrName>
                                        </p:attrNameLst>
                                      </p:cBhvr>
                                      <p:to>
                                        <p:strVal val="visible"/>
                                      </p:to>
                                    </p:set>
                                    <p:animEffect transition="in" filter="strips(upRight)">
                                      <p:cBhvr>
                                        <p:cTn id="168" dur="500"/>
                                        <p:tgtEl>
                                          <p:spTgt spid="567319"/>
                                        </p:tgtEl>
                                      </p:cBhvr>
                                    </p:animEffect>
                                  </p:childTnLst>
                                </p:cTn>
                              </p:par>
                            </p:childTnLst>
                          </p:cTn>
                        </p:par>
                      </p:childTnLst>
                    </p:cTn>
                  </p:par>
                  <p:par>
                    <p:cTn id="169" fill="hold" nodeType="clickPar">
                      <p:stCondLst>
                        <p:cond delay="indefinite"/>
                      </p:stCondLst>
                      <p:childTnLst>
                        <p:par>
                          <p:cTn id="170" fill="hold" nodeType="withGroup">
                            <p:stCondLst>
                              <p:cond delay="0"/>
                            </p:stCondLst>
                            <p:childTnLst>
                              <p:par>
                                <p:cTn id="171" presetID="17" presetClass="entr" presetSubtype="1" fill="hold" grpId="0" nodeType="clickEffect">
                                  <p:stCondLst>
                                    <p:cond delay="0"/>
                                  </p:stCondLst>
                                  <p:childTnLst>
                                    <p:set>
                                      <p:cBhvr>
                                        <p:cTn id="172" dur="1" fill="hold">
                                          <p:stCondLst>
                                            <p:cond delay="0"/>
                                          </p:stCondLst>
                                        </p:cTn>
                                        <p:tgtEl>
                                          <p:spTgt spid="567305"/>
                                        </p:tgtEl>
                                        <p:attrNameLst>
                                          <p:attrName>style.visibility</p:attrName>
                                        </p:attrNameLst>
                                      </p:cBhvr>
                                      <p:to>
                                        <p:strVal val="visible"/>
                                      </p:to>
                                    </p:set>
                                    <p:anim calcmode="lin" valueType="num">
                                      <p:cBhvr>
                                        <p:cTn id="173" dur="500" fill="hold"/>
                                        <p:tgtEl>
                                          <p:spTgt spid="567305"/>
                                        </p:tgtEl>
                                        <p:attrNameLst>
                                          <p:attrName>ppt_x</p:attrName>
                                        </p:attrNameLst>
                                      </p:cBhvr>
                                      <p:tavLst>
                                        <p:tav tm="0">
                                          <p:val>
                                            <p:strVal val="#ppt_x"/>
                                          </p:val>
                                        </p:tav>
                                        <p:tav tm="100000">
                                          <p:val>
                                            <p:strVal val="#ppt_x"/>
                                          </p:val>
                                        </p:tav>
                                      </p:tavLst>
                                    </p:anim>
                                    <p:anim calcmode="lin" valueType="num">
                                      <p:cBhvr>
                                        <p:cTn id="174" dur="500" fill="hold"/>
                                        <p:tgtEl>
                                          <p:spTgt spid="567305"/>
                                        </p:tgtEl>
                                        <p:attrNameLst>
                                          <p:attrName>ppt_y</p:attrName>
                                        </p:attrNameLst>
                                      </p:cBhvr>
                                      <p:tavLst>
                                        <p:tav tm="0">
                                          <p:val>
                                            <p:strVal val="#ppt_y-#ppt_h/2"/>
                                          </p:val>
                                        </p:tav>
                                        <p:tav tm="100000">
                                          <p:val>
                                            <p:strVal val="#ppt_y"/>
                                          </p:val>
                                        </p:tav>
                                      </p:tavLst>
                                    </p:anim>
                                    <p:anim calcmode="lin" valueType="num">
                                      <p:cBhvr>
                                        <p:cTn id="175" dur="500" fill="hold"/>
                                        <p:tgtEl>
                                          <p:spTgt spid="567305"/>
                                        </p:tgtEl>
                                        <p:attrNameLst>
                                          <p:attrName>ppt_w</p:attrName>
                                        </p:attrNameLst>
                                      </p:cBhvr>
                                      <p:tavLst>
                                        <p:tav tm="0">
                                          <p:val>
                                            <p:strVal val="#ppt_w"/>
                                          </p:val>
                                        </p:tav>
                                        <p:tav tm="100000">
                                          <p:val>
                                            <p:strVal val="#ppt_w"/>
                                          </p:val>
                                        </p:tav>
                                      </p:tavLst>
                                    </p:anim>
                                    <p:anim calcmode="lin" valueType="num">
                                      <p:cBhvr>
                                        <p:cTn id="176" dur="500" fill="hold"/>
                                        <p:tgtEl>
                                          <p:spTgt spid="567305"/>
                                        </p:tgtEl>
                                        <p:attrNameLst>
                                          <p:attrName>ppt_h</p:attrName>
                                        </p:attrNameLst>
                                      </p:cBhvr>
                                      <p:tavLst>
                                        <p:tav tm="0">
                                          <p:val>
                                            <p:fltVal val="0"/>
                                          </p:val>
                                        </p:tav>
                                        <p:tav tm="100000">
                                          <p:val>
                                            <p:strVal val="#ppt_h"/>
                                          </p:val>
                                        </p:tav>
                                      </p:tavLst>
                                    </p:anim>
                                  </p:childTnLst>
                                </p:cTn>
                              </p:par>
                            </p:childTnLst>
                          </p:cTn>
                        </p:par>
                      </p:childTnLst>
                    </p:cTn>
                  </p:par>
                  <p:par>
                    <p:cTn id="177" fill="hold" nodeType="clickPar">
                      <p:stCondLst>
                        <p:cond delay="indefinite"/>
                      </p:stCondLst>
                      <p:childTnLst>
                        <p:par>
                          <p:cTn id="178" fill="hold" nodeType="withGroup">
                            <p:stCondLst>
                              <p:cond delay="0"/>
                            </p:stCondLst>
                            <p:childTnLst>
                              <p:par>
                                <p:cTn id="179" presetID="18" presetClass="entr" presetSubtype="6" fill="hold" grpId="0" nodeType="clickEffect">
                                  <p:stCondLst>
                                    <p:cond delay="0"/>
                                  </p:stCondLst>
                                  <p:childTnLst>
                                    <p:set>
                                      <p:cBhvr>
                                        <p:cTn id="180" dur="1" fill="hold">
                                          <p:stCondLst>
                                            <p:cond delay="0"/>
                                          </p:stCondLst>
                                        </p:cTn>
                                        <p:tgtEl>
                                          <p:spTgt spid="567306"/>
                                        </p:tgtEl>
                                        <p:attrNameLst>
                                          <p:attrName>style.visibility</p:attrName>
                                        </p:attrNameLst>
                                      </p:cBhvr>
                                      <p:to>
                                        <p:strVal val="visible"/>
                                      </p:to>
                                    </p:set>
                                    <p:animEffect transition="in" filter="strips(downRight)">
                                      <p:cBhvr>
                                        <p:cTn id="181" dur="500"/>
                                        <p:tgtEl>
                                          <p:spTgt spid="567306"/>
                                        </p:tgtEl>
                                      </p:cBhvr>
                                    </p:animEffect>
                                  </p:childTnLst>
                                </p:cTn>
                              </p:par>
                            </p:childTnLst>
                          </p:cTn>
                        </p:par>
                      </p:childTnLst>
                    </p:cTn>
                  </p:par>
                  <p:par>
                    <p:cTn id="182" fill="hold" nodeType="clickPar">
                      <p:stCondLst>
                        <p:cond delay="indefinite"/>
                      </p:stCondLst>
                      <p:childTnLst>
                        <p:par>
                          <p:cTn id="183" fill="hold" nodeType="withGroup">
                            <p:stCondLst>
                              <p:cond delay="0"/>
                            </p:stCondLst>
                            <p:childTnLst>
                              <p:par>
                                <p:cTn id="184" presetID="2" presetClass="entr" presetSubtype="6" fill="hold" nodeType="clickEffect">
                                  <p:stCondLst>
                                    <p:cond delay="0"/>
                                  </p:stCondLst>
                                  <p:childTnLst>
                                    <p:set>
                                      <p:cBhvr>
                                        <p:cTn id="185" dur="1" fill="hold">
                                          <p:stCondLst>
                                            <p:cond delay="0"/>
                                          </p:stCondLst>
                                        </p:cTn>
                                        <p:tgtEl>
                                          <p:spTgt spid="567314"/>
                                        </p:tgtEl>
                                        <p:attrNameLst>
                                          <p:attrName>style.visibility</p:attrName>
                                        </p:attrNameLst>
                                      </p:cBhvr>
                                      <p:to>
                                        <p:strVal val="visible"/>
                                      </p:to>
                                    </p:set>
                                    <p:anim calcmode="lin" valueType="num">
                                      <p:cBhvr additive="base">
                                        <p:cTn id="186" dur="500" fill="hold"/>
                                        <p:tgtEl>
                                          <p:spTgt spid="567314"/>
                                        </p:tgtEl>
                                        <p:attrNameLst>
                                          <p:attrName>ppt_x</p:attrName>
                                        </p:attrNameLst>
                                      </p:cBhvr>
                                      <p:tavLst>
                                        <p:tav tm="0">
                                          <p:val>
                                            <p:strVal val="1+#ppt_w/2"/>
                                          </p:val>
                                        </p:tav>
                                        <p:tav tm="100000">
                                          <p:val>
                                            <p:strVal val="#ppt_x"/>
                                          </p:val>
                                        </p:tav>
                                      </p:tavLst>
                                    </p:anim>
                                    <p:anim calcmode="lin" valueType="num">
                                      <p:cBhvr additive="base">
                                        <p:cTn id="187" dur="500" fill="hold"/>
                                        <p:tgtEl>
                                          <p:spTgt spid="567314"/>
                                        </p:tgtEl>
                                        <p:attrNameLst>
                                          <p:attrName>ppt_y</p:attrName>
                                        </p:attrNameLst>
                                      </p:cBhvr>
                                      <p:tavLst>
                                        <p:tav tm="0">
                                          <p:val>
                                            <p:strVal val="1+#ppt_h/2"/>
                                          </p:val>
                                        </p:tav>
                                        <p:tav tm="100000">
                                          <p:val>
                                            <p:strVal val="#ppt_y"/>
                                          </p:val>
                                        </p:tav>
                                      </p:tavLst>
                                    </p:anim>
                                  </p:childTnLst>
                                </p:cTn>
                              </p:par>
                            </p:childTnLst>
                          </p:cTn>
                        </p:par>
                      </p:childTnLst>
                    </p:cTn>
                  </p:par>
                  <p:par>
                    <p:cTn id="188" fill="hold" nodeType="clickPar">
                      <p:stCondLst>
                        <p:cond delay="indefinite"/>
                      </p:stCondLst>
                      <p:childTnLst>
                        <p:par>
                          <p:cTn id="189" fill="hold" nodeType="withGroup">
                            <p:stCondLst>
                              <p:cond delay="0"/>
                            </p:stCondLst>
                            <p:childTnLst>
                              <p:par>
                                <p:cTn id="190" presetID="2" presetClass="entr" presetSubtype="1" fill="hold" nodeType="clickEffect">
                                  <p:stCondLst>
                                    <p:cond delay="0"/>
                                  </p:stCondLst>
                                  <p:childTnLst>
                                    <p:set>
                                      <p:cBhvr>
                                        <p:cTn id="191" dur="1" fill="hold">
                                          <p:stCondLst>
                                            <p:cond delay="0"/>
                                          </p:stCondLst>
                                        </p:cTn>
                                        <p:tgtEl>
                                          <p:spTgt spid="567313"/>
                                        </p:tgtEl>
                                        <p:attrNameLst>
                                          <p:attrName>style.visibility</p:attrName>
                                        </p:attrNameLst>
                                      </p:cBhvr>
                                      <p:to>
                                        <p:strVal val="visible"/>
                                      </p:to>
                                    </p:set>
                                    <p:anim calcmode="lin" valueType="num">
                                      <p:cBhvr additive="base">
                                        <p:cTn id="192" dur="500" fill="hold"/>
                                        <p:tgtEl>
                                          <p:spTgt spid="567313"/>
                                        </p:tgtEl>
                                        <p:attrNameLst>
                                          <p:attrName>ppt_x</p:attrName>
                                        </p:attrNameLst>
                                      </p:cBhvr>
                                      <p:tavLst>
                                        <p:tav tm="0">
                                          <p:val>
                                            <p:strVal val="#ppt_x"/>
                                          </p:val>
                                        </p:tav>
                                        <p:tav tm="100000">
                                          <p:val>
                                            <p:strVal val="#ppt_x"/>
                                          </p:val>
                                        </p:tav>
                                      </p:tavLst>
                                    </p:anim>
                                    <p:anim calcmode="lin" valueType="num">
                                      <p:cBhvr additive="base">
                                        <p:cTn id="193" dur="500" fill="hold"/>
                                        <p:tgtEl>
                                          <p:spTgt spid="567313"/>
                                        </p:tgtEl>
                                        <p:attrNameLst>
                                          <p:attrName>ppt_y</p:attrName>
                                        </p:attrNameLst>
                                      </p:cBhvr>
                                      <p:tavLst>
                                        <p:tav tm="0">
                                          <p:val>
                                            <p:strVal val="0-#ppt_h/2"/>
                                          </p:val>
                                        </p:tav>
                                        <p:tav tm="100000">
                                          <p:val>
                                            <p:strVal val="#ppt_y"/>
                                          </p:val>
                                        </p:tav>
                                      </p:tavLst>
                                    </p:anim>
                                  </p:childTnLst>
                                </p:cTn>
                              </p:par>
                            </p:childTnLst>
                          </p:cTn>
                        </p:par>
                      </p:childTnLst>
                    </p:cTn>
                  </p:par>
                  <p:par>
                    <p:cTn id="194" fill="hold" nodeType="clickPar">
                      <p:stCondLst>
                        <p:cond delay="indefinite"/>
                      </p:stCondLst>
                      <p:childTnLst>
                        <p:par>
                          <p:cTn id="195" fill="hold" nodeType="withGroup">
                            <p:stCondLst>
                              <p:cond delay="0"/>
                            </p:stCondLst>
                            <p:childTnLst>
                              <p:par>
                                <p:cTn id="196" presetID="18" presetClass="entr" presetSubtype="3" fill="hold" grpId="0" nodeType="clickEffect">
                                  <p:stCondLst>
                                    <p:cond delay="0"/>
                                  </p:stCondLst>
                                  <p:childTnLst>
                                    <p:set>
                                      <p:cBhvr>
                                        <p:cTn id="197" dur="1" fill="hold">
                                          <p:stCondLst>
                                            <p:cond delay="0"/>
                                          </p:stCondLst>
                                        </p:cTn>
                                        <p:tgtEl>
                                          <p:spTgt spid="567307"/>
                                        </p:tgtEl>
                                        <p:attrNameLst>
                                          <p:attrName>style.visibility</p:attrName>
                                        </p:attrNameLst>
                                      </p:cBhvr>
                                      <p:to>
                                        <p:strVal val="visible"/>
                                      </p:to>
                                    </p:set>
                                    <p:animEffect transition="in" filter="strips(upRight)">
                                      <p:cBhvr>
                                        <p:cTn id="198" dur="500"/>
                                        <p:tgtEl>
                                          <p:spTgt spid="567307"/>
                                        </p:tgtEl>
                                      </p:cBhvr>
                                    </p:animEffect>
                                  </p:childTnLst>
                                </p:cTn>
                              </p:par>
                            </p:childTnLst>
                          </p:cTn>
                        </p:par>
                      </p:childTnLst>
                    </p:cTn>
                  </p:par>
                  <p:par>
                    <p:cTn id="199" fill="hold" nodeType="clickPar">
                      <p:stCondLst>
                        <p:cond delay="indefinite"/>
                      </p:stCondLst>
                      <p:childTnLst>
                        <p:par>
                          <p:cTn id="200" fill="hold" nodeType="withGroup">
                            <p:stCondLst>
                              <p:cond delay="0"/>
                            </p:stCondLst>
                            <p:childTnLst>
                              <p:par>
                                <p:cTn id="201" presetID="18" presetClass="entr" presetSubtype="3" fill="hold" grpId="0" nodeType="clickEffect">
                                  <p:stCondLst>
                                    <p:cond delay="0"/>
                                  </p:stCondLst>
                                  <p:childTnLst>
                                    <p:set>
                                      <p:cBhvr>
                                        <p:cTn id="202" dur="1" fill="hold">
                                          <p:stCondLst>
                                            <p:cond delay="0"/>
                                          </p:stCondLst>
                                        </p:cTn>
                                        <p:tgtEl>
                                          <p:spTgt spid="567308"/>
                                        </p:tgtEl>
                                        <p:attrNameLst>
                                          <p:attrName>style.visibility</p:attrName>
                                        </p:attrNameLst>
                                      </p:cBhvr>
                                      <p:to>
                                        <p:strVal val="visible"/>
                                      </p:to>
                                    </p:set>
                                    <p:animEffect transition="in" filter="strips(upRight)">
                                      <p:cBhvr>
                                        <p:cTn id="203" dur="500"/>
                                        <p:tgtEl>
                                          <p:spTgt spid="567308"/>
                                        </p:tgtEl>
                                      </p:cBhvr>
                                    </p:animEffect>
                                  </p:childTnLst>
                                </p:cTn>
                              </p:par>
                            </p:childTnLst>
                          </p:cTn>
                        </p:par>
                      </p:childTnLst>
                    </p:cTn>
                  </p:par>
                  <p:par>
                    <p:cTn id="204" fill="hold" nodeType="clickPar">
                      <p:stCondLst>
                        <p:cond delay="indefinite"/>
                      </p:stCondLst>
                      <p:childTnLst>
                        <p:par>
                          <p:cTn id="205" fill="hold" nodeType="withGroup">
                            <p:stCondLst>
                              <p:cond delay="0"/>
                            </p:stCondLst>
                            <p:childTnLst>
                              <p:par>
                                <p:cTn id="206" presetID="2" presetClass="entr" presetSubtype="6" fill="hold" grpId="0" nodeType="clickEffect">
                                  <p:stCondLst>
                                    <p:cond delay="0"/>
                                  </p:stCondLst>
                                  <p:childTnLst>
                                    <p:set>
                                      <p:cBhvr>
                                        <p:cTn id="207" dur="1" fill="hold">
                                          <p:stCondLst>
                                            <p:cond delay="0"/>
                                          </p:stCondLst>
                                        </p:cTn>
                                        <p:tgtEl>
                                          <p:spTgt spid="567309"/>
                                        </p:tgtEl>
                                        <p:attrNameLst>
                                          <p:attrName>style.visibility</p:attrName>
                                        </p:attrNameLst>
                                      </p:cBhvr>
                                      <p:to>
                                        <p:strVal val="visible"/>
                                      </p:to>
                                    </p:set>
                                    <p:anim calcmode="lin" valueType="num">
                                      <p:cBhvr additive="base">
                                        <p:cTn id="208" dur="500" fill="hold"/>
                                        <p:tgtEl>
                                          <p:spTgt spid="567309"/>
                                        </p:tgtEl>
                                        <p:attrNameLst>
                                          <p:attrName>ppt_x</p:attrName>
                                        </p:attrNameLst>
                                      </p:cBhvr>
                                      <p:tavLst>
                                        <p:tav tm="0">
                                          <p:val>
                                            <p:strVal val="1+#ppt_w/2"/>
                                          </p:val>
                                        </p:tav>
                                        <p:tav tm="100000">
                                          <p:val>
                                            <p:strVal val="#ppt_x"/>
                                          </p:val>
                                        </p:tav>
                                      </p:tavLst>
                                    </p:anim>
                                    <p:anim calcmode="lin" valueType="num">
                                      <p:cBhvr additive="base">
                                        <p:cTn id="209" dur="500" fill="hold"/>
                                        <p:tgtEl>
                                          <p:spTgt spid="567309"/>
                                        </p:tgtEl>
                                        <p:attrNameLst>
                                          <p:attrName>ppt_y</p:attrName>
                                        </p:attrNameLst>
                                      </p:cBhvr>
                                      <p:tavLst>
                                        <p:tav tm="0">
                                          <p:val>
                                            <p:strVal val="1+#ppt_h/2"/>
                                          </p:val>
                                        </p:tav>
                                        <p:tav tm="100000">
                                          <p:val>
                                            <p:strVal val="#ppt_y"/>
                                          </p:val>
                                        </p:tav>
                                      </p:tavLst>
                                    </p:anim>
                                  </p:childTnLst>
                                </p:cTn>
                              </p:par>
                            </p:childTnLst>
                          </p:cTn>
                        </p:par>
                      </p:childTnLst>
                    </p:cTn>
                  </p:par>
                  <p:par>
                    <p:cTn id="210" fill="hold" nodeType="clickPar">
                      <p:stCondLst>
                        <p:cond delay="indefinite"/>
                      </p:stCondLst>
                      <p:childTnLst>
                        <p:par>
                          <p:cTn id="211" fill="hold" nodeType="withGroup">
                            <p:stCondLst>
                              <p:cond delay="0"/>
                            </p:stCondLst>
                            <p:childTnLst>
                              <p:par>
                                <p:cTn id="212" presetID="18" presetClass="entr" presetSubtype="6" fill="hold" grpId="0" nodeType="clickEffect">
                                  <p:stCondLst>
                                    <p:cond delay="0"/>
                                  </p:stCondLst>
                                  <p:childTnLst>
                                    <p:set>
                                      <p:cBhvr>
                                        <p:cTn id="213" dur="1" fill="hold">
                                          <p:stCondLst>
                                            <p:cond delay="0"/>
                                          </p:stCondLst>
                                        </p:cTn>
                                        <p:tgtEl>
                                          <p:spTgt spid="567312"/>
                                        </p:tgtEl>
                                        <p:attrNameLst>
                                          <p:attrName>style.visibility</p:attrName>
                                        </p:attrNameLst>
                                      </p:cBhvr>
                                      <p:to>
                                        <p:strVal val="visible"/>
                                      </p:to>
                                    </p:set>
                                    <p:animEffect transition="in" filter="strips(downRight)">
                                      <p:cBhvr>
                                        <p:cTn id="214" dur="500"/>
                                        <p:tgtEl>
                                          <p:spTgt spid="567312"/>
                                        </p:tgtEl>
                                      </p:cBhvr>
                                    </p:animEffect>
                                  </p:childTnLst>
                                </p:cTn>
                              </p:par>
                            </p:childTnLst>
                          </p:cTn>
                        </p:par>
                      </p:childTnLst>
                    </p:cTn>
                  </p:par>
                  <p:par>
                    <p:cTn id="215" fill="hold" nodeType="clickPar">
                      <p:stCondLst>
                        <p:cond delay="indefinite"/>
                      </p:stCondLst>
                      <p:childTnLst>
                        <p:par>
                          <p:cTn id="216" fill="hold" nodeType="withGroup">
                            <p:stCondLst>
                              <p:cond delay="0"/>
                            </p:stCondLst>
                            <p:childTnLst>
                              <p:par>
                                <p:cTn id="217" presetID="18" presetClass="entr" presetSubtype="6" fill="hold" grpId="0" nodeType="clickEffect">
                                  <p:stCondLst>
                                    <p:cond delay="0"/>
                                  </p:stCondLst>
                                  <p:childTnLst>
                                    <p:set>
                                      <p:cBhvr>
                                        <p:cTn id="218" dur="1" fill="hold">
                                          <p:stCondLst>
                                            <p:cond delay="0"/>
                                          </p:stCondLst>
                                        </p:cTn>
                                        <p:tgtEl>
                                          <p:spTgt spid="567310"/>
                                        </p:tgtEl>
                                        <p:attrNameLst>
                                          <p:attrName>style.visibility</p:attrName>
                                        </p:attrNameLst>
                                      </p:cBhvr>
                                      <p:to>
                                        <p:strVal val="visible"/>
                                      </p:to>
                                    </p:set>
                                    <p:animEffect transition="in" filter="strips(downRight)">
                                      <p:cBhvr>
                                        <p:cTn id="219" dur="500"/>
                                        <p:tgtEl>
                                          <p:spTgt spid="567310"/>
                                        </p:tgtEl>
                                      </p:cBhvr>
                                    </p:animEffect>
                                  </p:childTnLst>
                                </p:cTn>
                              </p:par>
                            </p:childTnLst>
                          </p:cTn>
                        </p:par>
                      </p:childTnLst>
                    </p:cTn>
                  </p:par>
                  <p:par>
                    <p:cTn id="220" fill="hold" nodeType="clickPar">
                      <p:stCondLst>
                        <p:cond delay="indefinite"/>
                      </p:stCondLst>
                      <p:childTnLst>
                        <p:par>
                          <p:cTn id="221" fill="hold" nodeType="withGroup">
                            <p:stCondLst>
                              <p:cond delay="0"/>
                            </p:stCondLst>
                            <p:childTnLst>
                              <p:par>
                                <p:cTn id="222" presetID="18" presetClass="entr" presetSubtype="6" fill="hold" grpId="0" nodeType="clickEffect">
                                  <p:stCondLst>
                                    <p:cond delay="0"/>
                                  </p:stCondLst>
                                  <p:childTnLst>
                                    <p:set>
                                      <p:cBhvr>
                                        <p:cTn id="223" dur="1" fill="hold">
                                          <p:stCondLst>
                                            <p:cond delay="0"/>
                                          </p:stCondLst>
                                        </p:cTn>
                                        <p:tgtEl>
                                          <p:spTgt spid="567311"/>
                                        </p:tgtEl>
                                        <p:attrNameLst>
                                          <p:attrName>style.visibility</p:attrName>
                                        </p:attrNameLst>
                                      </p:cBhvr>
                                      <p:to>
                                        <p:strVal val="visible"/>
                                      </p:to>
                                    </p:set>
                                    <p:animEffect transition="in" filter="strips(downRight)">
                                      <p:cBhvr>
                                        <p:cTn id="224" dur="500"/>
                                        <p:tgtEl>
                                          <p:spTgt spid="567311"/>
                                        </p:tgtEl>
                                      </p:cBhvr>
                                    </p:animEffect>
                                  </p:childTnLst>
                                </p:cTn>
                              </p:par>
                            </p:childTnLst>
                          </p:cTn>
                        </p:par>
                      </p:childTnLst>
                    </p:cTn>
                  </p:par>
                  <p:par>
                    <p:cTn id="225" fill="hold" nodeType="clickPar">
                      <p:stCondLst>
                        <p:cond delay="indefinite"/>
                      </p:stCondLst>
                      <p:childTnLst>
                        <p:par>
                          <p:cTn id="226" fill="hold" nodeType="withGroup">
                            <p:stCondLst>
                              <p:cond delay="0"/>
                            </p:stCondLst>
                            <p:childTnLst>
                              <p:par>
                                <p:cTn id="227" presetID="17" presetClass="entr" presetSubtype="4" fill="hold" grpId="0" nodeType="clickEffect">
                                  <p:stCondLst>
                                    <p:cond delay="0"/>
                                  </p:stCondLst>
                                  <p:childTnLst>
                                    <p:set>
                                      <p:cBhvr>
                                        <p:cTn id="228" dur="1" fill="hold">
                                          <p:stCondLst>
                                            <p:cond delay="0"/>
                                          </p:stCondLst>
                                        </p:cTn>
                                        <p:tgtEl>
                                          <p:spTgt spid="567298"/>
                                        </p:tgtEl>
                                        <p:attrNameLst>
                                          <p:attrName>style.visibility</p:attrName>
                                        </p:attrNameLst>
                                      </p:cBhvr>
                                      <p:to>
                                        <p:strVal val="visible"/>
                                      </p:to>
                                    </p:set>
                                    <p:anim calcmode="lin" valueType="num">
                                      <p:cBhvr>
                                        <p:cTn id="229" dur="500" fill="hold"/>
                                        <p:tgtEl>
                                          <p:spTgt spid="567298"/>
                                        </p:tgtEl>
                                        <p:attrNameLst>
                                          <p:attrName>ppt_x</p:attrName>
                                        </p:attrNameLst>
                                      </p:cBhvr>
                                      <p:tavLst>
                                        <p:tav tm="0">
                                          <p:val>
                                            <p:strVal val="#ppt_x"/>
                                          </p:val>
                                        </p:tav>
                                        <p:tav tm="100000">
                                          <p:val>
                                            <p:strVal val="#ppt_x"/>
                                          </p:val>
                                        </p:tav>
                                      </p:tavLst>
                                    </p:anim>
                                    <p:anim calcmode="lin" valueType="num">
                                      <p:cBhvr>
                                        <p:cTn id="230" dur="500" fill="hold"/>
                                        <p:tgtEl>
                                          <p:spTgt spid="567298"/>
                                        </p:tgtEl>
                                        <p:attrNameLst>
                                          <p:attrName>ppt_y</p:attrName>
                                        </p:attrNameLst>
                                      </p:cBhvr>
                                      <p:tavLst>
                                        <p:tav tm="0">
                                          <p:val>
                                            <p:strVal val="#ppt_y+#ppt_h/2"/>
                                          </p:val>
                                        </p:tav>
                                        <p:tav tm="100000">
                                          <p:val>
                                            <p:strVal val="#ppt_y"/>
                                          </p:val>
                                        </p:tav>
                                      </p:tavLst>
                                    </p:anim>
                                    <p:anim calcmode="lin" valueType="num">
                                      <p:cBhvr>
                                        <p:cTn id="231" dur="500" fill="hold"/>
                                        <p:tgtEl>
                                          <p:spTgt spid="567298"/>
                                        </p:tgtEl>
                                        <p:attrNameLst>
                                          <p:attrName>ppt_w</p:attrName>
                                        </p:attrNameLst>
                                      </p:cBhvr>
                                      <p:tavLst>
                                        <p:tav tm="0">
                                          <p:val>
                                            <p:strVal val="#ppt_w"/>
                                          </p:val>
                                        </p:tav>
                                        <p:tav tm="100000">
                                          <p:val>
                                            <p:strVal val="#ppt_w"/>
                                          </p:val>
                                        </p:tav>
                                      </p:tavLst>
                                    </p:anim>
                                    <p:anim calcmode="lin" valueType="num">
                                      <p:cBhvr>
                                        <p:cTn id="232" dur="500" fill="hold"/>
                                        <p:tgtEl>
                                          <p:spTgt spid="567298"/>
                                        </p:tgtEl>
                                        <p:attrNameLst>
                                          <p:attrName>ppt_h</p:attrName>
                                        </p:attrNameLst>
                                      </p:cBhvr>
                                      <p:tavLst>
                                        <p:tav tm="0">
                                          <p:val>
                                            <p:fltVal val="0"/>
                                          </p:val>
                                        </p:tav>
                                        <p:tav tm="100000">
                                          <p:val>
                                            <p:strVal val="#ppt_h"/>
                                          </p:val>
                                        </p:tav>
                                      </p:tavLst>
                                    </p:anim>
                                  </p:childTnLst>
                                </p:cTn>
                              </p:par>
                            </p:childTnLst>
                          </p:cTn>
                        </p:par>
                      </p:childTnLst>
                    </p:cTn>
                  </p:par>
                  <p:par>
                    <p:cTn id="233" fill="hold" nodeType="clickPar">
                      <p:stCondLst>
                        <p:cond delay="indefinite"/>
                      </p:stCondLst>
                      <p:childTnLst>
                        <p:par>
                          <p:cTn id="234" fill="hold" nodeType="withGroup">
                            <p:stCondLst>
                              <p:cond delay="0"/>
                            </p:stCondLst>
                            <p:childTnLst>
                              <p:par>
                                <p:cTn id="235" presetID="18" presetClass="entr" presetSubtype="6" fill="hold" grpId="0" nodeType="clickEffect">
                                  <p:stCondLst>
                                    <p:cond delay="0"/>
                                  </p:stCondLst>
                                  <p:childTnLst>
                                    <p:set>
                                      <p:cBhvr>
                                        <p:cTn id="236" dur="1" fill="hold">
                                          <p:stCondLst>
                                            <p:cond delay="0"/>
                                          </p:stCondLst>
                                        </p:cTn>
                                        <p:tgtEl>
                                          <p:spTgt spid="567299"/>
                                        </p:tgtEl>
                                        <p:attrNameLst>
                                          <p:attrName>style.visibility</p:attrName>
                                        </p:attrNameLst>
                                      </p:cBhvr>
                                      <p:to>
                                        <p:strVal val="visible"/>
                                      </p:to>
                                    </p:set>
                                    <p:animEffect transition="in" filter="strips(downRight)">
                                      <p:cBhvr>
                                        <p:cTn id="237" dur="500"/>
                                        <p:tgtEl>
                                          <p:spTgt spid="567299"/>
                                        </p:tgtEl>
                                      </p:cBhvr>
                                    </p:animEffect>
                                  </p:childTnLst>
                                </p:cTn>
                              </p:par>
                            </p:childTnLst>
                          </p:cTn>
                        </p:par>
                      </p:childTnLst>
                    </p:cTn>
                  </p:par>
                  <p:par>
                    <p:cTn id="238" fill="hold" nodeType="clickPar">
                      <p:stCondLst>
                        <p:cond delay="indefinite"/>
                      </p:stCondLst>
                      <p:childTnLst>
                        <p:par>
                          <p:cTn id="239" fill="hold" nodeType="withGroup">
                            <p:stCondLst>
                              <p:cond delay="0"/>
                            </p:stCondLst>
                            <p:childTnLst>
                              <p:par>
                                <p:cTn id="240" presetID="2" presetClass="entr" presetSubtype="6" fill="hold" nodeType="clickEffect">
                                  <p:stCondLst>
                                    <p:cond delay="0"/>
                                  </p:stCondLst>
                                  <p:childTnLst>
                                    <p:set>
                                      <p:cBhvr>
                                        <p:cTn id="241" dur="1" fill="hold">
                                          <p:stCondLst>
                                            <p:cond delay="0"/>
                                          </p:stCondLst>
                                        </p:cTn>
                                        <p:tgtEl>
                                          <p:spTgt spid="567301"/>
                                        </p:tgtEl>
                                        <p:attrNameLst>
                                          <p:attrName>style.visibility</p:attrName>
                                        </p:attrNameLst>
                                      </p:cBhvr>
                                      <p:to>
                                        <p:strVal val="visible"/>
                                      </p:to>
                                    </p:set>
                                    <p:anim calcmode="lin" valueType="num">
                                      <p:cBhvr additive="base">
                                        <p:cTn id="242" dur="500" fill="hold"/>
                                        <p:tgtEl>
                                          <p:spTgt spid="567301"/>
                                        </p:tgtEl>
                                        <p:attrNameLst>
                                          <p:attrName>ppt_x</p:attrName>
                                        </p:attrNameLst>
                                      </p:cBhvr>
                                      <p:tavLst>
                                        <p:tav tm="0">
                                          <p:val>
                                            <p:strVal val="1+#ppt_w/2"/>
                                          </p:val>
                                        </p:tav>
                                        <p:tav tm="100000">
                                          <p:val>
                                            <p:strVal val="#ppt_x"/>
                                          </p:val>
                                        </p:tav>
                                      </p:tavLst>
                                    </p:anim>
                                    <p:anim calcmode="lin" valueType="num">
                                      <p:cBhvr additive="base">
                                        <p:cTn id="243" dur="500" fill="hold"/>
                                        <p:tgtEl>
                                          <p:spTgt spid="567301"/>
                                        </p:tgtEl>
                                        <p:attrNameLst>
                                          <p:attrName>ppt_y</p:attrName>
                                        </p:attrNameLst>
                                      </p:cBhvr>
                                      <p:tavLst>
                                        <p:tav tm="0">
                                          <p:val>
                                            <p:strVal val="1+#ppt_h/2"/>
                                          </p:val>
                                        </p:tav>
                                        <p:tav tm="100000">
                                          <p:val>
                                            <p:strVal val="#ppt_y"/>
                                          </p:val>
                                        </p:tav>
                                      </p:tavLst>
                                    </p:anim>
                                  </p:childTnLst>
                                </p:cTn>
                              </p:par>
                            </p:childTnLst>
                          </p:cTn>
                        </p:par>
                      </p:childTnLst>
                    </p:cTn>
                  </p:par>
                  <p:par>
                    <p:cTn id="244" fill="hold" nodeType="clickPar">
                      <p:stCondLst>
                        <p:cond delay="indefinite"/>
                      </p:stCondLst>
                      <p:childTnLst>
                        <p:par>
                          <p:cTn id="245" fill="hold" nodeType="withGroup">
                            <p:stCondLst>
                              <p:cond delay="0"/>
                            </p:stCondLst>
                            <p:childTnLst>
                              <p:par>
                                <p:cTn id="246" presetID="2" presetClass="entr" presetSubtype="1" fill="hold" nodeType="clickEffect">
                                  <p:stCondLst>
                                    <p:cond delay="0"/>
                                  </p:stCondLst>
                                  <p:childTnLst>
                                    <p:set>
                                      <p:cBhvr>
                                        <p:cTn id="247" dur="1" fill="hold">
                                          <p:stCondLst>
                                            <p:cond delay="0"/>
                                          </p:stCondLst>
                                        </p:cTn>
                                        <p:tgtEl>
                                          <p:spTgt spid="567300"/>
                                        </p:tgtEl>
                                        <p:attrNameLst>
                                          <p:attrName>style.visibility</p:attrName>
                                        </p:attrNameLst>
                                      </p:cBhvr>
                                      <p:to>
                                        <p:strVal val="visible"/>
                                      </p:to>
                                    </p:set>
                                    <p:anim calcmode="lin" valueType="num">
                                      <p:cBhvr additive="base">
                                        <p:cTn id="248" dur="500" fill="hold"/>
                                        <p:tgtEl>
                                          <p:spTgt spid="567300"/>
                                        </p:tgtEl>
                                        <p:attrNameLst>
                                          <p:attrName>ppt_x</p:attrName>
                                        </p:attrNameLst>
                                      </p:cBhvr>
                                      <p:tavLst>
                                        <p:tav tm="0">
                                          <p:val>
                                            <p:strVal val="#ppt_x"/>
                                          </p:val>
                                        </p:tav>
                                        <p:tav tm="100000">
                                          <p:val>
                                            <p:strVal val="#ppt_x"/>
                                          </p:val>
                                        </p:tav>
                                      </p:tavLst>
                                    </p:anim>
                                    <p:anim calcmode="lin" valueType="num">
                                      <p:cBhvr additive="base">
                                        <p:cTn id="249" dur="500" fill="hold"/>
                                        <p:tgtEl>
                                          <p:spTgt spid="567300"/>
                                        </p:tgtEl>
                                        <p:attrNameLst>
                                          <p:attrName>ppt_y</p:attrName>
                                        </p:attrNameLst>
                                      </p:cBhvr>
                                      <p:tavLst>
                                        <p:tav tm="0">
                                          <p:val>
                                            <p:strVal val="0-#ppt_h/2"/>
                                          </p:val>
                                        </p:tav>
                                        <p:tav tm="100000">
                                          <p:val>
                                            <p:strVal val="#ppt_y"/>
                                          </p:val>
                                        </p:tav>
                                      </p:tavLst>
                                    </p:anim>
                                  </p:childTnLst>
                                </p:cTn>
                              </p:par>
                            </p:childTnLst>
                          </p:cTn>
                        </p:par>
                      </p:childTnLst>
                    </p:cTn>
                  </p:par>
                  <p:par>
                    <p:cTn id="250" fill="hold" nodeType="clickPar">
                      <p:stCondLst>
                        <p:cond delay="indefinite"/>
                      </p:stCondLst>
                      <p:childTnLst>
                        <p:par>
                          <p:cTn id="251" fill="hold" nodeType="withGroup">
                            <p:stCondLst>
                              <p:cond delay="0"/>
                            </p:stCondLst>
                            <p:childTnLst>
                              <p:par>
                                <p:cTn id="252" presetID="2" presetClass="entr" presetSubtype="6" fill="hold" grpId="0" nodeType="clickEffect">
                                  <p:stCondLst>
                                    <p:cond delay="0"/>
                                  </p:stCondLst>
                                  <p:childTnLst>
                                    <p:set>
                                      <p:cBhvr>
                                        <p:cTn id="253" dur="1" fill="hold">
                                          <p:stCondLst>
                                            <p:cond delay="0"/>
                                          </p:stCondLst>
                                        </p:cTn>
                                        <p:tgtEl>
                                          <p:spTgt spid="567302"/>
                                        </p:tgtEl>
                                        <p:attrNameLst>
                                          <p:attrName>style.visibility</p:attrName>
                                        </p:attrNameLst>
                                      </p:cBhvr>
                                      <p:to>
                                        <p:strVal val="visible"/>
                                      </p:to>
                                    </p:set>
                                    <p:anim calcmode="lin" valueType="num">
                                      <p:cBhvr additive="base">
                                        <p:cTn id="254" dur="500" fill="hold"/>
                                        <p:tgtEl>
                                          <p:spTgt spid="567302"/>
                                        </p:tgtEl>
                                        <p:attrNameLst>
                                          <p:attrName>ppt_x</p:attrName>
                                        </p:attrNameLst>
                                      </p:cBhvr>
                                      <p:tavLst>
                                        <p:tav tm="0">
                                          <p:val>
                                            <p:strVal val="1+#ppt_w/2"/>
                                          </p:val>
                                        </p:tav>
                                        <p:tav tm="100000">
                                          <p:val>
                                            <p:strVal val="#ppt_x"/>
                                          </p:val>
                                        </p:tav>
                                      </p:tavLst>
                                    </p:anim>
                                    <p:anim calcmode="lin" valueType="num">
                                      <p:cBhvr additive="base">
                                        <p:cTn id="255" dur="500" fill="hold"/>
                                        <p:tgtEl>
                                          <p:spTgt spid="567302"/>
                                        </p:tgtEl>
                                        <p:attrNameLst>
                                          <p:attrName>ppt_y</p:attrName>
                                        </p:attrNameLst>
                                      </p:cBhvr>
                                      <p:tavLst>
                                        <p:tav tm="0">
                                          <p:val>
                                            <p:strVal val="1+#ppt_h/2"/>
                                          </p:val>
                                        </p:tav>
                                        <p:tav tm="100000">
                                          <p:val>
                                            <p:strVal val="#ppt_y"/>
                                          </p:val>
                                        </p:tav>
                                      </p:tavLst>
                                    </p:anim>
                                  </p:childTnLst>
                                </p:cTn>
                              </p:par>
                            </p:childTnLst>
                          </p:cTn>
                        </p:par>
                      </p:childTnLst>
                    </p:cTn>
                  </p:par>
                  <p:par>
                    <p:cTn id="256" fill="hold" nodeType="clickPar">
                      <p:stCondLst>
                        <p:cond delay="indefinite"/>
                      </p:stCondLst>
                      <p:childTnLst>
                        <p:par>
                          <p:cTn id="257" fill="hold" nodeType="withGroup">
                            <p:stCondLst>
                              <p:cond delay="0"/>
                            </p:stCondLst>
                            <p:childTnLst>
                              <p:par>
                                <p:cTn id="258" presetID="18" presetClass="entr" presetSubtype="6" fill="hold" nodeType="clickEffect">
                                  <p:stCondLst>
                                    <p:cond delay="0"/>
                                  </p:stCondLst>
                                  <p:childTnLst>
                                    <p:set>
                                      <p:cBhvr>
                                        <p:cTn id="259" dur="1" fill="hold">
                                          <p:stCondLst>
                                            <p:cond delay="0"/>
                                          </p:stCondLst>
                                        </p:cTn>
                                        <p:tgtEl>
                                          <p:spTgt spid="567304"/>
                                        </p:tgtEl>
                                        <p:attrNameLst>
                                          <p:attrName>style.visibility</p:attrName>
                                        </p:attrNameLst>
                                      </p:cBhvr>
                                      <p:to>
                                        <p:strVal val="visible"/>
                                      </p:to>
                                    </p:set>
                                    <p:animEffect transition="in" filter="strips(downRight)">
                                      <p:cBhvr>
                                        <p:cTn id="260" dur="500"/>
                                        <p:tgtEl>
                                          <p:spTgt spid="567304"/>
                                        </p:tgtEl>
                                      </p:cBhvr>
                                    </p:animEffect>
                                  </p:childTnLst>
                                </p:cTn>
                              </p:par>
                            </p:childTnLst>
                          </p:cTn>
                        </p:par>
                      </p:childTnLst>
                    </p:cTn>
                  </p:par>
                  <p:par>
                    <p:cTn id="261" fill="hold" nodeType="clickPar">
                      <p:stCondLst>
                        <p:cond delay="indefinite"/>
                      </p:stCondLst>
                      <p:childTnLst>
                        <p:par>
                          <p:cTn id="262" fill="hold" nodeType="withGroup">
                            <p:stCondLst>
                              <p:cond delay="0"/>
                            </p:stCondLst>
                            <p:childTnLst>
                              <p:par>
                                <p:cTn id="263" presetID="18" presetClass="entr" presetSubtype="6" fill="hold" nodeType="clickEffect">
                                  <p:stCondLst>
                                    <p:cond delay="0"/>
                                  </p:stCondLst>
                                  <p:childTnLst>
                                    <p:set>
                                      <p:cBhvr>
                                        <p:cTn id="264" dur="1" fill="hold">
                                          <p:stCondLst>
                                            <p:cond delay="0"/>
                                          </p:stCondLst>
                                        </p:cTn>
                                        <p:tgtEl>
                                          <p:spTgt spid="567303"/>
                                        </p:tgtEl>
                                        <p:attrNameLst>
                                          <p:attrName>style.visibility</p:attrName>
                                        </p:attrNameLst>
                                      </p:cBhvr>
                                      <p:to>
                                        <p:strVal val="visible"/>
                                      </p:to>
                                    </p:set>
                                    <p:animEffect transition="in" filter="strips(downRight)">
                                      <p:cBhvr>
                                        <p:cTn id="265" dur="500"/>
                                        <p:tgtEl>
                                          <p:spTgt spid="5673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7298" grpId="0" animBg="1"/>
      <p:bldP spid="567299" grpId="0" animBg="1"/>
      <p:bldP spid="567302" grpId="0" animBg="1"/>
      <p:bldP spid="567305" grpId="0" animBg="1"/>
      <p:bldP spid="567306" grpId="0" animBg="1"/>
      <p:bldP spid="567307" grpId="0" animBg="1"/>
      <p:bldP spid="567308" grpId="0" animBg="1"/>
      <p:bldP spid="567309" grpId="0" autoUpdateAnimBg="0"/>
      <p:bldP spid="567310" grpId="0" autoUpdateAnimBg="0"/>
      <p:bldP spid="567311" grpId="0" autoUpdateAnimBg="0"/>
      <p:bldP spid="567312" grpId="0" animBg="1"/>
      <p:bldP spid="567315" grpId="0" animBg="1"/>
      <p:bldP spid="567316" grpId="0" animBg="1"/>
      <p:bldP spid="567317" grpId="0" animBg="1"/>
      <p:bldP spid="567318" grpId="0" animBg="1"/>
      <p:bldP spid="567319" grpId="0" autoUpdateAnimBg="0"/>
      <p:bldP spid="567320" grpId="0" animBg="1"/>
      <p:bldP spid="567321" grpId="0" autoUpdateAnimBg="0"/>
      <p:bldP spid="567322" grpId="0" autoUpdateAnimBg="0"/>
      <p:bldP spid="567325" grpId="0" animBg="1"/>
      <p:bldP spid="567326" grpId="0" animBg="1"/>
      <p:bldP spid="567330" grpId="0" animBg="1"/>
      <p:bldP spid="567331" grpId="0" animBg="1"/>
      <p:bldP spid="567332" grpId="0" animBg="1"/>
      <p:bldP spid="567333" grpId="0" animBg="1"/>
      <p:bldP spid="567334" grpId="0" animBg="1"/>
      <p:bldP spid="567335" grpId="0" animBg="1"/>
      <p:bldP spid="567336" grpId="0" animBg="1"/>
      <p:bldP spid="567337" grpId="0" animBg="1"/>
      <p:bldP spid="567338" grpId="0" autoUpdateAnimBg="0"/>
      <p:bldP spid="567339" grpId="0" autoUpdateAnimBg="0"/>
      <p:bldP spid="567340" grpId="0" autoUpdateAnimBg="0"/>
      <p:bldP spid="567341" grpId="0" autoUpdateAnimBg="0"/>
      <p:bldP spid="567342" grpId="0" autoUpdateAnimBg="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653"/>
          <p:cNvGrpSpPr>
            <a:grpSpLocks/>
          </p:cNvGrpSpPr>
          <p:nvPr/>
        </p:nvGrpSpPr>
        <p:grpSpPr bwMode="auto">
          <a:xfrm>
            <a:off x="6729414" y="2038351"/>
            <a:ext cx="2871787" cy="3908425"/>
            <a:chOff x="3279" y="1284"/>
            <a:chExt cx="1809" cy="2462"/>
          </a:xfrm>
        </p:grpSpPr>
        <p:grpSp>
          <p:nvGrpSpPr>
            <p:cNvPr id="9770" name="Group 651"/>
            <p:cNvGrpSpPr>
              <a:grpSpLocks/>
            </p:cNvGrpSpPr>
            <p:nvPr/>
          </p:nvGrpSpPr>
          <p:grpSpPr bwMode="auto">
            <a:xfrm>
              <a:off x="3279" y="1284"/>
              <a:ext cx="1809" cy="2462"/>
              <a:chOff x="3279" y="1284"/>
              <a:chExt cx="1809" cy="2462"/>
            </a:xfrm>
          </p:grpSpPr>
          <p:grpSp>
            <p:nvGrpSpPr>
              <p:cNvPr id="9772" name="Group 649"/>
              <p:cNvGrpSpPr>
                <a:grpSpLocks/>
              </p:cNvGrpSpPr>
              <p:nvPr/>
            </p:nvGrpSpPr>
            <p:grpSpPr bwMode="auto">
              <a:xfrm>
                <a:off x="3279" y="1284"/>
                <a:ext cx="1809" cy="2458"/>
                <a:chOff x="3279" y="1284"/>
                <a:chExt cx="1809" cy="2458"/>
              </a:xfrm>
            </p:grpSpPr>
            <p:sp>
              <p:nvSpPr>
                <p:cNvPr id="9775" name="Freeform 765"/>
                <p:cNvSpPr>
                  <a:spLocks/>
                </p:cNvSpPr>
                <p:nvPr/>
              </p:nvSpPr>
              <p:spPr bwMode="auto">
                <a:xfrm>
                  <a:off x="3648" y="3027"/>
                  <a:ext cx="1235" cy="711"/>
                </a:xfrm>
                <a:custGeom>
                  <a:avLst/>
                  <a:gdLst>
                    <a:gd name="T0" fmla="*/ 0 w 5942"/>
                    <a:gd name="T1" fmla="*/ 0 h 3424"/>
                    <a:gd name="T2" fmla="*/ 0 w 5942"/>
                    <a:gd name="T3" fmla="*/ 0 h 3424"/>
                    <a:gd name="T4" fmla="*/ 0 w 5942"/>
                    <a:gd name="T5" fmla="*/ 0 h 3424"/>
                    <a:gd name="T6" fmla="*/ 0 w 5942"/>
                    <a:gd name="T7" fmla="*/ 0 h 3424"/>
                    <a:gd name="T8" fmla="*/ 0 w 5942"/>
                    <a:gd name="T9" fmla="*/ 0 h 3424"/>
                    <a:gd name="T10" fmla="*/ 0 60000 65536"/>
                    <a:gd name="T11" fmla="*/ 0 60000 65536"/>
                    <a:gd name="T12" fmla="*/ 0 60000 65536"/>
                    <a:gd name="T13" fmla="*/ 0 60000 65536"/>
                    <a:gd name="T14" fmla="*/ 0 60000 65536"/>
                    <a:gd name="T15" fmla="*/ 0 w 5942"/>
                    <a:gd name="T16" fmla="*/ 0 h 3424"/>
                    <a:gd name="T17" fmla="*/ 5942 w 5942"/>
                    <a:gd name="T18" fmla="*/ 3424 h 3424"/>
                  </a:gdLst>
                  <a:ahLst/>
                  <a:cxnLst>
                    <a:cxn ang="T10">
                      <a:pos x="T0" y="T1"/>
                    </a:cxn>
                    <a:cxn ang="T11">
                      <a:pos x="T2" y="T3"/>
                    </a:cxn>
                    <a:cxn ang="T12">
                      <a:pos x="T4" y="T5"/>
                    </a:cxn>
                    <a:cxn ang="T13">
                      <a:pos x="T6" y="T7"/>
                    </a:cxn>
                    <a:cxn ang="T14">
                      <a:pos x="T8" y="T9"/>
                    </a:cxn>
                  </a:cxnLst>
                  <a:rect l="T15" t="T16" r="T17" b="T18"/>
                  <a:pathLst>
                    <a:path w="5942" h="3424">
                      <a:moveTo>
                        <a:pt x="0" y="1681"/>
                      </a:moveTo>
                      <a:lnTo>
                        <a:pt x="2908" y="0"/>
                      </a:lnTo>
                      <a:lnTo>
                        <a:pt x="5942" y="1747"/>
                      </a:lnTo>
                      <a:lnTo>
                        <a:pt x="3013" y="3424"/>
                      </a:lnTo>
                      <a:lnTo>
                        <a:pt x="0" y="1681"/>
                      </a:lnTo>
                      <a:close/>
                    </a:path>
                  </a:pathLst>
                </a:custGeom>
                <a:solidFill>
                  <a:srgbClr val="E5FFE5">
                    <a:alpha val="65881"/>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9776" name="Line 766"/>
                <p:cNvSpPr>
                  <a:spLocks noChangeShapeType="1"/>
                </p:cNvSpPr>
                <p:nvPr/>
              </p:nvSpPr>
              <p:spPr bwMode="auto">
                <a:xfrm flipH="1">
                  <a:off x="3651" y="3024"/>
                  <a:ext cx="607" cy="350"/>
                </a:xfrm>
                <a:prstGeom prst="line">
                  <a:avLst/>
                </a:prstGeom>
                <a:noFill/>
                <a:ln w="9525">
                  <a:solidFill>
                    <a:srgbClr val="000000">
                      <a:alpha val="65881"/>
                    </a:srgbClr>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77" name="Line 767"/>
                <p:cNvSpPr>
                  <a:spLocks noChangeShapeType="1"/>
                </p:cNvSpPr>
                <p:nvPr/>
              </p:nvSpPr>
              <p:spPr bwMode="auto">
                <a:xfrm>
                  <a:off x="3653" y="3378"/>
                  <a:ext cx="630" cy="364"/>
                </a:xfrm>
                <a:prstGeom prst="line">
                  <a:avLst/>
                </a:prstGeom>
                <a:noFill/>
                <a:ln w="28575">
                  <a:solidFill>
                    <a:srgbClr val="000000">
                      <a:alpha val="65881"/>
                    </a:srgbClr>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9778" name="Group 644"/>
                <p:cNvGrpSpPr>
                  <a:grpSpLocks/>
                </p:cNvGrpSpPr>
                <p:nvPr/>
              </p:nvGrpSpPr>
              <p:grpSpPr bwMode="auto">
                <a:xfrm>
                  <a:off x="4496" y="2396"/>
                  <a:ext cx="582" cy="810"/>
                  <a:chOff x="4496" y="2396"/>
                  <a:chExt cx="582" cy="810"/>
                </a:xfrm>
              </p:grpSpPr>
              <p:grpSp>
                <p:nvGrpSpPr>
                  <p:cNvPr id="9807" name="Group 798"/>
                  <p:cNvGrpSpPr>
                    <a:grpSpLocks noChangeAspect="1"/>
                  </p:cNvGrpSpPr>
                  <p:nvPr/>
                </p:nvGrpSpPr>
                <p:grpSpPr bwMode="auto">
                  <a:xfrm flipH="1">
                    <a:off x="4505" y="2396"/>
                    <a:ext cx="573" cy="798"/>
                    <a:chOff x="6574" y="1769"/>
                    <a:chExt cx="4752" cy="6636"/>
                  </a:xfrm>
                </p:grpSpPr>
                <p:sp>
                  <p:nvSpPr>
                    <p:cNvPr id="9809" name="Line 799"/>
                    <p:cNvSpPr>
                      <a:spLocks noChangeAspect="1" noChangeShapeType="1"/>
                    </p:cNvSpPr>
                    <p:nvPr/>
                  </p:nvSpPr>
                  <p:spPr bwMode="auto">
                    <a:xfrm>
                      <a:off x="6574" y="5637"/>
                      <a:ext cx="4752" cy="2744"/>
                    </a:xfrm>
                    <a:prstGeom prst="line">
                      <a:avLst/>
                    </a:prstGeom>
                    <a:noFill/>
                    <a:ln w="38100">
                      <a:solidFill>
                        <a:srgbClr val="000000">
                          <a:alpha val="65881"/>
                        </a:srgbClr>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10" name="Line 800"/>
                    <p:cNvSpPr>
                      <a:spLocks noChangeAspect="1" noChangeShapeType="1"/>
                    </p:cNvSpPr>
                    <p:nvPr/>
                  </p:nvSpPr>
                  <p:spPr bwMode="auto">
                    <a:xfrm flipV="1">
                      <a:off x="6574" y="1780"/>
                      <a:ext cx="0" cy="3857"/>
                    </a:xfrm>
                    <a:prstGeom prst="line">
                      <a:avLst/>
                    </a:prstGeom>
                    <a:noFill/>
                    <a:ln w="38100">
                      <a:solidFill>
                        <a:srgbClr val="000000">
                          <a:alpha val="65881"/>
                        </a:srgbClr>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11" name="Line 801"/>
                    <p:cNvSpPr>
                      <a:spLocks noChangeAspect="1" noChangeShapeType="1"/>
                    </p:cNvSpPr>
                    <p:nvPr/>
                  </p:nvSpPr>
                  <p:spPr bwMode="auto">
                    <a:xfrm flipV="1">
                      <a:off x="11312" y="4548"/>
                      <a:ext cx="0" cy="3857"/>
                    </a:xfrm>
                    <a:prstGeom prst="line">
                      <a:avLst/>
                    </a:prstGeom>
                    <a:noFill/>
                    <a:ln w="38100">
                      <a:solidFill>
                        <a:srgbClr val="000000">
                          <a:alpha val="65881"/>
                        </a:srgbClr>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12" name="Line 802"/>
                    <p:cNvSpPr>
                      <a:spLocks noChangeAspect="1" noChangeShapeType="1"/>
                    </p:cNvSpPr>
                    <p:nvPr/>
                  </p:nvSpPr>
                  <p:spPr bwMode="auto">
                    <a:xfrm>
                      <a:off x="6574" y="1769"/>
                      <a:ext cx="4752" cy="2744"/>
                    </a:xfrm>
                    <a:prstGeom prst="line">
                      <a:avLst/>
                    </a:prstGeom>
                    <a:noFill/>
                    <a:ln w="38100">
                      <a:solidFill>
                        <a:srgbClr val="000000">
                          <a:alpha val="65881"/>
                        </a:srgbClr>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808" name="Freeform 804"/>
                  <p:cNvSpPr>
                    <a:spLocks noChangeAspect="1"/>
                  </p:cNvSpPr>
                  <p:nvPr/>
                </p:nvSpPr>
                <p:spPr bwMode="auto">
                  <a:xfrm flipH="1">
                    <a:off x="4496" y="2409"/>
                    <a:ext cx="575" cy="797"/>
                  </a:xfrm>
                  <a:custGeom>
                    <a:avLst/>
                    <a:gdLst>
                      <a:gd name="T0" fmla="*/ 0 w 4766"/>
                      <a:gd name="T1" fmla="*/ 0 h 6627"/>
                      <a:gd name="T2" fmla="*/ 0 w 4766"/>
                      <a:gd name="T3" fmla="*/ 0 h 6627"/>
                      <a:gd name="T4" fmla="*/ 0 w 4766"/>
                      <a:gd name="T5" fmla="*/ 0 h 6627"/>
                      <a:gd name="T6" fmla="*/ 0 w 4766"/>
                      <a:gd name="T7" fmla="*/ 0 h 6627"/>
                      <a:gd name="T8" fmla="*/ 0 w 4766"/>
                      <a:gd name="T9" fmla="*/ 0 h 6627"/>
                      <a:gd name="T10" fmla="*/ 0 60000 65536"/>
                      <a:gd name="T11" fmla="*/ 0 60000 65536"/>
                      <a:gd name="T12" fmla="*/ 0 60000 65536"/>
                      <a:gd name="T13" fmla="*/ 0 60000 65536"/>
                      <a:gd name="T14" fmla="*/ 0 60000 65536"/>
                      <a:gd name="T15" fmla="*/ 0 w 4766"/>
                      <a:gd name="T16" fmla="*/ 0 h 6627"/>
                      <a:gd name="T17" fmla="*/ 4766 w 4766"/>
                      <a:gd name="T18" fmla="*/ 6627 h 6627"/>
                    </a:gdLst>
                    <a:ahLst/>
                    <a:cxnLst>
                      <a:cxn ang="T10">
                        <a:pos x="T0" y="T1"/>
                      </a:cxn>
                      <a:cxn ang="T11">
                        <a:pos x="T2" y="T3"/>
                      </a:cxn>
                      <a:cxn ang="T12">
                        <a:pos x="T4" y="T5"/>
                      </a:cxn>
                      <a:cxn ang="T13">
                        <a:pos x="T6" y="T7"/>
                      </a:cxn>
                      <a:cxn ang="T14">
                        <a:pos x="T8" y="T9"/>
                      </a:cxn>
                    </a:cxnLst>
                    <a:rect l="T15" t="T16" r="T17" b="T18"/>
                    <a:pathLst>
                      <a:path w="4766" h="6627">
                        <a:moveTo>
                          <a:pt x="0" y="0"/>
                        </a:moveTo>
                        <a:lnTo>
                          <a:pt x="4748" y="2737"/>
                        </a:lnTo>
                        <a:lnTo>
                          <a:pt x="4766" y="6627"/>
                        </a:lnTo>
                        <a:lnTo>
                          <a:pt x="0" y="3891"/>
                        </a:lnTo>
                        <a:lnTo>
                          <a:pt x="0" y="0"/>
                        </a:lnTo>
                        <a:close/>
                      </a:path>
                    </a:pathLst>
                  </a:custGeom>
                  <a:solidFill>
                    <a:srgbClr val="CCFFCC">
                      <a:alpha val="65881"/>
                    </a:srgbClr>
                  </a:solidFill>
                  <a:ln w="9525">
                    <a:solidFill>
                      <a:srgbClr val="000000">
                        <a:alpha val="65881"/>
                      </a:srgbClr>
                    </a:solidFill>
                    <a:round/>
                    <a:headEnd/>
                    <a:tailEnd/>
                  </a:ln>
                </p:spPr>
                <p:txBody>
                  <a:bodyPr/>
                  <a:lstStyle/>
                  <a:p>
                    <a:endParaRPr lang="en-US"/>
                  </a:p>
                </p:txBody>
              </p:sp>
            </p:grpSp>
            <p:grpSp>
              <p:nvGrpSpPr>
                <p:cNvPr id="9779" name="Group 646"/>
                <p:cNvGrpSpPr>
                  <a:grpSpLocks/>
                </p:cNvGrpSpPr>
                <p:nvPr/>
              </p:nvGrpSpPr>
              <p:grpSpPr bwMode="auto">
                <a:xfrm>
                  <a:off x="3279" y="1679"/>
                  <a:ext cx="582" cy="802"/>
                  <a:chOff x="3279" y="1679"/>
                  <a:chExt cx="582" cy="802"/>
                </a:xfrm>
              </p:grpSpPr>
              <p:sp>
                <p:nvSpPr>
                  <p:cNvPr id="9801" name="Freeform 847"/>
                  <p:cNvSpPr>
                    <a:spLocks noChangeAspect="1"/>
                  </p:cNvSpPr>
                  <p:nvPr/>
                </p:nvSpPr>
                <p:spPr bwMode="auto">
                  <a:xfrm flipH="1">
                    <a:off x="3279" y="1684"/>
                    <a:ext cx="575" cy="797"/>
                  </a:xfrm>
                  <a:custGeom>
                    <a:avLst/>
                    <a:gdLst>
                      <a:gd name="T0" fmla="*/ 0 w 4766"/>
                      <a:gd name="T1" fmla="*/ 0 h 6627"/>
                      <a:gd name="T2" fmla="*/ 0 w 4766"/>
                      <a:gd name="T3" fmla="*/ 0 h 6627"/>
                      <a:gd name="T4" fmla="*/ 0 w 4766"/>
                      <a:gd name="T5" fmla="*/ 0 h 6627"/>
                      <a:gd name="T6" fmla="*/ 0 w 4766"/>
                      <a:gd name="T7" fmla="*/ 0 h 6627"/>
                      <a:gd name="T8" fmla="*/ 0 w 4766"/>
                      <a:gd name="T9" fmla="*/ 0 h 6627"/>
                      <a:gd name="T10" fmla="*/ 0 60000 65536"/>
                      <a:gd name="T11" fmla="*/ 0 60000 65536"/>
                      <a:gd name="T12" fmla="*/ 0 60000 65536"/>
                      <a:gd name="T13" fmla="*/ 0 60000 65536"/>
                      <a:gd name="T14" fmla="*/ 0 60000 65536"/>
                      <a:gd name="T15" fmla="*/ 0 w 4766"/>
                      <a:gd name="T16" fmla="*/ 0 h 6627"/>
                      <a:gd name="T17" fmla="*/ 4766 w 4766"/>
                      <a:gd name="T18" fmla="*/ 6627 h 6627"/>
                    </a:gdLst>
                    <a:ahLst/>
                    <a:cxnLst>
                      <a:cxn ang="T10">
                        <a:pos x="T0" y="T1"/>
                      </a:cxn>
                      <a:cxn ang="T11">
                        <a:pos x="T2" y="T3"/>
                      </a:cxn>
                      <a:cxn ang="T12">
                        <a:pos x="T4" y="T5"/>
                      </a:cxn>
                      <a:cxn ang="T13">
                        <a:pos x="T6" y="T7"/>
                      </a:cxn>
                      <a:cxn ang="T14">
                        <a:pos x="T8" y="T9"/>
                      </a:cxn>
                    </a:cxnLst>
                    <a:rect l="T15" t="T16" r="T17" b="T18"/>
                    <a:pathLst>
                      <a:path w="4766" h="6627">
                        <a:moveTo>
                          <a:pt x="0" y="0"/>
                        </a:moveTo>
                        <a:lnTo>
                          <a:pt x="4748" y="2737"/>
                        </a:lnTo>
                        <a:lnTo>
                          <a:pt x="4766" y="6627"/>
                        </a:lnTo>
                        <a:lnTo>
                          <a:pt x="0" y="3891"/>
                        </a:lnTo>
                        <a:lnTo>
                          <a:pt x="0" y="0"/>
                        </a:lnTo>
                        <a:close/>
                      </a:path>
                    </a:pathLst>
                  </a:custGeom>
                  <a:solidFill>
                    <a:srgbClr val="CCFFCC">
                      <a:alpha val="65881"/>
                    </a:srgbClr>
                  </a:solidFill>
                  <a:ln w="9525">
                    <a:solidFill>
                      <a:srgbClr val="000000">
                        <a:alpha val="65881"/>
                      </a:srgbClr>
                    </a:solidFill>
                    <a:round/>
                    <a:headEnd/>
                    <a:tailEnd/>
                  </a:ln>
                </p:spPr>
                <p:txBody>
                  <a:bodyPr/>
                  <a:lstStyle/>
                  <a:p>
                    <a:endParaRPr lang="en-US"/>
                  </a:p>
                </p:txBody>
              </p:sp>
              <p:grpSp>
                <p:nvGrpSpPr>
                  <p:cNvPr id="9802" name="Group 848"/>
                  <p:cNvGrpSpPr>
                    <a:grpSpLocks noChangeAspect="1"/>
                  </p:cNvGrpSpPr>
                  <p:nvPr/>
                </p:nvGrpSpPr>
                <p:grpSpPr bwMode="auto">
                  <a:xfrm flipH="1">
                    <a:off x="3288" y="1679"/>
                    <a:ext cx="573" cy="798"/>
                    <a:chOff x="6574" y="1769"/>
                    <a:chExt cx="4752" cy="6636"/>
                  </a:xfrm>
                </p:grpSpPr>
                <p:sp>
                  <p:nvSpPr>
                    <p:cNvPr id="9803" name="Line 849"/>
                    <p:cNvSpPr>
                      <a:spLocks noChangeAspect="1" noChangeShapeType="1"/>
                    </p:cNvSpPr>
                    <p:nvPr/>
                  </p:nvSpPr>
                  <p:spPr bwMode="auto">
                    <a:xfrm>
                      <a:off x="6574" y="5637"/>
                      <a:ext cx="4752" cy="2744"/>
                    </a:xfrm>
                    <a:prstGeom prst="line">
                      <a:avLst/>
                    </a:prstGeom>
                    <a:noFill/>
                    <a:ln w="38100">
                      <a:solidFill>
                        <a:srgbClr val="000000">
                          <a:alpha val="65881"/>
                        </a:srgbClr>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04" name="Line 850"/>
                    <p:cNvSpPr>
                      <a:spLocks noChangeAspect="1" noChangeShapeType="1"/>
                    </p:cNvSpPr>
                    <p:nvPr/>
                  </p:nvSpPr>
                  <p:spPr bwMode="auto">
                    <a:xfrm flipV="1">
                      <a:off x="6574" y="1780"/>
                      <a:ext cx="0" cy="3857"/>
                    </a:xfrm>
                    <a:prstGeom prst="line">
                      <a:avLst/>
                    </a:prstGeom>
                    <a:noFill/>
                    <a:ln w="38100">
                      <a:solidFill>
                        <a:srgbClr val="000000">
                          <a:alpha val="65881"/>
                        </a:srgbClr>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05" name="Line 851"/>
                    <p:cNvSpPr>
                      <a:spLocks noChangeAspect="1" noChangeShapeType="1"/>
                    </p:cNvSpPr>
                    <p:nvPr/>
                  </p:nvSpPr>
                  <p:spPr bwMode="auto">
                    <a:xfrm flipV="1">
                      <a:off x="11312" y="4548"/>
                      <a:ext cx="0" cy="3857"/>
                    </a:xfrm>
                    <a:prstGeom prst="line">
                      <a:avLst/>
                    </a:prstGeom>
                    <a:noFill/>
                    <a:ln w="38100">
                      <a:solidFill>
                        <a:srgbClr val="000000">
                          <a:alpha val="65881"/>
                        </a:srgbClr>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06" name="Line 852"/>
                    <p:cNvSpPr>
                      <a:spLocks noChangeAspect="1" noChangeShapeType="1"/>
                    </p:cNvSpPr>
                    <p:nvPr/>
                  </p:nvSpPr>
                  <p:spPr bwMode="auto">
                    <a:xfrm>
                      <a:off x="6574" y="1769"/>
                      <a:ext cx="4752" cy="2744"/>
                    </a:xfrm>
                    <a:prstGeom prst="line">
                      <a:avLst/>
                    </a:prstGeom>
                    <a:noFill/>
                    <a:ln w="38100">
                      <a:solidFill>
                        <a:srgbClr val="000000">
                          <a:alpha val="65881"/>
                        </a:srgbClr>
                      </a:solidFill>
                      <a:round/>
                      <a:headEnd/>
                      <a:tailEnd/>
                    </a:ln>
                    <a:extLst>
                      <a:ext uri="{909E8E84-426E-40DD-AFC4-6F175D3DCCD1}">
                        <a14:hiddenFill xmlns:a14="http://schemas.microsoft.com/office/drawing/2010/main">
                          <a:noFill/>
                        </a14:hiddenFill>
                      </a:ext>
                    </a:extLst>
                  </p:spPr>
                  <p:txBody>
                    <a:bodyPr/>
                    <a:lstStyle/>
                    <a:p>
                      <a:endParaRPr lang="en-US"/>
                    </a:p>
                  </p:txBody>
                </p:sp>
              </p:grpSp>
            </p:grpSp>
            <p:grpSp>
              <p:nvGrpSpPr>
                <p:cNvPr id="9780" name="Group 643"/>
                <p:cNvGrpSpPr>
                  <a:grpSpLocks/>
                </p:cNvGrpSpPr>
                <p:nvPr/>
              </p:nvGrpSpPr>
              <p:grpSpPr bwMode="auto">
                <a:xfrm>
                  <a:off x="3342" y="2309"/>
                  <a:ext cx="679" cy="931"/>
                  <a:chOff x="3342" y="2309"/>
                  <a:chExt cx="679" cy="931"/>
                </a:xfrm>
              </p:grpSpPr>
              <p:sp>
                <p:nvSpPr>
                  <p:cNvPr id="9795" name="Freeform 884"/>
                  <p:cNvSpPr>
                    <a:spLocks noChangeAspect="1"/>
                  </p:cNvSpPr>
                  <p:nvPr/>
                </p:nvSpPr>
                <p:spPr bwMode="auto">
                  <a:xfrm>
                    <a:off x="3351" y="2310"/>
                    <a:ext cx="670" cy="929"/>
                  </a:xfrm>
                  <a:custGeom>
                    <a:avLst/>
                    <a:gdLst>
                      <a:gd name="T0" fmla="*/ 0 w 4766"/>
                      <a:gd name="T1" fmla="*/ 0 h 6627"/>
                      <a:gd name="T2" fmla="*/ 0 w 4766"/>
                      <a:gd name="T3" fmla="*/ 0 h 6627"/>
                      <a:gd name="T4" fmla="*/ 0 w 4766"/>
                      <a:gd name="T5" fmla="*/ 0 h 6627"/>
                      <a:gd name="T6" fmla="*/ 0 w 4766"/>
                      <a:gd name="T7" fmla="*/ 0 h 6627"/>
                      <a:gd name="T8" fmla="*/ 0 w 4766"/>
                      <a:gd name="T9" fmla="*/ 0 h 6627"/>
                      <a:gd name="T10" fmla="*/ 0 60000 65536"/>
                      <a:gd name="T11" fmla="*/ 0 60000 65536"/>
                      <a:gd name="T12" fmla="*/ 0 60000 65536"/>
                      <a:gd name="T13" fmla="*/ 0 60000 65536"/>
                      <a:gd name="T14" fmla="*/ 0 60000 65536"/>
                      <a:gd name="T15" fmla="*/ 0 w 4766"/>
                      <a:gd name="T16" fmla="*/ 0 h 6627"/>
                      <a:gd name="T17" fmla="*/ 4766 w 4766"/>
                      <a:gd name="T18" fmla="*/ 6627 h 6627"/>
                    </a:gdLst>
                    <a:ahLst/>
                    <a:cxnLst>
                      <a:cxn ang="T10">
                        <a:pos x="T0" y="T1"/>
                      </a:cxn>
                      <a:cxn ang="T11">
                        <a:pos x="T2" y="T3"/>
                      </a:cxn>
                      <a:cxn ang="T12">
                        <a:pos x="T4" y="T5"/>
                      </a:cxn>
                      <a:cxn ang="T13">
                        <a:pos x="T6" y="T7"/>
                      </a:cxn>
                      <a:cxn ang="T14">
                        <a:pos x="T8" y="T9"/>
                      </a:cxn>
                    </a:cxnLst>
                    <a:rect l="T15" t="T16" r="T17" b="T18"/>
                    <a:pathLst>
                      <a:path w="4766" h="6627">
                        <a:moveTo>
                          <a:pt x="0" y="0"/>
                        </a:moveTo>
                        <a:lnTo>
                          <a:pt x="4748" y="2737"/>
                        </a:lnTo>
                        <a:lnTo>
                          <a:pt x="4766" y="6627"/>
                        </a:lnTo>
                        <a:lnTo>
                          <a:pt x="0" y="3891"/>
                        </a:lnTo>
                        <a:lnTo>
                          <a:pt x="0" y="0"/>
                        </a:lnTo>
                        <a:close/>
                      </a:path>
                    </a:pathLst>
                  </a:custGeom>
                  <a:solidFill>
                    <a:srgbClr val="CCFFCC">
                      <a:alpha val="65881"/>
                    </a:srgbClr>
                  </a:solidFill>
                  <a:ln w="9525">
                    <a:solidFill>
                      <a:srgbClr val="000000">
                        <a:alpha val="65881"/>
                      </a:srgbClr>
                    </a:solidFill>
                    <a:round/>
                    <a:headEnd/>
                    <a:tailEnd/>
                  </a:ln>
                </p:spPr>
                <p:txBody>
                  <a:bodyPr/>
                  <a:lstStyle/>
                  <a:p>
                    <a:endParaRPr lang="en-US"/>
                  </a:p>
                </p:txBody>
              </p:sp>
              <p:grpSp>
                <p:nvGrpSpPr>
                  <p:cNvPr id="9796" name="Group 886"/>
                  <p:cNvGrpSpPr>
                    <a:grpSpLocks noChangeAspect="1"/>
                  </p:cNvGrpSpPr>
                  <p:nvPr/>
                </p:nvGrpSpPr>
                <p:grpSpPr bwMode="auto">
                  <a:xfrm>
                    <a:off x="3342" y="2309"/>
                    <a:ext cx="669" cy="931"/>
                    <a:chOff x="6574" y="1769"/>
                    <a:chExt cx="4752" cy="6636"/>
                  </a:xfrm>
                </p:grpSpPr>
                <p:sp>
                  <p:nvSpPr>
                    <p:cNvPr id="9797" name="Line 887"/>
                    <p:cNvSpPr>
                      <a:spLocks noChangeAspect="1" noChangeShapeType="1"/>
                    </p:cNvSpPr>
                    <p:nvPr/>
                  </p:nvSpPr>
                  <p:spPr bwMode="auto">
                    <a:xfrm>
                      <a:off x="6574" y="5637"/>
                      <a:ext cx="4752" cy="2744"/>
                    </a:xfrm>
                    <a:prstGeom prst="line">
                      <a:avLst/>
                    </a:prstGeom>
                    <a:noFill/>
                    <a:ln w="38100">
                      <a:solidFill>
                        <a:srgbClr val="000000">
                          <a:alpha val="65881"/>
                        </a:srgbClr>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98" name="Line 888"/>
                    <p:cNvSpPr>
                      <a:spLocks noChangeAspect="1" noChangeShapeType="1"/>
                    </p:cNvSpPr>
                    <p:nvPr/>
                  </p:nvSpPr>
                  <p:spPr bwMode="auto">
                    <a:xfrm flipV="1">
                      <a:off x="6574" y="1780"/>
                      <a:ext cx="0" cy="3857"/>
                    </a:xfrm>
                    <a:prstGeom prst="line">
                      <a:avLst/>
                    </a:prstGeom>
                    <a:noFill/>
                    <a:ln w="38100">
                      <a:solidFill>
                        <a:srgbClr val="000000">
                          <a:alpha val="65881"/>
                        </a:srgbClr>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99" name="Line 889"/>
                    <p:cNvSpPr>
                      <a:spLocks noChangeAspect="1" noChangeShapeType="1"/>
                    </p:cNvSpPr>
                    <p:nvPr/>
                  </p:nvSpPr>
                  <p:spPr bwMode="auto">
                    <a:xfrm flipV="1">
                      <a:off x="11312" y="4548"/>
                      <a:ext cx="0" cy="3857"/>
                    </a:xfrm>
                    <a:prstGeom prst="line">
                      <a:avLst/>
                    </a:prstGeom>
                    <a:noFill/>
                    <a:ln w="38100">
                      <a:solidFill>
                        <a:srgbClr val="000000">
                          <a:alpha val="65881"/>
                        </a:srgbClr>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00" name="Line 890"/>
                    <p:cNvSpPr>
                      <a:spLocks noChangeAspect="1" noChangeShapeType="1"/>
                    </p:cNvSpPr>
                    <p:nvPr/>
                  </p:nvSpPr>
                  <p:spPr bwMode="auto">
                    <a:xfrm>
                      <a:off x="6574" y="1769"/>
                      <a:ext cx="4752" cy="2744"/>
                    </a:xfrm>
                    <a:prstGeom prst="line">
                      <a:avLst/>
                    </a:prstGeom>
                    <a:noFill/>
                    <a:ln w="38100">
                      <a:solidFill>
                        <a:srgbClr val="000000">
                          <a:alpha val="65881"/>
                        </a:srgbClr>
                      </a:solidFill>
                      <a:round/>
                      <a:headEnd/>
                      <a:tailEnd/>
                    </a:ln>
                    <a:extLst>
                      <a:ext uri="{909E8E84-426E-40DD-AFC4-6F175D3DCCD1}">
                        <a14:hiddenFill xmlns:a14="http://schemas.microsoft.com/office/drawing/2010/main">
                          <a:noFill/>
                        </a14:hiddenFill>
                      </a:ext>
                    </a:extLst>
                  </p:spPr>
                  <p:txBody>
                    <a:bodyPr/>
                    <a:lstStyle/>
                    <a:p>
                      <a:endParaRPr lang="en-US"/>
                    </a:p>
                  </p:txBody>
                </p:sp>
              </p:grpSp>
            </p:grpSp>
            <p:grpSp>
              <p:nvGrpSpPr>
                <p:cNvPr id="9781" name="Group 645"/>
                <p:cNvGrpSpPr>
                  <a:grpSpLocks/>
                </p:cNvGrpSpPr>
                <p:nvPr/>
              </p:nvGrpSpPr>
              <p:grpSpPr bwMode="auto">
                <a:xfrm>
                  <a:off x="4416" y="1669"/>
                  <a:ext cx="672" cy="943"/>
                  <a:chOff x="4416" y="1669"/>
                  <a:chExt cx="672" cy="943"/>
                </a:xfrm>
              </p:grpSpPr>
              <p:sp>
                <p:nvSpPr>
                  <p:cNvPr id="9789" name="Freeform 845"/>
                  <p:cNvSpPr>
                    <a:spLocks noChangeAspect="1"/>
                  </p:cNvSpPr>
                  <p:nvPr/>
                </p:nvSpPr>
                <p:spPr bwMode="auto">
                  <a:xfrm>
                    <a:off x="4418" y="1669"/>
                    <a:ext cx="670" cy="929"/>
                  </a:xfrm>
                  <a:custGeom>
                    <a:avLst/>
                    <a:gdLst>
                      <a:gd name="T0" fmla="*/ 0 w 4766"/>
                      <a:gd name="T1" fmla="*/ 0 h 6627"/>
                      <a:gd name="T2" fmla="*/ 0 w 4766"/>
                      <a:gd name="T3" fmla="*/ 0 h 6627"/>
                      <a:gd name="T4" fmla="*/ 0 w 4766"/>
                      <a:gd name="T5" fmla="*/ 0 h 6627"/>
                      <a:gd name="T6" fmla="*/ 0 w 4766"/>
                      <a:gd name="T7" fmla="*/ 0 h 6627"/>
                      <a:gd name="T8" fmla="*/ 0 w 4766"/>
                      <a:gd name="T9" fmla="*/ 0 h 6627"/>
                      <a:gd name="T10" fmla="*/ 0 60000 65536"/>
                      <a:gd name="T11" fmla="*/ 0 60000 65536"/>
                      <a:gd name="T12" fmla="*/ 0 60000 65536"/>
                      <a:gd name="T13" fmla="*/ 0 60000 65536"/>
                      <a:gd name="T14" fmla="*/ 0 60000 65536"/>
                      <a:gd name="T15" fmla="*/ 0 w 4766"/>
                      <a:gd name="T16" fmla="*/ 0 h 6627"/>
                      <a:gd name="T17" fmla="*/ 4766 w 4766"/>
                      <a:gd name="T18" fmla="*/ 6627 h 6627"/>
                    </a:gdLst>
                    <a:ahLst/>
                    <a:cxnLst>
                      <a:cxn ang="T10">
                        <a:pos x="T0" y="T1"/>
                      </a:cxn>
                      <a:cxn ang="T11">
                        <a:pos x="T2" y="T3"/>
                      </a:cxn>
                      <a:cxn ang="T12">
                        <a:pos x="T4" y="T5"/>
                      </a:cxn>
                      <a:cxn ang="T13">
                        <a:pos x="T6" y="T7"/>
                      </a:cxn>
                      <a:cxn ang="T14">
                        <a:pos x="T8" y="T9"/>
                      </a:cxn>
                    </a:cxnLst>
                    <a:rect l="T15" t="T16" r="T17" b="T18"/>
                    <a:pathLst>
                      <a:path w="4766" h="6627">
                        <a:moveTo>
                          <a:pt x="0" y="0"/>
                        </a:moveTo>
                        <a:lnTo>
                          <a:pt x="4748" y="2737"/>
                        </a:lnTo>
                        <a:lnTo>
                          <a:pt x="4766" y="6627"/>
                        </a:lnTo>
                        <a:lnTo>
                          <a:pt x="0" y="3891"/>
                        </a:lnTo>
                        <a:lnTo>
                          <a:pt x="0" y="0"/>
                        </a:lnTo>
                        <a:close/>
                      </a:path>
                    </a:pathLst>
                  </a:custGeom>
                  <a:solidFill>
                    <a:srgbClr val="CCFFCC">
                      <a:alpha val="65881"/>
                    </a:srgbClr>
                  </a:solidFill>
                  <a:ln w="9525">
                    <a:solidFill>
                      <a:srgbClr val="000000">
                        <a:alpha val="65881"/>
                      </a:srgbClr>
                    </a:solidFill>
                    <a:round/>
                    <a:headEnd/>
                    <a:tailEnd/>
                  </a:ln>
                </p:spPr>
                <p:txBody>
                  <a:bodyPr/>
                  <a:lstStyle/>
                  <a:p>
                    <a:endParaRPr lang="en-US"/>
                  </a:p>
                </p:txBody>
              </p:sp>
              <p:grpSp>
                <p:nvGrpSpPr>
                  <p:cNvPr id="9790" name="Group 933"/>
                  <p:cNvGrpSpPr>
                    <a:grpSpLocks noChangeAspect="1"/>
                  </p:cNvGrpSpPr>
                  <p:nvPr/>
                </p:nvGrpSpPr>
                <p:grpSpPr bwMode="auto">
                  <a:xfrm>
                    <a:off x="4416" y="1681"/>
                    <a:ext cx="668" cy="931"/>
                    <a:chOff x="6574" y="1769"/>
                    <a:chExt cx="4752" cy="6636"/>
                  </a:xfrm>
                </p:grpSpPr>
                <p:sp>
                  <p:nvSpPr>
                    <p:cNvPr id="9791" name="Line 934"/>
                    <p:cNvSpPr>
                      <a:spLocks noChangeAspect="1" noChangeShapeType="1"/>
                    </p:cNvSpPr>
                    <p:nvPr/>
                  </p:nvSpPr>
                  <p:spPr bwMode="auto">
                    <a:xfrm>
                      <a:off x="6574" y="5637"/>
                      <a:ext cx="4752" cy="2744"/>
                    </a:xfrm>
                    <a:prstGeom prst="line">
                      <a:avLst/>
                    </a:prstGeom>
                    <a:noFill/>
                    <a:ln w="38100">
                      <a:solidFill>
                        <a:srgbClr val="000000">
                          <a:alpha val="65881"/>
                        </a:srgbClr>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92" name="Line 935"/>
                    <p:cNvSpPr>
                      <a:spLocks noChangeAspect="1" noChangeShapeType="1"/>
                    </p:cNvSpPr>
                    <p:nvPr/>
                  </p:nvSpPr>
                  <p:spPr bwMode="auto">
                    <a:xfrm flipV="1">
                      <a:off x="6574" y="1780"/>
                      <a:ext cx="0" cy="3857"/>
                    </a:xfrm>
                    <a:prstGeom prst="line">
                      <a:avLst/>
                    </a:prstGeom>
                    <a:noFill/>
                    <a:ln w="38100">
                      <a:solidFill>
                        <a:srgbClr val="000000">
                          <a:alpha val="65881"/>
                        </a:srgbClr>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93" name="Line 936"/>
                    <p:cNvSpPr>
                      <a:spLocks noChangeAspect="1" noChangeShapeType="1"/>
                    </p:cNvSpPr>
                    <p:nvPr/>
                  </p:nvSpPr>
                  <p:spPr bwMode="auto">
                    <a:xfrm flipV="1">
                      <a:off x="11312" y="4548"/>
                      <a:ext cx="0" cy="3857"/>
                    </a:xfrm>
                    <a:prstGeom prst="line">
                      <a:avLst/>
                    </a:prstGeom>
                    <a:noFill/>
                    <a:ln w="38100">
                      <a:solidFill>
                        <a:srgbClr val="000000">
                          <a:alpha val="65881"/>
                        </a:srgbClr>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94" name="Line 937"/>
                    <p:cNvSpPr>
                      <a:spLocks noChangeAspect="1" noChangeShapeType="1"/>
                    </p:cNvSpPr>
                    <p:nvPr/>
                  </p:nvSpPr>
                  <p:spPr bwMode="auto">
                    <a:xfrm>
                      <a:off x="6574" y="1769"/>
                      <a:ext cx="4752" cy="2744"/>
                    </a:xfrm>
                    <a:prstGeom prst="line">
                      <a:avLst/>
                    </a:prstGeom>
                    <a:noFill/>
                    <a:ln w="38100">
                      <a:solidFill>
                        <a:srgbClr val="000000">
                          <a:alpha val="65881"/>
                        </a:srgbClr>
                      </a:solidFill>
                      <a:round/>
                      <a:headEnd/>
                      <a:tailEnd/>
                    </a:ln>
                    <a:extLst>
                      <a:ext uri="{909E8E84-426E-40DD-AFC4-6F175D3DCCD1}">
                        <a14:hiddenFill xmlns:a14="http://schemas.microsoft.com/office/drawing/2010/main">
                          <a:noFill/>
                        </a14:hiddenFill>
                      </a:ext>
                    </a:extLst>
                  </p:spPr>
                  <p:txBody>
                    <a:bodyPr/>
                    <a:lstStyle/>
                    <a:p>
                      <a:endParaRPr lang="en-US"/>
                    </a:p>
                  </p:txBody>
                </p:sp>
              </p:grpSp>
            </p:grpSp>
            <p:grpSp>
              <p:nvGrpSpPr>
                <p:cNvPr id="9782" name="Group 642"/>
                <p:cNvGrpSpPr>
                  <a:grpSpLocks/>
                </p:cNvGrpSpPr>
                <p:nvPr/>
              </p:nvGrpSpPr>
              <p:grpSpPr bwMode="auto">
                <a:xfrm>
                  <a:off x="3638" y="1284"/>
                  <a:ext cx="1197" cy="697"/>
                  <a:chOff x="3638" y="1284"/>
                  <a:chExt cx="1197" cy="697"/>
                </a:xfrm>
              </p:grpSpPr>
              <p:sp>
                <p:nvSpPr>
                  <p:cNvPr id="9783" name="Freeform 273"/>
                  <p:cNvSpPr>
                    <a:spLocks/>
                  </p:cNvSpPr>
                  <p:nvPr/>
                </p:nvSpPr>
                <p:spPr bwMode="auto">
                  <a:xfrm>
                    <a:off x="3638" y="1287"/>
                    <a:ext cx="1194" cy="686"/>
                  </a:xfrm>
                  <a:custGeom>
                    <a:avLst/>
                    <a:gdLst>
                      <a:gd name="T0" fmla="*/ 0 w 5942"/>
                      <a:gd name="T1" fmla="*/ 0 h 3424"/>
                      <a:gd name="T2" fmla="*/ 0 w 5942"/>
                      <a:gd name="T3" fmla="*/ 0 h 3424"/>
                      <a:gd name="T4" fmla="*/ 0 w 5942"/>
                      <a:gd name="T5" fmla="*/ 0 h 3424"/>
                      <a:gd name="T6" fmla="*/ 0 w 5942"/>
                      <a:gd name="T7" fmla="*/ 0 h 3424"/>
                      <a:gd name="T8" fmla="*/ 0 w 5942"/>
                      <a:gd name="T9" fmla="*/ 0 h 3424"/>
                      <a:gd name="T10" fmla="*/ 0 60000 65536"/>
                      <a:gd name="T11" fmla="*/ 0 60000 65536"/>
                      <a:gd name="T12" fmla="*/ 0 60000 65536"/>
                      <a:gd name="T13" fmla="*/ 0 60000 65536"/>
                      <a:gd name="T14" fmla="*/ 0 60000 65536"/>
                      <a:gd name="T15" fmla="*/ 0 w 5942"/>
                      <a:gd name="T16" fmla="*/ 0 h 3424"/>
                      <a:gd name="T17" fmla="*/ 5942 w 5942"/>
                      <a:gd name="T18" fmla="*/ 3424 h 3424"/>
                    </a:gdLst>
                    <a:ahLst/>
                    <a:cxnLst>
                      <a:cxn ang="T10">
                        <a:pos x="T0" y="T1"/>
                      </a:cxn>
                      <a:cxn ang="T11">
                        <a:pos x="T2" y="T3"/>
                      </a:cxn>
                      <a:cxn ang="T12">
                        <a:pos x="T4" y="T5"/>
                      </a:cxn>
                      <a:cxn ang="T13">
                        <a:pos x="T6" y="T7"/>
                      </a:cxn>
                      <a:cxn ang="T14">
                        <a:pos x="T8" y="T9"/>
                      </a:cxn>
                    </a:cxnLst>
                    <a:rect l="T15" t="T16" r="T17" b="T18"/>
                    <a:pathLst>
                      <a:path w="5942" h="3424">
                        <a:moveTo>
                          <a:pt x="0" y="1681"/>
                        </a:moveTo>
                        <a:lnTo>
                          <a:pt x="2908" y="0"/>
                        </a:lnTo>
                        <a:lnTo>
                          <a:pt x="5942" y="1747"/>
                        </a:lnTo>
                        <a:lnTo>
                          <a:pt x="3013" y="3424"/>
                        </a:lnTo>
                        <a:lnTo>
                          <a:pt x="0" y="1681"/>
                        </a:lnTo>
                        <a:close/>
                      </a:path>
                    </a:pathLst>
                  </a:custGeom>
                  <a:solidFill>
                    <a:srgbClr val="E5FFE5">
                      <a:alpha val="65881"/>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9784" name="Line 326"/>
                  <p:cNvSpPr>
                    <a:spLocks noChangeShapeType="1"/>
                  </p:cNvSpPr>
                  <p:nvPr/>
                </p:nvSpPr>
                <p:spPr bwMode="auto">
                  <a:xfrm flipH="1">
                    <a:off x="3641" y="1284"/>
                    <a:ext cx="586" cy="338"/>
                  </a:xfrm>
                  <a:prstGeom prst="line">
                    <a:avLst/>
                  </a:prstGeom>
                  <a:noFill/>
                  <a:ln w="9525">
                    <a:solidFill>
                      <a:srgbClr val="000000">
                        <a:alpha val="65881"/>
                      </a:srgbClr>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85" name="Line 327"/>
                  <p:cNvSpPr>
                    <a:spLocks noChangeShapeType="1"/>
                  </p:cNvSpPr>
                  <p:nvPr/>
                </p:nvSpPr>
                <p:spPr bwMode="auto">
                  <a:xfrm>
                    <a:off x="3642" y="1626"/>
                    <a:ext cx="610" cy="351"/>
                  </a:xfrm>
                  <a:prstGeom prst="line">
                    <a:avLst/>
                  </a:prstGeom>
                  <a:noFill/>
                  <a:ln w="28575">
                    <a:solidFill>
                      <a:srgbClr val="000000">
                        <a:alpha val="65881"/>
                      </a:srgbClr>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86" name="Line 328"/>
                  <p:cNvSpPr>
                    <a:spLocks noChangeShapeType="1"/>
                  </p:cNvSpPr>
                  <p:nvPr/>
                </p:nvSpPr>
                <p:spPr bwMode="auto">
                  <a:xfrm>
                    <a:off x="4226" y="1286"/>
                    <a:ext cx="609" cy="351"/>
                  </a:xfrm>
                  <a:prstGeom prst="line">
                    <a:avLst/>
                  </a:prstGeom>
                  <a:noFill/>
                  <a:ln w="9525">
                    <a:solidFill>
                      <a:srgbClr val="000000">
                        <a:alpha val="65881"/>
                      </a:srgbClr>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87" name="Line 329"/>
                  <p:cNvSpPr>
                    <a:spLocks noChangeShapeType="1"/>
                  </p:cNvSpPr>
                  <p:nvPr/>
                </p:nvSpPr>
                <p:spPr bwMode="auto">
                  <a:xfrm flipH="1">
                    <a:off x="4254" y="1639"/>
                    <a:ext cx="578" cy="333"/>
                  </a:xfrm>
                  <a:prstGeom prst="line">
                    <a:avLst/>
                  </a:prstGeom>
                  <a:noFill/>
                  <a:ln w="9525">
                    <a:solidFill>
                      <a:srgbClr val="000000">
                        <a:alpha val="65881"/>
                      </a:srgbClr>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88" name="Line 330"/>
                  <p:cNvSpPr>
                    <a:spLocks noChangeShapeType="1"/>
                  </p:cNvSpPr>
                  <p:nvPr/>
                </p:nvSpPr>
                <p:spPr bwMode="auto">
                  <a:xfrm flipH="1">
                    <a:off x="4247" y="1646"/>
                    <a:ext cx="582" cy="335"/>
                  </a:xfrm>
                  <a:prstGeom prst="line">
                    <a:avLst/>
                  </a:prstGeom>
                  <a:noFill/>
                  <a:ln w="28575">
                    <a:solidFill>
                      <a:srgbClr val="000000">
                        <a:alpha val="65881"/>
                      </a:srgbClr>
                    </a:solidFill>
                    <a:round/>
                    <a:headEnd/>
                    <a:tailEnd/>
                  </a:ln>
                  <a:extLst>
                    <a:ext uri="{909E8E84-426E-40DD-AFC4-6F175D3DCCD1}">
                      <a14:hiddenFill xmlns:a14="http://schemas.microsoft.com/office/drawing/2010/main">
                        <a:noFill/>
                      </a14:hiddenFill>
                    </a:ext>
                  </a:extLst>
                </p:spPr>
                <p:txBody>
                  <a:bodyPr/>
                  <a:lstStyle/>
                  <a:p>
                    <a:endParaRPr lang="en-US"/>
                  </a:p>
                </p:txBody>
              </p:sp>
            </p:grpSp>
          </p:grpSp>
          <p:sp>
            <p:nvSpPr>
              <p:cNvPr id="9773" name="Line 795"/>
              <p:cNvSpPr>
                <a:spLocks noChangeShapeType="1"/>
              </p:cNvSpPr>
              <p:nvPr/>
            </p:nvSpPr>
            <p:spPr bwMode="auto">
              <a:xfrm flipH="1">
                <a:off x="4285" y="3392"/>
                <a:ext cx="598" cy="345"/>
              </a:xfrm>
              <a:prstGeom prst="line">
                <a:avLst/>
              </a:prstGeom>
              <a:noFill/>
              <a:ln w="9525">
                <a:solidFill>
                  <a:srgbClr val="000000">
                    <a:alpha val="65881"/>
                  </a:srgbClr>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74" name="Line 796"/>
              <p:cNvSpPr>
                <a:spLocks noChangeShapeType="1"/>
              </p:cNvSpPr>
              <p:nvPr/>
            </p:nvSpPr>
            <p:spPr bwMode="auto">
              <a:xfrm flipH="1">
                <a:off x="4278" y="3399"/>
                <a:ext cx="602" cy="347"/>
              </a:xfrm>
              <a:prstGeom prst="line">
                <a:avLst/>
              </a:prstGeom>
              <a:noFill/>
              <a:ln w="28575">
                <a:solidFill>
                  <a:srgbClr val="000000">
                    <a:alpha val="65881"/>
                  </a:srgbClr>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771" name="Line 794"/>
            <p:cNvSpPr>
              <a:spLocks noChangeShapeType="1"/>
            </p:cNvSpPr>
            <p:nvPr/>
          </p:nvSpPr>
          <p:spPr bwMode="auto">
            <a:xfrm>
              <a:off x="4256" y="3026"/>
              <a:ext cx="630" cy="363"/>
            </a:xfrm>
            <a:prstGeom prst="line">
              <a:avLst/>
            </a:prstGeom>
            <a:noFill/>
            <a:ln w="9525">
              <a:solidFill>
                <a:srgbClr val="000000">
                  <a:alpha val="65881"/>
                </a:srgbClr>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 name="Group 650"/>
          <p:cNvGrpSpPr>
            <a:grpSpLocks/>
          </p:cNvGrpSpPr>
          <p:nvPr/>
        </p:nvGrpSpPr>
        <p:grpSpPr bwMode="auto">
          <a:xfrm>
            <a:off x="7759701" y="5097464"/>
            <a:ext cx="1027113" cy="560387"/>
            <a:chOff x="3928" y="3211"/>
            <a:chExt cx="647" cy="353"/>
          </a:xfrm>
        </p:grpSpPr>
        <p:sp>
          <p:nvSpPr>
            <p:cNvPr id="9745" name="Line 769"/>
            <p:cNvSpPr>
              <a:spLocks noChangeAspect="1" noChangeShapeType="1"/>
            </p:cNvSpPr>
            <p:nvPr/>
          </p:nvSpPr>
          <p:spPr bwMode="auto">
            <a:xfrm rot="1800000">
              <a:off x="4081" y="3345"/>
              <a:ext cx="494" cy="0"/>
            </a:xfrm>
            <a:prstGeom prst="line">
              <a:avLst/>
            </a:prstGeom>
            <a:noFill/>
            <a:ln w="6350">
              <a:solidFill>
                <a:srgbClr val="800000">
                  <a:alpha val="65881"/>
                </a:srgbClr>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46" name="Freeform 770"/>
            <p:cNvSpPr>
              <a:spLocks noChangeAspect="1"/>
            </p:cNvSpPr>
            <p:nvPr/>
          </p:nvSpPr>
          <p:spPr bwMode="auto">
            <a:xfrm>
              <a:off x="3948" y="3220"/>
              <a:ext cx="594" cy="344"/>
            </a:xfrm>
            <a:custGeom>
              <a:avLst/>
              <a:gdLst>
                <a:gd name="T0" fmla="*/ 0 w 6804"/>
                <a:gd name="T1" fmla="*/ 0 h 3938"/>
                <a:gd name="T2" fmla="*/ 0 w 6804"/>
                <a:gd name="T3" fmla="*/ 0 h 3938"/>
                <a:gd name="T4" fmla="*/ 0 w 6804"/>
                <a:gd name="T5" fmla="*/ 0 h 3938"/>
                <a:gd name="T6" fmla="*/ 0 w 6804"/>
                <a:gd name="T7" fmla="*/ 0 h 3938"/>
                <a:gd name="T8" fmla="*/ 0 w 6804"/>
                <a:gd name="T9" fmla="*/ 0 h 3938"/>
                <a:gd name="T10" fmla="*/ 0 60000 65536"/>
                <a:gd name="T11" fmla="*/ 0 60000 65536"/>
                <a:gd name="T12" fmla="*/ 0 60000 65536"/>
                <a:gd name="T13" fmla="*/ 0 60000 65536"/>
                <a:gd name="T14" fmla="*/ 0 60000 65536"/>
                <a:gd name="T15" fmla="*/ 0 w 6804"/>
                <a:gd name="T16" fmla="*/ 0 h 3938"/>
                <a:gd name="T17" fmla="*/ 6804 w 6804"/>
                <a:gd name="T18" fmla="*/ 3938 h 3938"/>
              </a:gdLst>
              <a:ahLst/>
              <a:cxnLst>
                <a:cxn ang="T10">
                  <a:pos x="T0" y="T1"/>
                </a:cxn>
                <a:cxn ang="T11">
                  <a:pos x="T2" y="T3"/>
                </a:cxn>
                <a:cxn ang="T12">
                  <a:pos x="T4" y="T5"/>
                </a:cxn>
                <a:cxn ang="T13">
                  <a:pos x="T6" y="T7"/>
                </a:cxn>
                <a:cxn ang="T14">
                  <a:pos x="T8" y="T9"/>
                </a:cxn>
              </a:cxnLst>
              <a:rect l="T15" t="T16" r="T17" b="T18"/>
              <a:pathLst>
                <a:path w="6804" h="3938">
                  <a:moveTo>
                    <a:pt x="6804" y="2829"/>
                  </a:moveTo>
                  <a:lnTo>
                    <a:pt x="4896" y="3938"/>
                  </a:lnTo>
                  <a:lnTo>
                    <a:pt x="0" y="1121"/>
                  </a:lnTo>
                  <a:lnTo>
                    <a:pt x="1919" y="0"/>
                  </a:lnTo>
                  <a:lnTo>
                    <a:pt x="6804" y="2829"/>
                  </a:lnTo>
                  <a:close/>
                </a:path>
              </a:pathLst>
            </a:custGeom>
            <a:solidFill>
              <a:srgbClr val="FFFFAF">
                <a:alpha val="65881"/>
              </a:srgbClr>
            </a:solidFill>
            <a:ln w="6350">
              <a:solidFill>
                <a:srgbClr val="800000">
                  <a:alpha val="65881"/>
                </a:srgbClr>
              </a:solidFill>
              <a:round/>
              <a:headEnd/>
              <a:tailEnd/>
            </a:ln>
          </p:spPr>
          <p:txBody>
            <a:bodyPr/>
            <a:lstStyle/>
            <a:p>
              <a:endParaRPr lang="en-US"/>
            </a:p>
          </p:txBody>
        </p:sp>
        <p:sp>
          <p:nvSpPr>
            <p:cNvPr id="9747" name="Freeform 771"/>
            <p:cNvSpPr>
              <a:spLocks noChangeAspect="1"/>
            </p:cNvSpPr>
            <p:nvPr/>
          </p:nvSpPr>
          <p:spPr bwMode="auto">
            <a:xfrm>
              <a:off x="4413" y="3493"/>
              <a:ext cx="99" cy="58"/>
            </a:xfrm>
            <a:custGeom>
              <a:avLst/>
              <a:gdLst>
                <a:gd name="T0" fmla="*/ 0 w 1132"/>
                <a:gd name="T1" fmla="*/ 0 h 664"/>
                <a:gd name="T2" fmla="*/ 0 w 1132"/>
                <a:gd name="T3" fmla="*/ 0 h 664"/>
                <a:gd name="T4" fmla="*/ 0 w 1132"/>
                <a:gd name="T5" fmla="*/ 0 h 664"/>
                <a:gd name="T6" fmla="*/ 0 w 1132"/>
                <a:gd name="T7" fmla="*/ 0 h 664"/>
                <a:gd name="T8" fmla="*/ 0 w 1132"/>
                <a:gd name="T9" fmla="*/ 0 h 664"/>
                <a:gd name="T10" fmla="*/ 0 60000 65536"/>
                <a:gd name="T11" fmla="*/ 0 60000 65536"/>
                <a:gd name="T12" fmla="*/ 0 60000 65536"/>
                <a:gd name="T13" fmla="*/ 0 60000 65536"/>
                <a:gd name="T14" fmla="*/ 0 60000 65536"/>
                <a:gd name="T15" fmla="*/ 0 w 1132"/>
                <a:gd name="T16" fmla="*/ 0 h 664"/>
                <a:gd name="T17" fmla="*/ 1132 w 1132"/>
                <a:gd name="T18" fmla="*/ 664 h 664"/>
              </a:gdLst>
              <a:ahLst/>
              <a:cxnLst>
                <a:cxn ang="T10">
                  <a:pos x="T0" y="T1"/>
                </a:cxn>
                <a:cxn ang="T11">
                  <a:pos x="T2" y="T3"/>
                </a:cxn>
                <a:cxn ang="T12">
                  <a:pos x="T4" y="T5"/>
                </a:cxn>
                <a:cxn ang="T13">
                  <a:pos x="T6" y="T7"/>
                </a:cxn>
                <a:cxn ang="T14">
                  <a:pos x="T8" y="T9"/>
                </a:cxn>
              </a:cxnLst>
              <a:rect l="T15" t="T16" r="T17" b="T18"/>
              <a:pathLst>
                <a:path w="1132" h="664">
                  <a:moveTo>
                    <a:pt x="153" y="664"/>
                  </a:moveTo>
                  <a:lnTo>
                    <a:pt x="0" y="551"/>
                  </a:lnTo>
                  <a:lnTo>
                    <a:pt x="968" y="0"/>
                  </a:lnTo>
                  <a:lnTo>
                    <a:pt x="1132" y="83"/>
                  </a:lnTo>
                  <a:lnTo>
                    <a:pt x="142" y="642"/>
                  </a:lnTo>
                </a:path>
              </a:pathLst>
            </a:custGeom>
            <a:solidFill>
              <a:srgbClr val="A6DF9D">
                <a:alpha val="65881"/>
              </a:srgbClr>
            </a:solidFill>
            <a:ln w="6350">
              <a:solidFill>
                <a:srgbClr val="800000">
                  <a:alpha val="65881"/>
                </a:srgbClr>
              </a:solidFill>
              <a:round/>
              <a:headEnd/>
              <a:tailEnd/>
            </a:ln>
          </p:spPr>
          <p:txBody>
            <a:bodyPr/>
            <a:lstStyle/>
            <a:p>
              <a:endParaRPr lang="en-US"/>
            </a:p>
          </p:txBody>
        </p:sp>
        <p:sp>
          <p:nvSpPr>
            <p:cNvPr id="9748" name="Line 772"/>
            <p:cNvSpPr>
              <a:spLocks noChangeAspect="1" noChangeShapeType="1"/>
            </p:cNvSpPr>
            <p:nvPr/>
          </p:nvSpPr>
          <p:spPr bwMode="auto">
            <a:xfrm rot="12600000" flipV="1">
              <a:off x="4206" y="3327"/>
              <a:ext cx="199" cy="0"/>
            </a:xfrm>
            <a:prstGeom prst="line">
              <a:avLst/>
            </a:prstGeom>
            <a:noFill/>
            <a:ln w="6350">
              <a:solidFill>
                <a:srgbClr val="800000">
                  <a:alpha val="65881"/>
                </a:srgbClr>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9749" name="Group 773"/>
            <p:cNvGrpSpPr>
              <a:grpSpLocks/>
            </p:cNvGrpSpPr>
            <p:nvPr/>
          </p:nvGrpSpPr>
          <p:grpSpPr bwMode="auto">
            <a:xfrm>
              <a:off x="4032" y="3385"/>
              <a:ext cx="219" cy="113"/>
              <a:chOff x="7448" y="2039"/>
              <a:chExt cx="1054" cy="540"/>
            </a:xfrm>
          </p:grpSpPr>
          <p:sp>
            <p:nvSpPr>
              <p:cNvPr id="9765" name="Freeform 774"/>
              <p:cNvSpPr>
                <a:spLocks noChangeAspect="1"/>
              </p:cNvSpPr>
              <p:nvPr/>
            </p:nvSpPr>
            <p:spPr bwMode="auto">
              <a:xfrm>
                <a:off x="7513" y="2039"/>
                <a:ext cx="924" cy="540"/>
              </a:xfrm>
              <a:custGeom>
                <a:avLst/>
                <a:gdLst>
                  <a:gd name="T0" fmla="*/ 11 w 2199"/>
                  <a:gd name="T1" fmla="*/ 7 h 1287"/>
                  <a:gd name="T2" fmla="*/ 0 w 2199"/>
                  <a:gd name="T3" fmla="*/ 1 h 1287"/>
                  <a:gd name="T4" fmla="*/ 1 w 2199"/>
                  <a:gd name="T5" fmla="*/ 0 h 1287"/>
                  <a:gd name="T6" fmla="*/ 12 w 2199"/>
                  <a:gd name="T7" fmla="*/ 6 h 1287"/>
                  <a:gd name="T8" fmla="*/ 11 w 2199"/>
                  <a:gd name="T9" fmla="*/ 7 h 1287"/>
                  <a:gd name="T10" fmla="*/ 0 60000 65536"/>
                  <a:gd name="T11" fmla="*/ 0 60000 65536"/>
                  <a:gd name="T12" fmla="*/ 0 60000 65536"/>
                  <a:gd name="T13" fmla="*/ 0 60000 65536"/>
                  <a:gd name="T14" fmla="*/ 0 60000 65536"/>
                  <a:gd name="T15" fmla="*/ 0 w 2199"/>
                  <a:gd name="T16" fmla="*/ 0 h 1287"/>
                  <a:gd name="T17" fmla="*/ 2199 w 2199"/>
                  <a:gd name="T18" fmla="*/ 1287 h 1287"/>
                </a:gdLst>
                <a:ahLst/>
                <a:cxnLst>
                  <a:cxn ang="T10">
                    <a:pos x="T0" y="T1"/>
                  </a:cxn>
                  <a:cxn ang="T11">
                    <a:pos x="T2" y="T3"/>
                  </a:cxn>
                  <a:cxn ang="T12">
                    <a:pos x="T4" y="T5"/>
                  </a:cxn>
                  <a:cxn ang="T13">
                    <a:pos x="T6" y="T7"/>
                  </a:cxn>
                  <a:cxn ang="T14">
                    <a:pos x="T8" y="T9"/>
                  </a:cxn>
                </a:cxnLst>
                <a:rect l="T15" t="T16" r="T17" b="T18"/>
                <a:pathLst>
                  <a:path w="2199" h="1287">
                    <a:moveTo>
                      <a:pt x="1953" y="1287"/>
                    </a:moveTo>
                    <a:lnTo>
                      <a:pt x="0" y="159"/>
                    </a:lnTo>
                    <a:lnTo>
                      <a:pt x="274" y="0"/>
                    </a:lnTo>
                    <a:lnTo>
                      <a:pt x="2199" y="1139"/>
                    </a:lnTo>
                    <a:lnTo>
                      <a:pt x="1953" y="1287"/>
                    </a:lnTo>
                    <a:close/>
                  </a:path>
                </a:pathLst>
              </a:custGeom>
              <a:solidFill>
                <a:srgbClr val="D2D2D2">
                  <a:alpha val="65881"/>
                </a:srgbClr>
              </a:solidFill>
              <a:ln w="6350">
                <a:solidFill>
                  <a:srgbClr val="800000">
                    <a:alpha val="65881"/>
                  </a:srgbClr>
                </a:solidFill>
                <a:round/>
                <a:headEnd/>
                <a:tailEnd/>
              </a:ln>
            </p:spPr>
            <p:txBody>
              <a:bodyPr/>
              <a:lstStyle/>
              <a:p>
                <a:endParaRPr lang="en-US"/>
              </a:p>
            </p:txBody>
          </p:sp>
          <p:sp>
            <p:nvSpPr>
              <p:cNvPr id="9766" name="Line 775"/>
              <p:cNvSpPr>
                <a:spLocks noChangeAspect="1" noChangeShapeType="1"/>
              </p:cNvSpPr>
              <p:nvPr/>
            </p:nvSpPr>
            <p:spPr bwMode="auto">
              <a:xfrm rot="1800000">
                <a:off x="7448" y="2342"/>
                <a:ext cx="953" cy="0"/>
              </a:xfrm>
              <a:prstGeom prst="line">
                <a:avLst/>
              </a:prstGeom>
              <a:noFill/>
              <a:ln w="6350">
                <a:solidFill>
                  <a:srgbClr val="800000">
                    <a:alpha val="65881"/>
                  </a:srgbClr>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67" name="Line 776"/>
              <p:cNvSpPr>
                <a:spLocks noChangeAspect="1" noChangeShapeType="1"/>
              </p:cNvSpPr>
              <p:nvPr/>
            </p:nvSpPr>
            <p:spPr bwMode="auto">
              <a:xfrm rot="3600000" flipH="1">
                <a:off x="7569" y="2011"/>
                <a:ext cx="0" cy="119"/>
              </a:xfrm>
              <a:prstGeom prst="line">
                <a:avLst/>
              </a:prstGeom>
              <a:noFill/>
              <a:ln w="6350">
                <a:solidFill>
                  <a:srgbClr val="800000">
                    <a:alpha val="65881"/>
                  </a:srgbClr>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68" name="Line 777"/>
              <p:cNvSpPr>
                <a:spLocks noChangeAspect="1" noChangeShapeType="1"/>
              </p:cNvSpPr>
              <p:nvPr/>
            </p:nvSpPr>
            <p:spPr bwMode="auto">
              <a:xfrm rot="3600000" flipH="1">
                <a:off x="8390" y="2487"/>
                <a:ext cx="0" cy="119"/>
              </a:xfrm>
              <a:prstGeom prst="line">
                <a:avLst/>
              </a:prstGeom>
              <a:noFill/>
              <a:ln w="6350">
                <a:solidFill>
                  <a:srgbClr val="800000">
                    <a:alpha val="65881"/>
                  </a:srgbClr>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69" name="Line 778"/>
              <p:cNvSpPr>
                <a:spLocks noChangeAspect="1" noChangeShapeType="1"/>
              </p:cNvSpPr>
              <p:nvPr/>
            </p:nvSpPr>
            <p:spPr bwMode="auto">
              <a:xfrm rot="1800000">
                <a:off x="7549" y="2279"/>
                <a:ext cx="953" cy="0"/>
              </a:xfrm>
              <a:prstGeom prst="line">
                <a:avLst/>
              </a:prstGeom>
              <a:noFill/>
              <a:ln w="6350">
                <a:solidFill>
                  <a:srgbClr val="800000">
                    <a:alpha val="65881"/>
                  </a:srgbClr>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9750" name="Group 779"/>
            <p:cNvGrpSpPr>
              <a:grpSpLocks/>
            </p:cNvGrpSpPr>
            <p:nvPr/>
          </p:nvGrpSpPr>
          <p:grpSpPr bwMode="auto">
            <a:xfrm>
              <a:off x="4219" y="3269"/>
              <a:ext cx="219" cy="113"/>
              <a:chOff x="7448" y="2039"/>
              <a:chExt cx="1054" cy="540"/>
            </a:xfrm>
          </p:grpSpPr>
          <p:sp>
            <p:nvSpPr>
              <p:cNvPr id="9760" name="Freeform 780"/>
              <p:cNvSpPr>
                <a:spLocks noChangeAspect="1"/>
              </p:cNvSpPr>
              <p:nvPr/>
            </p:nvSpPr>
            <p:spPr bwMode="auto">
              <a:xfrm>
                <a:off x="7513" y="2039"/>
                <a:ext cx="924" cy="540"/>
              </a:xfrm>
              <a:custGeom>
                <a:avLst/>
                <a:gdLst>
                  <a:gd name="T0" fmla="*/ 11 w 2199"/>
                  <a:gd name="T1" fmla="*/ 7 h 1287"/>
                  <a:gd name="T2" fmla="*/ 0 w 2199"/>
                  <a:gd name="T3" fmla="*/ 1 h 1287"/>
                  <a:gd name="T4" fmla="*/ 1 w 2199"/>
                  <a:gd name="T5" fmla="*/ 0 h 1287"/>
                  <a:gd name="T6" fmla="*/ 12 w 2199"/>
                  <a:gd name="T7" fmla="*/ 6 h 1287"/>
                  <a:gd name="T8" fmla="*/ 11 w 2199"/>
                  <a:gd name="T9" fmla="*/ 7 h 1287"/>
                  <a:gd name="T10" fmla="*/ 0 60000 65536"/>
                  <a:gd name="T11" fmla="*/ 0 60000 65536"/>
                  <a:gd name="T12" fmla="*/ 0 60000 65536"/>
                  <a:gd name="T13" fmla="*/ 0 60000 65536"/>
                  <a:gd name="T14" fmla="*/ 0 60000 65536"/>
                  <a:gd name="T15" fmla="*/ 0 w 2199"/>
                  <a:gd name="T16" fmla="*/ 0 h 1287"/>
                  <a:gd name="T17" fmla="*/ 2199 w 2199"/>
                  <a:gd name="T18" fmla="*/ 1287 h 1287"/>
                </a:gdLst>
                <a:ahLst/>
                <a:cxnLst>
                  <a:cxn ang="T10">
                    <a:pos x="T0" y="T1"/>
                  </a:cxn>
                  <a:cxn ang="T11">
                    <a:pos x="T2" y="T3"/>
                  </a:cxn>
                  <a:cxn ang="T12">
                    <a:pos x="T4" y="T5"/>
                  </a:cxn>
                  <a:cxn ang="T13">
                    <a:pos x="T6" y="T7"/>
                  </a:cxn>
                  <a:cxn ang="T14">
                    <a:pos x="T8" y="T9"/>
                  </a:cxn>
                </a:cxnLst>
                <a:rect l="T15" t="T16" r="T17" b="T18"/>
                <a:pathLst>
                  <a:path w="2199" h="1287">
                    <a:moveTo>
                      <a:pt x="1953" y="1287"/>
                    </a:moveTo>
                    <a:lnTo>
                      <a:pt x="0" y="159"/>
                    </a:lnTo>
                    <a:lnTo>
                      <a:pt x="274" y="0"/>
                    </a:lnTo>
                    <a:lnTo>
                      <a:pt x="2199" y="1139"/>
                    </a:lnTo>
                    <a:lnTo>
                      <a:pt x="1953" y="1287"/>
                    </a:lnTo>
                    <a:close/>
                  </a:path>
                </a:pathLst>
              </a:custGeom>
              <a:solidFill>
                <a:srgbClr val="D2D2D2">
                  <a:alpha val="65881"/>
                </a:srgbClr>
              </a:solidFill>
              <a:ln w="6350">
                <a:solidFill>
                  <a:srgbClr val="800000">
                    <a:alpha val="65881"/>
                  </a:srgbClr>
                </a:solidFill>
                <a:round/>
                <a:headEnd/>
                <a:tailEnd/>
              </a:ln>
            </p:spPr>
            <p:txBody>
              <a:bodyPr/>
              <a:lstStyle/>
              <a:p>
                <a:endParaRPr lang="en-US"/>
              </a:p>
            </p:txBody>
          </p:sp>
          <p:sp>
            <p:nvSpPr>
              <p:cNvPr id="9761" name="Line 781"/>
              <p:cNvSpPr>
                <a:spLocks noChangeAspect="1" noChangeShapeType="1"/>
              </p:cNvSpPr>
              <p:nvPr/>
            </p:nvSpPr>
            <p:spPr bwMode="auto">
              <a:xfrm rot="1800000">
                <a:off x="7448" y="2342"/>
                <a:ext cx="953" cy="0"/>
              </a:xfrm>
              <a:prstGeom prst="line">
                <a:avLst/>
              </a:prstGeom>
              <a:noFill/>
              <a:ln w="6350">
                <a:solidFill>
                  <a:srgbClr val="800000">
                    <a:alpha val="65881"/>
                  </a:srgbClr>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62" name="Line 782"/>
              <p:cNvSpPr>
                <a:spLocks noChangeAspect="1" noChangeShapeType="1"/>
              </p:cNvSpPr>
              <p:nvPr/>
            </p:nvSpPr>
            <p:spPr bwMode="auto">
              <a:xfrm rot="3600000" flipH="1">
                <a:off x="7569" y="2011"/>
                <a:ext cx="0" cy="119"/>
              </a:xfrm>
              <a:prstGeom prst="line">
                <a:avLst/>
              </a:prstGeom>
              <a:noFill/>
              <a:ln w="6350">
                <a:solidFill>
                  <a:srgbClr val="800000">
                    <a:alpha val="65881"/>
                  </a:srgbClr>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63" name="Line 783"/>
              <p:cNvSpPr>
                <a:spLocks noChangeAspect="1" noChangeShapeType="1"/>
              </p:cNvSpPr>
              <p:nvPr/>
            </p:nvSpPr>
            <p:spPr bwMode="auto">
              <a:xfrm rot="3600000" flipH="1">
                <a:off x="8390" y="2487"/>
                <a:ext cx="0" cy="119"/>
              </a:xfrm>
              <a:prstGeom prst="line">
                <a:avLst/>
              </a:prstGeom>
              <a:noFill/>
              <a:ln w="6350">
                <a:solidFill>
                  <a:srgbClr val="800000">
                    <a:alpha val="65881"/>
                  </a:srgbClr>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64" name="Line 784"/>
              <p:cNvSpPr>
                <a:spLocks noChangeAspect="1" noChangeShapeType="1"/>
              </p:cNvSpPr>
              <p:nvPr/>
            </p:nvSpPr>
            <p:spPr bwMode="auto">
              <a:xfrm rot="1800000">
                <a:off x="7549" y="2279"/>
                <a:ext cx="953" cy="0"/>
              </a:xfrm>
              <a:prstGeom prst="line">
                <a:avLst/>
              </a:prstGeom>
              <a:noFill/>
              <a:ln w="6350">
                <a:solidFill>
                  <a:srgbClr val="800000">
                    <a:alpha val="65881"/>
                  </a:srgbClr>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9751" name="Group 785"/>
            <p:cNvGrpSpPr>
              <a:grpSpLocks/>
            </p:cNvGrpSpPr>
            <p:nvPr/>
          </p:nvGrpSpPr>
          <p:grpSpPr bwMode="auto">
            <a:xfrm>
              <a:off x="4415" y="3365"/>
              <a:ext cx="125" cy="71"/>
              <a:chOff x="4114" y="1575"/>
              <a:chExt cx="601" cy="344"/>
            </a:xfrm>
          </p:grpSpPr>
          <p:sp>
            <p:nvSpPr>
              <p:cNvPr id="9756" name="Line 786"/>
              <p:cNvSpPr>
                <a:spLocks noChangeShapeType="1"/>
              </p:cNvSpPr>
              <p:nvPr/>
            </p:nvSpPr>
            <p:spPr bwMode="auto">
              <a:xfrm flipH="1">
                <a:off x="4114" y="1577"/>
                <a:ext cx="159" cy="91"/>
              </a:xfrm>
              <a:prstGeom prst="line">
                <a:avLst/>
              </a:prstGeom>
              <a:noFill/>
              <a:ln w="6350">
                <a:solidFill>
                  <a:srgbClr val="000000">
                    <a:alpha val="65881"/>
                  </a:srgbClr>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57" name="Line 787"/>
              <p:cNvSpPr>
                <a:spLocks noChangeShapeType="1"/>
              </p:cNvSpPr>
              <p:nvPr/>
            </p:nvSpPr>
            <p:spPr bwMode="auto">
              <a:xfrm flipH="1">
                <a:off x="4543" y="1826"/>
                <a:ext cx="159" cy="91"/>
              </a:xfrm>
              <a:prstGeom prst="line">
                <a:avLst/>
              </a:prstGeom>
              <a:noFill/>
              <a:ln w="6350">
                <a:solidFill>
                  <a:srgbClr val="000000">
                    <a:alpha val="65881"/>
                  </a:srgbClr>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58" name="Line 788"/>
              <p:cNvSpPr>
                <a:spLocks noChangeShapeType="1"/>
              </p:cNvSpPr>
              <p:nvPr/>
            </p:nvSpPr>
            <p:spPr bwMode="auto">
              <a:xfrm flipH="1" flipV="1">
                <a:off x="4280" y="1575"/>
                <a:ext cx="435" cy="251"/>
              </a:xfrm>
              <a:prstGeom prst="line">
                <a:avLst/>
              </a:prstGeom>
              <a:noFill/>
              <a:ln w="6350">
                <a:solidFill>
                  <a:srgbClr val="000000">
                    <a:alpha val="65881"/>
                  </a:srgbClr>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59" name="Line 789"/>
              <p:cNvSpPr>
                <a:spLocks noChangeShapeType="1"/>
              </p:cNvSpPr>
              <p:nvPr/>
            </p:nvSpPr>
            <p:spPr bwMode="auto">
              <a:xfrm flipH="1" flipV="1">
                <a:off x="4114" y="1668"/>
                <a:ext cx="435" cy="251"/>
              </a:xfrm>
              <a:prstGeom prst="line">
                <a:avLst/>
              </a:prstGeom>
              <a:noFill/>
              <a:ln w="6350">
                <a:solidFill>
                  <a:srgbClr val="000000">
                    <a:alpha val="65881"/>
                  </a:srgbClr>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752" name="Freeform 790"/>
            <p:cNvSpPr>
              <a:spLocks/>
            </p:cNvSpPr>
            <p:nvPr/>
          </p:nvSpPr>
          <p:spPr bwMode="auto">
            <a:xfrm>
              <a:off x="4414" y="3375"/>
              <a:ext cx="125" cy="70"/>
            </a:xfrm>
            <a:custGeom>
              <a:avLst/>
              <a:gdLst>
                <a:gd name="T0" fmla="*/ 0 w 603"/>
                <a:gd name="T1" fmla="*/ 0 h 340"/>
                <a:gd name="T2" fmla="*/ 0 w 603"/>
                <a:gd name="T3" fmla="*/ 0 h 340"/>
                <a:gd name="T4" fmla="*/ 0 w 603"/>
                <a:gd name="T5" fmla="*/ 0 h 340"/>
                <a:gd name="T6" fmla="*/ 0 w 603"/>
                <a:gd name="T7" fmla="*/ 0 h 340"/>
                <a:gd name="T8" fmla="*/ 0 w 603"/>
                <a:gd name="T9" fmla="*/ 0 h 340"/>
                <a:gd name="T10" fmla="*/ 0 60000 65536"/>
                <a:gd name="T11" fmla="*/ 0 60000 65536"/>
                <a:gd name="T12" fmla="*/ 0 60000 65536"/>
                <a:gd name="T13" fmla="*/ 0 60000 65536"/>
                <a:gd name="T14" fmla="*/ 0 60000 65536"/>
                <a:gd name="T15" fmla="*/ 0 w 603"/>
                <a:gd name="T16" fmla="*/ 0 h 340"/>
                <a:gd name="T17" fmla="*/ 603 w 603"/>
                <a:gd name="T18" fmla="*/ 340 h 340"/>
              </a:gdLst>
              <a:ahLst/>
              <a:cxnLst>
                <a:cxn ang="T10">
                  <a:pos x="T0" y="T1"/>
                </a:cxn>
                <a:cxn ang="T11">
                  <a:pos x="T2" y="T3"/>
                </a:cxn>
                <a:cxn ang="T12">
                  <a:pos x="T4" y="T5"/>
                </a:cxn>
                <a:cxn ang="T13">
                  <a:pos x="T6" y="T7"/>
                </a:cxn>
                <a:cxn ang="T14">
                  <a:pos x="T8" y="T9"/>
                </a:cxn>
              </a:cxnLst>
              <a:rect l="T15" t="T16" r="T17" b="T18"/>
              <a:pathLst>
                <a:path w="603" h="340">
                  <a:moveTo>
                    <a:pt x="161" y="0"/>
                  </a:moveTo>
                  <a:lnTo>
                    <a:pt x="603" y="249"/>
                  </a:lnTo>
                  <a:lnTo>
                    <a:pt x="430" y="340"/>
                  </a:lnTo>
                  <a:lnTo>
                    <a:pt x="0" y="91"/>
                  </a:lnTo>
                  <a:lnTo>
                    <a:pt x="161" y="0"/>
                  </a:lnTo>
                  <a:close/>
                </a:path>
              </a:pathLst>
            </a:custGeom>
            <a:gradFill rotWithShape="0">
              <a:gsLst>
                <a:gs pos="0">
                  <a:srgbClr val="C9E5CF">
                    <a:alpha val="65999"/>
                  </a:srgbClr>
                </a:gs>
                <a:gs pos="100000">
                  <a:srgbClr val="FFFFFF"/>
                </a:gs>
              </a:gsLst>
              <a:lin ang="2700000" scaled="1"/>
            </a:gradFill>
            <a:ln w="9525">
              <a:solidFill>
                <a:srgbClr val="000000">
                  <a:alpha val="65881"/>
                </a:srgbClr>
              </a:solidFill>
              <a:round/>
              <a:headEnd/>
              <a:tailEnd/>
            </a:ln>
          </p:spPr>
          <p:txBody>
            <a:bodyPr/>
            <a:lstStyle/>
            <a:p>
              <a:endParaRPr lang="en-US"/>
            </a:p>
          </p:txBody>
        </p:sp>
        <p:sp>
          <p:nvSpPr>
            <p:cNvPr id="9753" name="Freeform 791"/>
            <p:cNvSpPr>
              <a:spLocks/>
            </p:cNvSpPr>
            <p:nvPr/>
          </p:nvSpPr>
          <p:spPr bwMode="auto">
            <a:xfrm>
              <a:off x="4206" y="3493"/>
              <a:ext cx="125" cy="71"/>
            </a:xfrm>
            <a:custGeom>
              <a:avLst/>
              <a:gdLst>
                <a:gd name="T0" fmla="*/ 0 w 603"/>
                <a:gd name="T1" fmla="*/ 0 h 340"/>
                <a:gd name="T2" fmla="*/ 0 w 603"/>
                <a:gd name="T3" fmla="*/ 0 h 340"/>
                <a:gd name="T4" fmla="*/ 0 w 603"/>
                <a:gd name="T5" fmla="*/ 0 h 340"/>
                <a:gd name="T6" fmla="*/ 0 w 603"/>
                <a:gd name="T7" fmla="*/ 0 h 340"/>
                <a:gd name="T8" fmla="*/ 0 w 603"/>
                <a:gd name="T9" fmla="*/ 0 h 340"/>
                <a:gd name="T10" fmla="*/ 0 60000 65536"/>
                <a:gd name="T11" fmla="*/ 0 60000 65536"/>
                <a:gd name="T12" fmla="*/ 0 60000 65536"/>
                <a:gd name="T13" fmla="*/ 0 60000 65536"/>
                <a:gd name="T14" fmla="*/ 0 60000 65536"/>
                <a:gd name="T15" fmla="*/ 0 w 603"/>
                <a:gd name="T16" fmla="*/ 0 h 340"/>
                <a:gd name="T17" fmla="*/ 603 w 603"/>
                <a:gd name="T18" fmla="*/ 340 h 340"/>
              </a:gdLst>
              <a:ahLst/>
              <a:cxnLst>
                <a:cxn ang="T10">
                  <a:pos x="T0" y="T1"/>
                </a:cxn>
                <a:cxn ang="T11">
                  <a:pos x="T2" y="T3"/>
                </a:cxn>
                <a:cxn ang="T12">
                  <a:pos x="T4" y="T5"/>
                </a:cxn>
                <a:cxn ang="T13">
                  <a:pos x="T6" y="T7"/>
                </a:cxn>
                <a:cxn ang="T14">
                  <a:pos x="T8" y="T9"/>
                </a:cxn>
              </a:cxnLst>
              <a:rect l="T15" t="T16" r="T17" b="T18"/>
              <a:pathLst>
                <a:path w="603" h="340">
                  <a:moveTo>
                    <a:pt x="161" y="0"/>
                  </a:moveTo>
                  <a:lnTo>
                    <a:pt x="603" y="249"/>
                  </a:lnTo>
                  <a:lnTo>
                    <a:pt x="430" y="340"/>
                  </a:lnTo>
                  <a:lnTo>
                    <a:pt x="0" y="91"/>
                  </a:lnTo>
                  <a:lnTo>
                    <a:pt x="161" y="0"/>
                  </a:lnTo>
                  <a:close/>
                </a:path>
              </a:pathLst>
            </a:custGeom>
            <a:gradFill rotWithShape="0">
              <a:gsLst>
                <a:gs pos="0">
                  <a:srgbClr val="C9E5CF">
                    <a:alpha val="65999"/>
                  </a:srgbClr>
                </a:gs>
                <a:gs pos="100000">
                  <a:srgbClr val="FFFFFF"/>
                </a:gs>
              </a:gsLst>
              <a:lin ang="2700000" scaled="1"/>
            </a:gradFill>
            <a:ln w="9525">
              <a:solidFill>
                <a:srgbClr val="000000">
                  <a:alpha val="65881"/>
                </a:srgbClr>
              </a:solidFill>
              <a:round/>
              <a:headEnd/>
              <a:tailEnd/>
            </a:ln>
          </p:spPr>
          <p:txBody>
            <a:bodyPr/>
            <a:lstStyle/>
            <a:p>
              <a:endParaRPr lang="en-US"/>
            </a:p>
          </p:txBody>
        </p:sp>
        <p:sp>
          <p:nvSpPr>
            <p:cNvPr id="9754" name="Freeform 792"/>
            <p:cNvSpPr>
              <a:spLocks/>
            </p:cNvSpPr>
            <p:nvPr/>
          </p:nvSpPr>
          <p:spPr bwMode="auto">
            <a:xfrm>
              <a:off x="3928" y="3332"/>
              <a:ext cx="125" cy="71"/>
            </a:xfrm>
            <a:custGeom>
              <a:avLst/>
              <a:gdLst>
                <a:gd name="T0" fmla="*/ 0 w 603"/>
                <a:gd name="T1" fmla="*/ 0 h 340"/>
                <a:gd name="T2" fmla="*/ 0 w 603"/>
                <a:gd name="T3" fmla="*/ 0 h 340"/>
                <a:gd name="T4" fmla="*/ 0 w 603"/>
                <a:gd name="T5" fmla="*/ 0 h 340"/>
                <a:gd name="T6" fmla="*/ 0 w 603"/>
                <a:gd name="T7" fmla="*/ 0 h 340"/>
                <a:gd name="T8" fmla="*/ 0 w 603"/>
                <a:gd name="T9" fmla="*/ 0 h 340"/>
                <a:gd name="T10" fmla="*/ 0 60000 65536"/>
                <a:gd name="T11" fmla="*/ 0 60000 65536"/>
                <a:gd name="T12" fmla="*/ 0 60000 65536"/>
                <a:gd name="T13" fmla="*/ 0 60000 65536"/>
                <a:gd name="T14" fmla="*/ 0 60000 65536"/>
                <a:gd name="T15" fmla="*/ 0 w 603"/>
                <a:gd name="T16" fmla="*/ 0 h 340"/>
                <a:gd name="T17" fmla="*/ 603 w 603"/>
                <a:gd name="T18" fmla="*/ 340 h 340"/>
              </a:gdLst>
              <a:ahLst/>
              <a:cxnLst>
                <a:cxn ang="T10">
                  <a:pos x="T0" y="T1"/>
                </a:cxn>
                <a:cxn ang="T11">
                  <a:pos x="T2" y="T3"/>
                </a:cxn>
                <a:cxn ang="T12">
                  <a:pos x="T4" y="T5"/>
                </a:cxn>
                <a:cxn ang="T13">
                  <a:pos x="T6" y="T7"/>
                </a:cxn>
                <a:cxn ang="T14">
                  <a:pos x="T8" y="T9"/>
                </a:cxn>
              </a:cxnLst>
              <a:rect l="T15" t="T16" r="T17" b="T18"/>
              <a:pathLst>
                <a:path w="603" h="340">
                  <a:moveTo>
                    <a:pt x="161" y="0"/>
                  </a:moveTo>
                  <a:lnTo>
                    <a:pt x="603" y="249"/>
                  </a:lnTo>
                  <a:lnTo>
                    <a:pt x="430" y="340"/>
                  </a:lnTo>
                  <a:lnTo>
                    <a:pt x="0" y="91"/>
                  </a:lnTo>
                  <a:lnTo>
                    <a:pt x="161" y="0"/>
                  </a:lnTo>
                  <a:close/>
                </a:path>
              </a:pathLst>
            </a:custGeom>
            <a:gradFill rotWithShape="0">
              <a:gsLst>
                <a:gs pos="0">
                  <a:srgbClr val="C9E5CF">
                    <a:alpha val="65999"/>
                  </a:srgbClr>
                </a:gs>
                <a:gs pos="100000">
                  <a:srgbClr val="FFFFFF"/>
                </a:gs>
              </a:gsLst>
              <a:lin ang="2700000" scaled="1"/>
            </a:gradFill>
            <a:ln w="9525">
              <a:solidFill>
                <a:srgbClr val="000000">
                  <a:alpha val="65881"/>
                </a:srgbClr>
              </a:solidFill>
              <a:round/>
              <a:headEnd/>
              <a:tailEnd/>
            </a:ln>
          </p:spPr>
          <p:txBody>
            <a:bodyPr/>
            <a:lstStyle/>
            <a:p>
              <a:endParaRPr lang="en-US"/>
            </a:p>
          </p:txBody>
        </p:sp>
        <p:sp>
          <p:nvSpPr>
            <p:cNvPr id="9755" name="Freeform 793"/>
            <p:cNvSpPr>
              <a:spLocks/>
            </p:cNvSpPr>
            <p:nvPr/>
          </p:nvSpPr>
          <p:spPr bwMode="auto">
            <a:xfrm>
              <a:off x="4137" y="3211"/>
              <a:ext cx="126" cy="70"/>
            </a:xfrm>
            <a:custGeom>
              <a:avLst/>
              <a:gdLst>
                <a:gd name="T0" fmla="*/ 0 w 603"/>
                <a:gd name="T1" fmla="*/ 0 h 340"/>
                <a:gd name="T2" fmla="*/ 0 w 603"/>
                <a:gd name="T3" fmla="*/ 0 h 340"/>
                <a:gd name="T4" fmla="*/ 0 w 603"/>
                <a:gd name="T5" fmla="*/ 0 h 340"/>
                <a:gd name="T6" fmla="*/ 0 w 603"/>
                <a:gd name="T7" fmla="*/ 0 h 340"/>
                <a:gd name="T8" fmla="*/ 0 w 603"/>
                <a:gd name="T9" fmla="*/ 0 h 340"/>
                <a:gd name="T10" fmla="*/ 0 60000 65536"/>
                <a:gd name="T11" fmla="*/ 0 60000 65536"/>
                <a:gd name="T12" fmla="*/ 0 60000 65536"/>
                <a:gd name="T13" fmla="*/ 0 60000 65536"/>
                <a:gd name="T14" fmla="*/ 0 60000 65536"/>
                <a:gd name="T15" fmla="*/ 0 w 603"/>
                <a:gd name="T16" fmla="*/ 0 h 340"/>
                <a:gd name="T17" fmla="*/ 603 w 603"/>
                <a:gd name="T18" fmla="*/ 340 h 340"/>
              </a:gdLst>
              <a:ahLst/>
              <a:cxnLst>
                <a:cxn ang="T10">
                  <a:pos x="T0" y="T1"/>
                </a:cxn>
                <a:cxn ang="T11">
                  <a:pos x="T2" y="T3"/>
                </a:cxn>
                <a:cxn ang="T12">
                  <a:pos x="T4" y="T5"/>
                </a:cxn>
                <a:cxn ang="T13">
                  <a:pos x="T6" y="T7"/>
                </a:cxn>
                <a:cxn ang="T14">
                  <a:pos x="T8" y="T9"/>
                </a:cxn>
              </a:cxnLst>
              <a:rect l="T15" t="T16" r="T17" b="T18"/>
              <a:pathLst>
                <a:path w="603" h="340">
                  <a:moveTo>
                    <a:pt x="161" y="0"/>
                  </a:moveTo>
                  <a:lnTo>
                    <a:pt x="603" y="249"/>
                  </a:lnTo>
                  <a:lnTo>
                    <a:pt x="430" y="340"/>
                  </a:lnTo>
                  <a:lnTo>
                    <a:pt x="0" y="91"/>
                  </a:lnTo>
                  <a:lnTo>
                    <a:pt x="161" y="0"/>
                  </a:lnTo>
                  <a:close/>
                </a:path>
              </a:pathLst>
            </a:custGeom>
            <a:gradFill rotWithShape="0">
              <a:gsLst>
                <a:gs pos="0">
                  <a:srgbClr val="C9E5CF">
                    <a:alpha val="65999"/>
                  </a:srgbClr>
                </a:gs>
                <a:gs pos="100000">
                  <a:srgbClr val="FFFFFF"/>
                </a:gs>
              </a:gsLst>
              <a:lin ang="2700000" scaled="1"/>
            </a:gradFill>
            <a:ln w="9525">
              <a:solidFill>
                <a:srgbClr val="000000">
                  <a:alpha val="65881"/>
                </a:srgbClr>
              </a:solidFill>
              <a:round/>
              <a:headEnd/>
              <a:tailEnd/>
            </a:ln>
          </p:spPr>
          <p:txBody>
            <a:bodyPr/>
            <a:lstStyle/>
            <a:p>
              <a:endParaRPr lang="en-US"/>
            </a:p>
          </p:txBody>
        </p:sp>
      </p:grpSp>
      <p:sp>
        <p:nvSpPr>
          <p:cNvPr id="72" name="Rectangle 2"/>
          <p:cNvSpPr txBox="1">
            <a:spLocks noChangeArrowheads="1"/>
          </p:cNvSpPr>
          <p:nvPr/>
        </p:nvSpPr>
        <p:spPr>
          <a:xfrm>
            <a:off x="2395539" y="228601"/>
            <a:ext cx="8162925" cy="1090613"/>
          </a:xfrm>
          <a:prstGeom prst="rect">
            <a:avLst/>
          </a:prstGeom>
        </p:spPr>
        <p:txBody>
          <a:bodyPr/>
          <a:lstStyle/>
          <a:p>
            <a:pPr algn="ctr">
              <a:defRPr/>
            </a:pPr>
            <a:r>
              <a:rPr lang="en-CA" sz="3200" kern="0" dirty="0">
                <a:solidFill>
                  <a:srgbClr val="0000FE"/>
                </a:solidFill>
                <a:latin typeface="Arial Black" pitchFamily="34" charset="0"/>
                <a:ea typeface="+mj-ea"/>
                <a:cs typeface="+mj-cs"/>
              </a:rPr>
              <a:t>Multi-view orthographic projections</a:t>
            </a:r>
          </a:p>
        </p:txBody>
      </p:sp>
      <p:sp>
        <p:nvSpPr>
          <p:cNvPr id="73" name="Rectangle 3"/>
          <p:cNvSpPr>
            <a:spLocks noChangeArrowheads="1"/>
          </p:cNvSpPr>
          <p:nvPr/>
        </p:nvSpPr>
        <p:spPr bwMode="auto">
          <a:xfrm>
            <a:off x="2057400" y="2133600"/>
            <a:ext cx="4357688"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spcBef>
                <a:spcPct val="20000"/>
              </a:spcBef>
              <a:buClr>
                <a:schemeClr val="folHlink"/>
              </a:buClr>
              <a:buSzPct val="75000"/>
              <a:buFont typeface="Wingdings" panose="05000000000000000000" pitchFamily="2" charset="2"/>
              <a:buChar char="n"/>
            </a:pPr>
            <a:endParaRPr lang="en-CA" altLang="en-US" sz="1200">
              <a:solidFill>
                <a:srgbClr val="000000"/>
              </a:solidFill>
              <a:latin typeface="Helvetica" panose="020B0604020202020204" pitchFamily="34" charset="0"/>
            </a:endParaRPr>
          </a:p>
        </p:txBody>
      </p:sp>
      <p:sp>
        <p:nvSpPr>
          <p:cNvPr id="74" name="Text Box 4"/>
          <p:cNvSpPr txBox="1">
            <a:spLocks noChangeArrowheads="1"/>
          </p:cNvSpPr>
          <p:nvPr/>
        </p:nvSpPr>
        <p:spPr bwMode="auto">
          <a:xfrm>
            <a:off x="2057400" y="1676401"/>
            <a:ext cx="3581400" cy="190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just" eaLnBrk="1" hangingPunct="1"/>
            <a:r>
              <a:rPr lang="en-CA" altLang="en-US" sz="2000" b="1">
                <a:solidFill>
                  <a:srgbClr val="990000"/>
                </a:solidFill>
                <a:latin typeface="Arial" panose="020B0604020202020204" pitchFamily="34" charset="0"/>
              </a:rPr>
              <a:t>In this type of projection, we imagine the object being drawn in the center of a transparent box.</a:t>
            </a:r>
          </a:p>
          <a:p>
            <a:pPr eaLnBrk="1" hangingPunct="1"/>
            <a:endParaRPr lang="en-CA" altLang="ja-JP" sz="2000" b="1">
              <a:latin typeface="Arial" panose="020B0604020202020204" pitchFamily="34" charset="0"/>
            </a:endParaRPr>
          </a:p>
          <a:p>
            <a:pPr eaLnBrk="1" hangingPunct="1"/>
            <a:endParaRPr lang="en-CA" altLang="en-US">
              <a:latin typeface="Arial" panose="020B0604020202020204" pitchFamily="34" charset="0"/>
            </a:endParaRPr>
          </a:p>
        </p:txBody>
      </p:sp>
      <p:grpSp>
        <p:nvGrpSpPr>
          <p:cNvPr id="18" name="Group 853"/>
          <p:cNvGrpSpPr>
            <a:grpSpLocks/>
          </p:cNvGrpSpPr>
          <p:nvPr/>
        </p:nvGrpSpPr>
        <p:grpSpPr bwMode="auto">
          <a:xfrm>
            <a:off x="7067551" y="3032126"/>
            <a:ext cx="347663" cy="563563"/>
            <a:chOff x="4629" y="5322"/>
            <a:chExt cx="1091" cy="1774"/>
          </a:xfrm>
        </p:grpSpPr>
        <p:sp>
          <p:nvSpPr>
            <p:cNvPr id="9716" name="Freeform 854"/>
            <p:cNvSpPr>
              <a:spLocks noChangeAspect="1"/>
            </p:cNvSpPr>
            <p:nvPr/>
          </p:nvSpPr>
          <p:spPr bwMode="auto">
            <a:xfrm>
              <a:off x="4825" y="6122"/>
              <a:ext cx="687" cy="606"/>
            </a:xfrm>
            <a:custGeom>
              <a:avLst/>
              <a:gdLst>
                <a:gd name="T0" fmla="*/ 4 w 1908"/>
                <a:gd name="T1" fmla="*/ 0 h 1682"/>
                <a:gd name="T2" fmla="*/ 4 w 1908"/>
                <a:gd name="T3" fmla="*/ 1 h 1682"/>
                <a:gd name="T4" fmla="*/ 0 w 1908"/>
                <a:gd name="T5" fmla="*/ 4 h 1682"/>
                <a:gd name="T6" fmla="*/ 0 w 1908"/>
                <a:gd name="T7" fmla="*/ 3 h 1682"/>
                <a:gd name="T8" fmla="*/ 4 w 1908"/>
                <a:gd name="T9" fmla="*/ 0 h 1682"/>
                <a:gd name="T10" fmla="*/ 0 60000 65536"/>
                <a:gd name="T11" fmla="*/ 0 60000 65536"/>
                <a:gd name="T12" fmla="*/ 0 60000 65536"/>
                <a:gd name="T13" fmla="*/ 0 60000 65536"/>
                <a:gd name="T14" fmla="*/ 0 60000 65536"/>
                <a:gd name="T15" fmla="*/ 0 w 1908"/>
                <a:gd name="T16" fmla="*/ 0 h 1682"/>
                <a:gd name="T17" fmla="*/ 1908 w 1908"/>
                <a:gd name="T18" fmla="*/ 1682 h 1682"/>
              </a:gdLst>
              <a:ahLst/>
              <a:cxnLst>
                <a:cxn ang="T10">
                  <a:pos x="T0" y="T1"/>
                </a:cxn>
                <a:cxn ang="T11">
                  <a:pos x="T2" y="T3"/>
                </a:cxn>
                <a:cxn ang="T12">
                  <a:pos x="T4" y="T5"/>
                </a:cxn>
                <a:cxn ang="T13">
                  <a:pos x="T6" y="T7"/>
                </a:cxn>
                <a:cxn ang="T14">
                  <a:pos x="T8" y="T9"/>
                </a:cxn>
              </a:cxnLst>
              <a:rect l="T15" t="T16" r="T17" b="T18"/>
              <a:pathLst>
                <a:path w="1908" h="1682">
                  <a:moveTo>
                    <a:pt x="1908" y="0"/>
                  </a:moveTo>
                  <a:lnTo>
                    <a:pt x="1908" y="567"/>
                  </a:lnTo>
                  <a:lnTo>
                    <a:pt x="0" y="1682"/>
                  </a:lnTo>
                  <a:lnTo>
                    <a:pt x="0" y="1115"/>
                  </a:lnTo>
                  <a:lnTo>
                    <a:pt x="1908" y="0"/>
                  </a:lnTo>
                  <a:close/>
                </a:path>
              </a:pathLst>
            </a:custGeom>
            <a:solidFill>
              <a:srgbClr val="8DBAFF">
                <a:alpha val="65881"/>
              </a:srgbClr>
            </a:solidFill>
            <a:ln w="6350">
              <a:solidFill>
                <a:srgbClr val="800000">
                  <a:alpha val="65881"/>
                </a:srgbClr>
              </a:solidFill>
              <a:round/>
              <a:headEnd/>
              <a:tailEnd/>
            </a:ln>
          </p:spPr>
          <p:txBody>
            <a:bodyPr/>
            <a:lstStyle/>
            <a:p>
              <a:endParaRPr lang="en-US"/>
            </a:p>
          </p:txBody>
        </p:sp>
        <p:grpSp>
          <p:nvGrpSpPr>
            <p:cNvPr id="9717" name="Group 855"/>
            <p:cNvGrpSpPr>
              <a:grpSpLocks noChangeAspect="1"/>
            </p:cNvGrpSpPr>
            <p:nvPr/>
          </p:nvGrpSpPr>
          <p:grpSpPr bwMode="auto">
            <a:xfrm>
              <a:off x="4825" y="6336"/>
              <a:ext cx="694" cy="481"/>
              <a:chOff x="1378" y="1662"/>
              <a:chExt cx="1156" cy="801"/>
            </a:xfrm>
          </p:grpSpPr>
          <p:sp>
            <p:nvSpPr>
              <p:cNvPr id="9743" name="Freeform 856"/>
              <p:cNvSpPr>
                <a:spLocks noChangeAspect="1"/>
              </p:cNvSpPr>
              <p:nvPr/>
            </p:nvSpPr>
            <p:spPr bwMode="auto">
              <a:xfrm>
                <a:off x="1378" y="1662"/>
                <a:ext cx="1156" cy="801"/>
              </a:xfrm>
              <a:custGeom>
                <a:avLst/>
                <a:gdLst>
                  <a:gd name="T0" fmla="*/ 0 w 1927"/>
                  <a:gd name="T1" fmla="*/ 52 h 1335"/>
                  <a:gd name="T2" fmla="*/ 89 w 1927"/>
                  <a:gd name="T3" fmla="*/ 0 h 1335"/>
                  <a:gd name="T4" fmla="*/ 90 w 1927"/>
                  <a:gd name="T5" fmla="*/ 10 h 1335"/>
                  <a:gd name="T6" fmla="*/ 0 w 1927"/>
                  <a:gd name="T7" fmla="*/ 62 h 1335"/>
                  <a:gd name="T8" fmla="*/ 0 60000 65536"/>
                  <a:gd name="T9" fmla="*/ 0 60000 65536"/>
                  <a:gd name="T10" fmla="*/ 0 60000 65536"/>
                  <a:gd name="T11" fmla="*/ 0 60000 65536"/>
                  <a:gd name="T12" fmla="*/ 0 w 1927"/>
                  <a:gd name="T13" fmla="*/ 0 h 1335"/>
                  <a:gd name="T14" fmla="*/ 1927 w 1927"/>
                  <a:gd name="T15" fmla="*/ 1335 h 1335"/>
                </a:gdLst>
                <a:ahLst/>
                <a:cxnLst>
                  <a:cxn ang="T8">
                    <a:pos x="T0" y="T1"/>
                  </a:cxn>
                  <a:cxn ang="T9">
                    <a:pos x="T2" y="T3"/>
                  </a:cxn>
                  <a:cxn ang="T10">
                    <a:pos x="T4" y="T5"/>
                  </a:cxn>
                  <a:cxn ang="T11">
                    <a:pos x="T6" y="T7"/>
                  </a:cxn>
                </a:cxnLst>
                <a:rect l="T12" t="T13" r="T14" b="T15"/>
                <a:pathLst>
                  <a:path w="1927" h="1335">
                    <a:moveTo>
                      <a:pt x="0" y="1113"/>
                    </a:moveTo>
                    <a:lnTo>
                      <a:pt x="1907" y="0"/>
                    </a:lnTo>
                    <a:lnTo>
                      <a:pt x="1927" y="228"/>
                    </a:lnTo>
                    <a:lnTo>
                      <a:pt x="0" y="1335"/>
                    </a:lnTo>
                  </a:path>
                </a:pathLst>
              </a:custGeom>
              <a:solidFill>
                <a:srgbClr val="FFFF99">
                  <a:alpha val="65881"/>
                </a:srgbClr>
              </a:solidFill>
              <a:ln w="6350">
                <a:solidFill>
                  <a:srgbClr val="800000">
                    <a:alpha val="65881"/>
                  </a:srgbClr>
                </a:solidFill>
                <a:round/>
                <a:headEnd/>
                <a:tailEnd/>
              </a:ln>
            </p:spPr>
            <p:txBody>
              <a:bodyPr/>
              <a:lstStyle/>
              <a:p>
                <a:endParaRPr lang="en-US"/>
              </a:p>
            </p:txBody>
          </p:sp>
          <p:sp>
            <p:nvSpPr>
              <p:cNvPr id="9744" name="Line 857"/>
              <p:cNvSpPr>
                <a:spLocks noChangeAspect="1" noChangeShapeType="1"/>
              </p:cNvSpPr>
              <p:nvPr/>
            </p:nvSpPr>
            <p:spPr bwMode="auto">
              <a:xfrm rot="10800000" flipH="1">
                <a:off x="1388" y="2335"/>
                <a:ext cx="0" cy="128"/>
              </a:xfrm>
              <a:prstGeom prst="line">
                <a:avLst/>
              </a:prstGeom>
              <a:noFill/>
              <a:ln w="6350">
                <a:solidFill>
                  <a:srgbClr val="800000">
                    <a:alpha val="65881"/>
                  </a:srgbClr>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9718" name="Group 858"/>
            <p:cNvGrpSpPr>
              <a:grpSpLocks noChangeAspect="1"/>
            </p:cNvGrpSpPr>
            <p:nvPr/>
          </p:nvGrpSpPr>
          <p:grpSpPr bwMode="auto">
            <a:xfrm>
              <a:off x="4783" y="5322"/>
              <a:ext cx="785" cy="495"/>
              <a:chOff x="8755" y="2940"/>
              <a:chExt cx="1311" cy="826"/>
            </a:xfrm>
          </p:grpSpPr>
          <p:sp>
            <p:nvSpPr>
              <p:cNvPr id="9738" name="Freeform 859"/>
              <p:cNvSpPr>
                <a:spLocks noChangeAspect="1"/>
              </p:cNvSpPr>
              <p:nvPr/>
            </p:nvSpPr>
            <p:spPr bwMode="auto">
              <a:xfrm>
                <a:off x="8849" y="2940"/>
                <a:ext cx="1135" cy="821"/>
              </a:xfrm>
              <a:custGeom>
                <a:avLst/>
                <a:gdLst>
                  <a:gd name="T0" fmla="*/ 0 w 1890"/>
                  <a:gd name="T1" fmla="*/ 50 h 1368"/>
                  <a:gd name="T2" fmla="*/ 89 w 1890"/>
                  <a:gd name="T3" fmla="*/ 0 h 1368"/>
                  <a:gd name="T4" fmla="*/ 89 w 1890"/>
                  <a:gd name="T5" fmla="*/ 13 h 1368"/>
                  <a:gd name="T6" fmla="*/ 0 w 1890"/>
                  <a:gd name="T7" fmla="*/ 64 h 1368"/>
                  <a:gd name="T8" fmla="*/ 0 w 1890"/>
                  <a:gd name="T9" fmla="*/ 50 h 1368"/>
                  <a:gd name="T10" fmla="*/ 0 60000 65536"/>
                  <a:gd name="T11" fmla="*/ 0 60000 65536"/>
                  <a:gd name="T12" fmla="*/ 0 60000 65536"/>
                  <a:gd name="T13" fmla="*/ 0 60000 65536"/>
                  <a:gd name="T14" fmla="*/ 0 60000 65536"/>
                  <a:gd name="T15" fmla="*/ 0 w 1890"/>
                  <a:gd name="T16" fmla="*/ 0 h 1368"/>
                  <a:gd name="T17" fmla="*/ 1890 w 1890"/>
                  <a:gd name="T18" fmla="*/ 1368 h 1368"/>
                </a:gdLst>
                <a:ahLst/>
                <a:cxnLst>
                  <a:cxn ang="T10">
                    <a:pos x="T0" y="T1"/>
                  </a:cxn>
                  <a:cxn ang="T11">
                    <a:pos x="T2" y="T3"/>
                  </a:cxn>
                  <a:cxn ang="T12">
                    <a:pos x="T4" y="T5"/>
                  </a:cxn>
                  <a:cxn ang="T13">
                    <a:pos x="T6" y="T7"/>
                  </a:cxn>
                  <a:cxn ang="T14">
                    <a:pos x="T8" y="T9"/>
                  </a:cxn>
                </a:cxnLst>
                <a:rect l="T15" t="T16" r="T17" b="T18"/>
                <a:pathLst>
                  <a:path w="1890" h="1368">
                    <a:moveTo>
                      <a:pt x="0" y="1081"/>
                    </a:moveTo>
                    <a:lnTo>
                      <a:pt x="1890" y="0"/>
                    </a:lnTo>
                    <a:lnTo>
                      <a:pt x="1890" y="275"/>
                    </a:lnTo>
                    <a:lnTo>
                      <a:pt x="0" y="1368"/>
                    </a:lnTo>
                    <a:lnTo>
                      <a:pt x="0" y="1081"/>
                    </a:lnTo>
                    <a:close/>
                  </a:path>
                </a:pathLst>
              </a:custGeom>
              <a:solidFill>
                <a:srgbClr val="FF6600">
                  <a:alpha val="65881"/>
                </a:srgbClr>
              </a:solidFill>
              <a:ln w="6350">
                <a:solidFill>
                  <a:srgbClr val="800000">
                    <a:alpha val="65881"/>
                  </a:srgbClr>
                </a:solidFill>
                <a:round/>
                <a:headEnd/>
                <a:tailEnd/>
              </a:ln>
            </p:spPr>
            <p:txBody>
              <a:bodyPr/>
              <a:lstStyle/>
              <a:p>
                <a:endParaRPr lang="en-US"/>
              </a:p>
            </p:txBody>
          </p:sp>
          <p:sp>
            <p:nvSpPr>
              <p:cNvPr id="9739" name="Line 860"/>
              <p:cNvSpPr>
                <a:spLocks noChangeAspect="1" noChangeShapeType="1"/>
              </p:cNvSpPr>
              <p:nvPr/>
            </p:nvSpPr>
            <p:spPr bwMode="auto">
              <a:xfrm rot="3600000" flipH="1">
                <a:off x="9409" y="2618"/>
                <a:ext cx="0" cy="1307"/>
              </a:xfrm>
              <a:prstGeom prst="line">
                <a:avLst/>
              </a:prstGeom>
              <a:noFill/>
              <a:ln w="6350">
                <a:solidFill>
                  <a:srgbClr val="800000">
                    <a:alpha val="65881"/>
                  </a:srgbClr>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40" name="Line 861"/>
              <p:cNvSpPr>
                <a:spLocks noChangeAspect="1" noChangeShapeType="1"/>
              </p:cNvSpPr>
              <p:nvPr/>
            </p:nvSpPr>
            <p:spPr bwMode="auto">
              <a:xfrm rot="10800000" flipH="1">
                <a:off x="8849" y="3596"/>
                <a:ext cx="0" cy="170"/>
              </a:xfrm>
              <a:prstGeom prst="line">
                <a:avLst/>
              </a:prstGeom>
              <a:noFill/>
              <a:ln w="6350">
                <a:solidFill>
                  <a:srgbClr val="800000">
                    <a:alpha val="65881"/>
                  </a:srgbClr>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41" name="Line 862"/>
              <p:cNvSpPr>
                <a:spLocks noChangeAspect="1" noChangeShapeType="1"/>
              </p:cNvSpPr>
              <p:nvPr/>
            </p:nvSpPr>
            <p:spPr bwMode="auto">
              <a:xfrm rot="10800000" flipH="1">
                <a:off x="9984" y="2940"/>
                <a:ext cx="0" cy="170"/>
              </a:xfrm>
              <a:prstGeom prst="line">
                <a:avLst/>
              </a:prstGeom>
              <a:noFill/>
              <a:ln w="6350">
                <a:solidFill>
                  <a:srgbClr val="800000">
                    <a:alpha val="65881"/>
                  </a:srgbClr>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42" name="Line 863"/>
              <p:cNvSpPr>
                <a:spLocks noChangeAspect="1" noChangeShapeType="1"/>
              </p:cNvSpPr>
              <p:nvPr/>
            </p:nvSpPr>
            <p:spPr bwMode="auto">
              <a:xfrm rot="3600000" flipH="1">
                <a:off x="9413" y="2780"/>
                <a:ext cx="0" cy="1306"/>
              </a:xfrm>
              <a:prstGeom prst="line">
                <a:avLst/>
              </a:prstGeom>
              <a:noFill/>
              <a:ln w="6350">
                <a:solidFill>
                  <a:srgbClr val="800000">
                    <a:alpha val="65881"/>
                  </a:srgbClr>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719" name="Freeform 864"/>
            <p:cNvSpPr>
              <a:spLocks noChangeAspect="1"/>
            </p:cNvSpPr>
            <p:nvPr/>
          </p:nvSpPr>
          <p:spPr bwMode="auto">
            <a:xfrm>
              <a:off x="4725" y="6524"/>
              <a:ext cx="89" cy="249"/>
            </a:xfrm>
            <a:custGeom>
              <a:avLst/>
              <a:gdLst>
                <a:gd name="T0" fmla="*/ 0 w 246"/>
                <a:gd name="T1" fmla="*/ 0 h 694"/>
                <a:gd name="T2" fmla="*/ 0 w 246"/>
                <a:gd name="T3" fmla="*/ 0 h 694"/>
                <a:gd name="T4" fmla="*/ 0 w 246"/>
                <a:gd name="T5" fmla="*/ 1 h 694"/>
                <a:gd name="T6" fmla="*/ 0 w 246"/>
                <a:gd name="T7" fmla="*/ 1 h 694"/>
                <a:gd name="T8" fmla="*/ 0 w 246"/>
                <a:gd name="T9" fmla="*/ 0 h 694"/>
                <a:gd name="T10" fmla="*/ 0 60000 65536"/>
                <a:gd name="T11" fmla="*/ 0 60000 65536"/>
                <a:gd name="T12" fmla="*/ 0 60000 65536"/>
                <a:gd name="T13" fmla="*/ 0 60000 65536"/>
                <a:gd name="T14" fmla="*/ 0 60000 65536"/>
                <a:gd name="T15" fmla="*/ 0 w 246"/>
                <a:gd name="T16" fmla="*/ 0 h 694"/>
                <a:gd name="T17" fmla="*/ 246 w 246"/>
                <a:gd name="T18" fmla="*/ 694 h 694"/>
              </a:gdLst>
              <a:ahLst/>
              <a:cxnLst>
                <a:cxn ang="T10">
                  <a:pos x="T0" y="T1"/>
                </a:cxn>
                <a:cxn ang="T11">
                  <a:pos x="T2" y="T3"/>
                </a:cxn>
                <a:cxn ang="T12">
                  <a:pos x="T4" y="T5"/>
                </a:cxn>
                <a:cxn ang="T13">
                  <a:pos x="T6" y="T7"/>
                </a:cxn>
                <a:cxn ang="T14">
                  <a:pos x="T8" y="T9"/>
                </a:cxn>
              </a:cxnLst>
              <a:rect l="T15" t="T16" r="T17" b="T18"/>
              <a:pathLst>
                <a:path w="246" h="694">
                  <a:moveTo>
                    <a:pt x="246" y="0"/>
                  </a:moveTo>
                  <a:lnTo>
                    <a:pt x="0" y="143"/>
                  </a:lnTo>
                  <a:lnTo>
                    <a:pt x="0" y="694"/>
                  </a:lnTo>
                  <a:lnTo>
                    <a:pt x="246" y="564"/>
                  </a:lnTo>
                  <a:lnTo>
                    <a:pt x="246" y="0"/>
                  </a:lnTo>
                  <a:close/>
                </a:path>
              </a:pathLst>
            </a:custGeom>
            <a:solidFill>
              <a:srgbClr val="D2D2D2">
                <a:alpha val="65881"/>
              </a:srgbClr>
            </a:solidFill>
            <a:ln w="6350">
              <a:solidFill>
                <a:srgbClr val="800000">
                  <a:alpha val="65881"/>
                </a:srgbClr>
              </a:solidFill>
              <a:round/>
              <a:headEnd/>
              <a:tailEnd/>
            </a:ln>
          </p:spPr>
          <p:txBody>
            <a:bodyPr/>
            <a:lstStyle/>
            <a:p>
              <a:endParaRPr lang="en-US"/>
            </a:p>
          </p:txBody>
        </p:sp>
        <p:sp>
          <p:nvSpPr>
            <p:cNvPr id="9720" name="Freeform 865"/>
            <p:cNvSpPr>
              <a:spLocks noChangeAspect="1"/>
            </p:cNvSpPr>
            <p:nvPr/>
          </p:nvSpPr>
          <p:spPr bwMode="auto">
            <a:xfrm>
              <a:off x="5519" y="6062"/>
              <a:ext cx="89" cy="250"/>
            </a:xfrm>
            <a:custGeom>
              <a:avLst/>
              <a:gdLst>
                <a:gd name="T0" fmla="*/ 0 w 246"/>
                <a:gd name="T1" fmla="*/ 0 h 694"/>
                <a:gd name="T2" fmla="*/ 0 w 246"/>
                <a:gd name="T3" fmla="*/ 0 h 694"/>
                <a:gd name="T4" fmla="*/ 0 w 246"/>
                <a:gd name="T5" fmla="*/ 1 h 694"/>
                <a:gd name="T6" fmla="*/ 0 w 246"/>
                <a:gd name="T7" fmla="*/ 1 h 694"/>
                <a:gd name="T8" fmla="*/ 0 w 246"/>
                <a:gd name="T9" fmla="*/ 0 h 694"/>
                <a:gd name="T10" fmla="*/ 0 60000 65536"/>
                <a:gd name="T11" fmla="*/ 0 60000 65536"/>
                <a:gd name="T12" fmla="*/ 0 60000 65536"/>
                <a:gd name="T13" fmla="*/ 0 60000 65536"/>
                <a:gd name="T14" fmla="*/ 0 60000 65536"/>
                <a:gd name="T15" fmla="*/ 0 w 246"/>
                <a:gd name="T16" fmla="*/ 0 h 694"/>
                <a:gd name="T17" fmla="*/ 246 w 246"/>
                <a:gd name="T18" fmla="*/ 694 h 694"/>
              </a:gdLst>
              <a:ahLst/>
              <a:cxnLst>
                <a:cxn ang="T10">
                  <a:pos x="T0" y="T1"/>
                </a:cxn>
                <a:cxn ang="T11">
                  <a:pos x="T2" y="T3"/>
                </a:cxn>
                <a:cxn ang="T12">
                  <a:pos x="T4" y="T5"/>
                </a:cxn>
                <a:cxn ang="T13">
                  <a:pos x="T6" y="T7"/>
                </a:cxn>
                <a:cxn ang="T14">
                  <a:pos x="T8" y="T9"/>
                </a:cxn>
              </a:cxnLst>
              <a:rect l="T15" t="T16" r="T17" b="T18"/>
              <a:pathLst>
                <a:path w="246" h="694">
                  <a:moveTo>
                    <a:pt x="246" y="0"/>
                  </a:moveTo>
                  <a:lnTo>
                    <a:pt x="0" y="143"/>
                  </a:lnTo>
                  <a:lnTo>
                    <a:pt x="0" y="694"/>
                  </a:lnTo>
                  <a:lnTo>
                    <a:pt x="246" y="564"/>
                  </a:lnTo>
                  <a:lnTo>
                    <a:pt x="246" y="0"/>
                  </a:lnTo>
                  <a:close/>
                </a:path>
              </a:pathLst>
            </a:custGeom>
            <a:solidFill>
              <a:srgbClr val="D2D2D2">
                <a:alpha val="65881"/>
              </a:srgbClr>
            </a:solidFill>
            <a:ln w="6350">
              <a:solidFill>
                <a:srgbClr val="800000">
                  <a:alpha val="65881"/>
                </a:srgbClr>
              </a:solidFill>
              <a:round/>
              <a:headEnd/>
              <a:tailEnd/>
            </a:ln>
          </p:spPr>
          <p:txBody>
            <a:bodyPr/>
            <a:lstStyle/>
            <a:p>
              <a:endParaRPr lang="en-US"/>
            </a:p>
          </p:txBody>
        </p:sp>
        <p:grpSp>
          <p:nvGrpSpPr>
            <p:cNvPr id="9721" name="Group 866"/>
            <p:cNvGrpSpPr>
              <a:grpSpLocks noChangeAspect="1"/>
            </p:cNvGrpSpPr>
            <p:nvPr/>
          </p:nvGrpSpPr>
          <p:grpSpPr bwMode="auto">
            <a:xfrm>
              <a:off x="4631" y="6532"/>
              <a:ext cx="186" cy="564"/>
              <a:chOff x="8672" y="2253"/>
              <a:chExt cx="310" cy="940"/>
            </a:xfrm>
          </p:grpSpPr>
          <p:sp>
            <p:nvSpPr>
              <p:cNvPr id="9732" name="Arc 867"/>
              <p:cNvSpPr>
                <a:spLocks noChangeAspect="1"/>
              </p:cNvSpPr>
              <p:nvPr/>
            </p:nvSpPr>
            <p:spPr bwMode="auto">
              <a:xfrm rot="1668526" flipH="1">
                <a:off x="8672" y="2661"/>
                <a:ext cx="118" cy="212"/>
              </a:xfrm>
              <a:custGeom>
                <a:avLst/>
                <a:gdLst>
                  <a:gd name="T0" fmla="*/ 0 w 34577"/>
                  <a:gd name="T1" fmla="*/ 0 h 36269"/>
                  <a:gd name="T2" fmla="*/ 0 w 34577"/>
                  <a:gd name="T3" fmla="*/ 0 h 36269"/>
                  <a:gd name="T4" fmla="*/ 0 w 34577"/>
                  <a:gd name="T5" fmla="*/ 0 h 36269"/>
                  <a:gd name="T6" fmla="*/ 0 60000 65536"/>
                  <a:gd name="T7" fmla="*/ 0 60000 65536"/>
                  <a:gd name="T8" fmla="*/ 0 60000 65536"/>
                  <a:gd name="T9" fmla="*/ 0 w 34577"/>
                  <a:gd name="T10" fmla="*/ 0 h 36269"/>
                  <a:gd name="T11" fmla="*/ 34577 w 34577"/>
                  <a:gd name="T12" fmla="*/ 36269 h 36269"/>
                </a:gdLst>
                <a:ahLst/>
                <a:cxnLst>
                  <a:cxn ang="T6">
                    <a:pos x="T0" y="T1"/>
                  </a:cxn>
                  <a:cxn ang="T7">
                    <a:pos x="T2" y="T3"/>
                  </a:cxn>
                  <a:cxn ang="T8">
                    <a:pos x="T4" y="T5"/>
                  </a:cxn>
                </a:cxnLst>
                <a:rect l="T9" t="T10" r="T11" b="T12"/>
                <a:pathLst>
                  <a:path w="34577" h="36269" fill="none" extrusionOk="0">
                    <a:moveTo>
                      <a:pt x="28831" y="-1"/>
                    </a:moveTo>
                    <a:cubicBezTo>
                      <a:pt x="32525" y="3991"/>
                      <a:pt x="34577" y="9230"/>
                      <a:pt x="34577" y="14669"/>
                    </a:cubicBezTo>
                    <a:cubicBezTo>
                      <a:pt x="34577" y="26598"/>
                      <a:pt x="24906" y="36269"/>
                      <a:pt x="12977" y="36269"/>
                    </a:cubicBezTo>
                    <a:cubicBezTo>
                      <a:pt x="8295" y="36269"/>
                      <a:pt x="3741" y="34748"/>
                      <a:pt x="-1" y="31935"/>
                    </a:cubicBezTo>
                  </a:path>
                  <a:path w="34577" h="36269" stroke="0" extrusionOk="0">
                    <a:moveTo>
                      <a:pt x="28831" y="-1"/>
                    </a:moveTo>
                    <a:cubicBezTo>
                      <a:pt x="32525" y="3991"/>
                      <a:pt x="34577" y="9230"/>
                      <a:pt x="34577" y="14669"/>
                    </a:cubicBezTo>
                    <a:cubicBezTo>
                      <a:pt x="34577" y="26598"/>
                      <a:pt x="24906" y="36269"/>
                      <a:pt x="12977" y="36269"/>
                    </a:cubicBezTo>
                    <a:cubicBezTo>
                      <a:pt x="8295" y="36269"/>
                      <a:pt x="3741" y="34748"/>
                      <a:pt x="-1" y="31935"/>
                    </a:cubicBezTo>
                    <a:lnTo>
                      <a:pt x="12977" y="14669"/>
                    </a:lnTo>
                    <a:lnTo>
                      <a:pt x="28831" y="-1"/>
                    </a:lnTo>
                    <a:close/>
                  </a:path>
                </a:pathLst>
              </a:custGeom>
              <a:solidFill>
                <a:srgbClr val="ADCCB9">
                  <a:alpha val="65881"/>
                </a:srgbClr>
              </a:solidFill>
              <a:ln w="9525">
                <a:solidFill>
                  <a:srgbClr val="000000">
                    <a:alpha val="65881"/>
                  </a:srgbClr>
                </a:solidFill>
                <a:round/>
                <a:headEnd/>
                <a:tailEnd/>
              </a:ln>
            </p:spPr>
            <p:txBody>
              <a:bodyPr/>
              <a:lstStyle/>
              <a:p>
                <a:endParaRPr lang="en-US"/>
              </a:p>
            </p:txBody>
          </p:sp>
          <p:sp>
            <p:nvSpPr>
              <p:cNvPr id="9733" name="Freeform 868"/>
              <p:cNvSpPr>
                <a:spLocks noChangeAspect="1"/>
              </p:cNvSpPr>
              <p:nvPr/>
            </p:nvSpPr>
            <p:spPr bwMode="auto">
              <a:xfrm>
                <a:off x="8750" y="2253"/>
                <a:ext cx="228" cy="934"/>
              </a:xfrm>
              <a:custGeom>
                <a:avLst/>
                <a:gdLst>
                  <a:gd name="T0" fmla="*/ 0 w 228"/>
                  <a:gd name="T1" fmla="*/ 128 h 934"/>
                  <a:gd name="T2" fmla="*/ 228 w 228"/>
                  <a:gd name="T3" fmla="*/ 0 h 934"/>
                  <a:gd name="T4" fmla="*/ 228 w 228"/>
                  <a:gd name="T5" fmla="*/ 802 h 934"/>
                  <a:gd name="T6" fmla="*/ 0 w 228"/>
                  <a:gd name="T7" fmla="*/ 934 h 934"/>
                  <a:gd name="T8" fmla="*/ 0 w 228"/>
                  <a:gd name="T9" fmla="*/ 128 h 934"/>
                  <a:gd name="T10" fmla="*/ 0 60000 65536"/>
                  <a:gd name="T11" fmla="*/ 0 60000 65536"/>
                  <a:gd name="T12" fmla="*/ 0 60000 65536"/>
                  <a:gd name="T13" fmla="*/ 0 60000 65536"/>
                  <a:gd name="T14" fmla="*/ 0 60000 65536"/>
                  <a:gd name="T15" fmla="*/ 0 w 228"/>
                  <a:gd name="T16" fmla="*/ 0 h 934"/>
                  <a:gd name="T17" fmla="*/ 228 w 228"/>
                  <a:gd name="T18" fmla="*/ 934 h 934"/>
                </a:gdLst>
                <a:ahLst/>
                <a:cxnLst>
                  <a:cxn ang="T10">
                    <a:pos x="T0" y="T1"/>
                  </a:cxn>
                  <a:cxn ang="T11">
                    <a:pos x="T2" y="T3"/>
                  </a:cxn>
                  <a:cxn ang="T12">
                    <a:pos x="T4" y="T5"/>
                  </a:cxn>
                  <a:cxn ang="T13">
                    <a:pos x="T6" y="T7"/>
                  </a:cxn>
                  <a:cxn ang="T14">
                    <a:pos x="T8" y="T9"/>
                  </a:cxn>
                </a:cxnLst>
                <a:rect l="T15" t="T16" r="T17" b="T18"/>
                <a:pathLst>
                  <a:path w="228" h="934">
                    <a:moveTo>
                      <a:pt x="0" y="128"/>
                    </a:moveTo>
                    <a:lnTo>
                      <a:pt x="228" y="0"/>
                    </a:lnTo>
                    <a:lnTo>
                      <a:pt x="228" y="802"/>
                    </a:lnTo>
                    <a:lnTo>
                      <a:pt x="0" y="934"/>
                    </a:lnTo>
                    <a:lnTo>
                      <a:pt x="0" y="128"/>
                    </a:lnTo>
                    <a:close/>
                  </a:path>
                </a:pathLst>
              </a:custGeom>
              <a:solidFill>
                <a:srgbClr val="ADCCB9">
                  <a:alpha val="65881"/>
                </a:srgbClr>
              </a:solidFill>
              <a:ln w="9525">
                <a:solidFill>
                  <a:srgbClr val="000000">
                    <a:alpha val="65881"/>
                  </a:srgbClr>
                </a:solidFill>
                <a:round/>
                <a:headEnd/>
                <a:tailEnd/>
              </a:ln>
            </p:spPr>
            <p:txBody>
              <a:bodyPr/>
              <a:lstStyle/>
              <a:p>
                <a:endParaRPr lang="en-US"/>
              </a:p>
            </p:txBody>
          </p:sp>
          <p:sp>
            <p:nvSpPr>
              <p:cNvPr id="9734" name="Line 869"/>
              <p:cNvSpPr>
                <a:spLocks noChangeAspect="1" noChangeShapeType="1"/>
              </p:cNvSpPr>
              <p:nvPr/>
            </p:nvSpPr>
            <p:spPr bwMode="auto">
              <a:xfrm>
                <a:off x="8750" y="2391"/>
                <a:ext cx="0" cy="802"/>
              </a:xfrm>
              <a:prstGeom prst="line">
                <a:avLst/>
              </a:prstGeom>
              <a:noFill/>
              <a:ln w="9525">
                <a:solidFill>
                  <a:srgbClr val="000000">
                    <a:alpha val="65881"/>
                  </a:srgbClr>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35" name="Line 870"/>
              <p:cNvSpPr>
                <a:spLocks noChangeAspect="1" noChangeShapeType="1"/>
              </p:cNvSpPr>
              <p:nvPr/>
            </p:nvSpPr>
            <p:spPr bwMode="auto">
              <a:xfrm flipV="1">
                <a:off x="8750" y="2253"/>
                <a:ext cx="222" cy="128"/>
              </a:xfrm>
              <a:prstGeom prst="line">
                <a:avLst/>
              </a:prstGeom>
              <a:noFill/>
              <a:ln w="9525">
                <a:solidFill>
                  <a:srgbClr val="000000">
                    <a:alpha val="65881"/>
                  </a:srgbClr>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36" name="Line 871"/>
              <p:cNvSpPr>
                <a:spLocks noChangeAspect="1" noChangeShapeType="1"/>
              </p:cNvSpPr>
              <p:nvPr/>
            </p:nvSpPr>
            <p:spPr bwMode="auto">
              <a:xfrm flipV="1">
                <a:off x="8760" y="3059"/>
                <a:ext cx="222" cy="128"/>
              </a:xfrm>
              <a:prstGeom prst="line">
                <a:avLst/>
              </a:prstGeom>
              <a:noFill/>
              <a:ln w="9525">
                <a:solidFill>
                  <a:srgbClr val="000000">
                    <a:alpha val="65881"/>
                  </a:srgbClr>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37" name="Line 872"/>
              <p:cNvSpPr>
                <a:spLocks noChangeAspect="1" noChangeShapeType="1"/>
              </p:cNvSpPr>
              <p:nvPr/>
            </p:nvSpPr>
            <p:spPr bwMode="auto">
              <a:xfrm>
                <a:off x="8978" y="2253"/>
                <a:ext cx="0" cy="802"/>
              </a:xfrm>
              <a:prstGeom prst="line">
                <a:avLst/>
              </a:prstGeom>
              <a:noFill/>
              <a:ln w="9525">
                <a:solidFill>
                  <a:srgbClr val="000000">
                    <a:alpha val="65881"/>
                  </a:srgbClr>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9722" name="Group 873"/>
            <p:cNvGrpSpPr>
              <a:grpSpLocks noChangeAspect="1"/>
            </p:cNvGrpSpPr>
            <p:nvPr/>
          </p:nvGrpSpPr>
          <p:grpSpPr bwMode="auto">
            <a:xfrm flipH="1" flipV="1">
              <a:off x="5532" y="6036"/>
              <a:ext cx="186" cy="564"/>
              <a:chOff x="8672" y="2253"/>
              <a:chExt cx="310" cy="940"/>
            </a:xfrm>
          </p:grpSpPr>
          <p:sp>
            <p:nvSpPr>
              <p:cNvPr id="9726" name="Arc 874"/>
              <p:cNvSpPr>
                <a:spLocks noChangeAspect="1"/>
              </p:cNvSpPr>
              <p:nvPr/>
            </p:nvSpPr>
            <p:spPr bwMode="auto">
              <a:xfrm rot="1668526" flipH="1">
                <a:off x="8672" y="2661"/>
                <a:ext cx="118" cy="212"/>
              </a:xfrm>
              <a:custGeom>
                <a:avLst/>
                <a:gdLst>
                  <a:gd name="T0" fmla="*/ 0 w 34577"/>
                  <a:gd name="T1" fmla="*/ 0 h 36269"/>
                  <a:gd name="T2" fmla="*/ 0 w 34577"/>
                  <a:gd name="T3" fmla="*/ 0 h 36269"/>
                  <a:gd name="T4" fmla="*/ 0 w 34577"/>
                  <a:gd name="T5" fmla="*/ 0 h 36269"/>
                  <a:gd name="T6" fmla="*/ 0 60000 65536"/>
                  <a:gd name="T7" fmla="*/ 0 60000 65536"/>
                  <a:gd name="T8" fmla="*/ 0 60000 65536"/>
                  <a:gd name="T9" fmla="*/ 0 w 34577"/>
                  <a:gd name="T10" fmla="*/ 0 h 36269"/>
                  <a:gd name="T11" fmla="*/ 34577 w 34577"/>
                  <a:gd name="T12" fmla="*/ 36269 h 36269"/>
                </a:gdLst>
                <a:ahLst/>
                <a:cxnLst>
                  <a:cxn ang="T6">
                    <a:pos x="T0" y="T1"/>
                  </a:cxn>
                  <a:cxn ang="T7">
                    <a:pos x="T2" y="T3"/>
                  </a:cxn>
                  <a:cxn ang="T8">
                    <a:pos x="T4" y="T5"/>
                  </a:cxn>
                </a:cxnLst>
                <a:rect l="T9" t="T10" r="T11" b="T12"/>
                <a:pathLst>
                  <a:path w="34577" h="36269" fill="none" extrusionOk="0">
                    <a:moveTo>
                      <a:pt x="28831" y="-1"/>
                    </a:moveTo>
                    <a:cubicBezTo>
                      <a:pt x="32525" y="3991"/>
                      <a:pt x="34577" y="9230"/>
                      <a:pt x="34577" y="14669"/>
                    </a:cubicBezTo>
                    <a:cubicBezTo>
                      <a:pt x="34577" y="26598"/>
                      <a:pt x="24906" y="36269"/>
                      <a:pt x="12977" y="36269"/>
                    </a:cubicBezTo>
                    <a:cubicBezTo>
                      <a:pt x="8295" y="36269"/>
                      <a:pt x="3741" y="34748"/>
                      <a:pt x="-1" y="31935"/>
                    </a:cubicBezTo>
                  </a:path>
                  <a:path w="34577" h="36269" stroke="0" extrusionOk="0">
                    <a:moveTo>
                      <a:pt x="28831" y="-1"/>
                    </a:moveTo>
                    <a:cubicBezTo>
                      <a:pt x="32525" y="3991"/>
                      <a:pt x="34577" y="9230"/>
                      <a:pt x="34577" y="14669"/>
                    </a:cubicBezTo>
                    <a:cubicBezTo>
                      <a:pt x="34577" y="26598"/>
                      <a:pt x="24906" y="36269"/>
                      <a:pt x="12977" y="36269"/>
                    </a:cubicBezTo>
                    <a:cubicBezTo>
                      <a:pt x="8295" y="36269"/>
                      <a:pt x="3741" y="34748"/>
                      <a:pt x="-1" y="31935"/>
                    </a:cubicBezTo>
                    <a:lnTo>
                      <a:pt x="12977" y="14669"/>
                    </a:lnTo>
                    <a:lnTo>
                      <a:pt x="28831" y="-1"/>
                    </a:lnTo>
                    <a:close/>
                  </a:path>
                </a:pathLst>
              </a:custGeom>
              <a:solidFill>
                <a:srgbClr val="ADCCB9">
                  <a:alpha val="65881"/>
                </a:srgbClr>
              </a:solidFill>
              <a:ln w="9525">
                <a:solidFill>
                  <a:srgbClr val="000000">
                    <a:alpha val="65881"/>
                  </a:srgbClr>
                </a:solidFill>
                <a:round/>
                <a:headEnd/>
                <a:tailEnd/>
              </a:ln>
            </p:spPr>
            <p:txBody>
              <a:bodyPr/>
              <a:lstStyle/>
              <a:p>
                <a:endParaRPr lang="en-US"/>
              </a:p>
            </p:txBody>
          </p:sp>
          <p:sp>
            <p:nvSpPr>
              <p:cNvPr id="9727" name="Freeform 875"/>
              <p:cNvSpPr>
                <a:spLocks noChangeAspect="1"/>
              </p:cNvSpPr>
              <p:nvPr/>
            </p:nvSpPr>
            <p:spPr bwMode="auto">
              <a:xfrm>
                <a:off x="8750" y="2253"/>
                <a:ext cx="228" cy="934"/>
              </a:xfrm>
              <a:custGeom>
                <a:avLst/>
                <a:gdLst>
                  <a:gd name="T0" fmla="*/ 0 w 228"/>
                  <a:gd name="T1" fmla="*/ 128 h 934"/>
                  <a:gd name="T2" fmla="*/ 228 w 228"/>
                  <a:gd name="T3" fmla="*/ 0 h 934"/>
                  <a:gd name="T4" fmla="*/ 228 w 228"/>
                  <a:gd name="T5" fmla="*/ 802 h 934"/>
                  <a:gd name="T6" fmla="*/ 0 w 228"/>
                  <a:gd name="T7" fmla="*/ 934 h 934"/>
                  <a:gd name="T8" fmla="*/ 0 w 228"/>
                  <a:gd name="T9" fmla="*/ 128 h 934"/>
                  <a:gd name="T10" fmla="*/ 0 60000 65536"/>
                  <a:gd name="T11" fmla="*/ 0 60000 65536"/>
                  <a:gd name="T12" fmla="*/ 0 60000 65536"/>
                  <a:gd name="T13" fmla="*/ 0 60000 65536"/>
                  <a:gd name="T14" fmla="*/ 0 60000 65536"/>
                  <a:gd name="T15" fmla="*/ 0 w 228"/>
                  <a:gd name="T16" fmla="*/ 0 h 934"/>
                  <a:gd name="T17" fmla="*/ 228 w 228"/>
                  <a:gd name="T18" fmla="*/ 934 h 934"/>
                </a:gdLst>
                <a:ahLst/>
                <a:cxnLst>
                  <a:cxn ang="T10">
                    <a:pos x="T0" y="T1"/>
                  </a:cxn>
                  <a:cxn ang="T11">
                    <a:pos x="T2" y="T3"/>
                  </a:cxn>
                  <a:cxn ang="T12">
                    <a:pos x="T4" y="T5"/>
                  </a:cxn>
                  <a:cxn ang="T13">
                    <a:pos x="T6" y="T7"/>
                  </a:cxn>
                  <a:cxn ang="T14">
                    <a:pos x="T8" y="T9"/>
                  </a:cxn>
                </a:cxnLst>
                <a:rect l="T15" t="T16" r="T17" b="T18"/>
                <a:pathLst>
                  <a:path w="228" h="934">
                    <a:moveTo>
                      <a:pt x="0" y="128"/>
                    </a:moveTo>
                    <a:lnTo>
                      <a:pt x="228" y="0"/>
                    </a:lnTo>
                    <a:lnTo>
                      <a:pt x="228" y="802"/>
                    </a:lnTo>
                    <a:lnTo>
                      <a:pt x="0" y="934"/>
                    </a:lnTo>
                    <a:lnTo>
                      <a:pt x="0" y="128"/>
                    </a:lnTo>
                    <a:close/>
                  </a:path>
                </a:pathLst>
              </a:custGeom>
              <a:solidFill>
                <a:srgbClr val="ADCCB9">
                  <a:alpha val="65881"/>
                </a:srgbClr>
              </a:solidFill>
              <a:ln w="9525">
                <a:solidFill>
                  <a:srgbClr val="000000">
                    <a:alpha val="65881"/>
                  </a:srgbClr>
                </a:solidFill>
                <a:round/>
                <a:headEnd/>
                <a:tailEnd/>
              </a:ln>
            </p:spPr>
            <p:txBody>
              <a:bodyPr/>
              <a:lstStyle/>
              <a:p>
                <a:endParaRPr lang="en-US"/>
              </a:p>
            </p:txBody>
          </p:sp>
          <p:sp>
            <p:nvSpPr>
              <p:cNvPr id="9728" name="Line 876"/>
              <p:cNvSpPr>
                <a:spLocks noChangeAspect="1" noChangeShapeType="1"/>
              </p:cNvSpPr>
              <p:nvPr/>
            </p:nvSpPr>
            <p:spPr bwMode="auto">
              <a:xfrm>
                <a:off x="8750" y="2391"/>
                <a:ext cx="0" cy="802"/>
              </a:xfrm>
              <a:prstGeom prst="line">
                <a:avLst/>
              </a:prstGeom>
              <a:noFill/>
              <a:ln w="9525">
                <a:solidFill>
                  <a:srgbClr val="000000">
                    <a:alpha val="65881"/>
                  </a:srgbClr>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29" name="Line 877"/>
              <p:cNvSpPr>
                <a:spLocks noChangeAspect="1" noChangeShapeType="1"/>
              </p:cNvSpPr>
              <p:nvPr/>
            </p:nvSpPr>
            <p:spPr bwMode="auto">
              <a:xfrm flipV="1">
                <a:off x="8750" y="2253"/>
                <a:ext cx="222" cy="128"/>
              </a:xfrm>
              <a:prstGeom prst="line">
                <a:avLst/>
              </a:prstGeom>
              <a:noFill/>
              <a:ln w="9525">
                <a:solidFill>
                  <a:srgbClr val="000000">
                    <a:alpha val="65881"/>
                  </a:srgbClr>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30" name="Line 878"/>
              <p:cNvSpPr>
                <a:spLocks noChangeAspect="1" noChangeShapeType="1"/>
              </p:cNvSpPr>
              <p:nvPr/>
            </p:nvSpPr>
            <p:spPr bwMode="auto">
              <a:xfrm flipV="1">
                <a:off x="8760" y="3059"/>
                <a:ext cx="222" cy="128"/>
              </a:xfrm>
              <a:prstGeom prst="line">
                <a:avLst/>
              </a:prstGeom>
              <a:noFill/>
              <a:ln w="9525">
                <a:solidFill>
                  <a:srgbClr val="000000">
                    <a:alpha val="65881"/>
                  </a:srgbClr>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31" name="Line 879"/>
              <p:cNvSpPr>
                <a:spLocks noChangeAspect="1" noChangeShapeType="1"/>
              </p:cNvSpPr>
              <p:nvPr/>
            </p:nvSpPr>
            <p:spPr bwMode="auto">
              <a:xfrm>
                <a:off x="8978" y="2253"/>
                <a:ext cx="0" cy="802"/>
              </a:xfrm>
              <a:prstGeom prst="line">
                <a:avLst/>
              </a:prstGeom>
              <a:noFill/>
              <a:ln w="9525">
                <a:solidFill>
                  <a:srgbClr val="000000">
                    <a:alpha val="65881"/>
                  </a:srgbClr>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723" name="Freeform 880"/>
            <p:cNvSpPr>
              <a:spLocks noChangeAspect="1"/>
            </p:cNvSpPr>
            <p:nvPr/>
          </p:nvSpPr>
          <p:spPr bwMode="auto">
            <a:xfrm>
              <a:off x="4851" y="5424"/>
              <a:ext cx="681" cy="1090"/>
            </a:xfrm>
            <a:custGeom>
              <a:avLst/>
              <a:gdLst>
                <a:gd name="T0" fmla="*/ 53 w 1134"/>
                <a:gd name="T1" fmla="*/ 0 h 1816"/>
                <a:gd name="T2" fmla="*/ 0 w 1134"/>
                <a:gd name="T3" fmla="*/ 31 h 1816"/>
                <a:gd name="T4" fmla="*/ 0 w 1134"/>
                <a:gd name="T5" fmla="*/ 85 h 1816"/>
                <a:gd name="T6" fmla="*/ 53 w 1134"/>
                <a:gd name="T7" fmla="*/ 54 h 1816"/>
                <a:gd name="T8" fmla="*/ 53 w 1134"/>
                <a:gd name="T9" fmla="*/ 0 h 1816"/>
                <a:gd name="T10" fmla="*/ 0 60000 65536"/>
                <a:gd name="T11" fmla="*/ 0 60000 65536"/>
                <a:gd name="T12" fmla="*/ 0 60000 65536"/>
                <a:gd name="T13" fmla="*/ 0 60000 65536"/>
                <a:gd name="T14" fmla="*/ 0 60000 65536"/>
                <a:gd name="T15" fmla="*/ 0 w 1134"/>
                <a:gd name="T16" fmla="*/ 0 h 1816"/>
                <a:gd name="T17" fmla="*/ 1134 w 1134"/>
                <a:gd name="T18" fmla="*/ 1816 h 1816"/>
              </a:gdLst>
              <a:ahLst/>
              <a:cxnLst>
                <a:cxn ang="T10">
                  <a:pos x="T0" y="T1"/>
                </a:cxn>
                <a:cxn ang="T11">
                  <a:pos x="T2" y="T3"/>
                </a:cxn>
                <a:cxn ang="T12">
                  <a:pos x="T4" y="T5"/>
                </a:cxn>
                <a:cxn ang="T13">
                  <a:pos x="T6" y="T7"/>
                </a:cxn>
                <a:cxn ang="T14">
                  <a:pos x="T8" y="T9"/>
                </a:cxn>
              </a:cxnLst>
              <a:rect l="T15" t="T16" r="T17" b="T18"/>
              <a:pathLst>
                <a:path w="1134" h="1816">
                  <a:moveTo>
                    <a:pt x="1134" y="0"/>
                  </a:moveTo>
                  <a:lnTo>
                    <a:pt x="0" y="651"/>
                  </a:lnTo>
                  <a:lnTo>
                    <a:pt x="0" y="1816"/>
                  </a:lnTo>
                  <a:lnTo>
                    <a:pt x="1134" y="1157"/>
                  </a:lnTo>
                  <a:lnTo>
                    <a:pt x="1134" y="0"/>
                  </a:lnTo>
                  <a:close/>
                </a:path>
              </a:pathLst>
            </a:custGeom>
            <a:solidFill>
              <a:srgbClr val="F88831">
                <a:alpha val="65881"/>
              </a:srgbClr>
            </a:solidFill>
            <a:ln w="9525">
              <a:solidFill>
                <a:srgbClr val="000000">
                  <a:alpha val="65881"/>
                </a:srgbClr>
              </a:solidFill>
              <a:round/>
              <a:headEnd/>
              <a:tailEnd/>
            </a:ln>
          </p:spPr>
          <p:txBody>
            <a:bodyPr/>
            <a:lstStyle/>
            <a:p>
              <a:endParaRPr lang="en-US"/>
            </a:p>
          </p:txBody>
        </p:sp>
        <p:sp>
          <p:nvSpPr>
            <p:cNvPr id="9724" name="Line 881"/>
            <p:cNvSpPr>
              <a:spLocks noChangeAspect="1" noChangeShapeType="1"/>
            </p:cNvSpPr>
            <p:nvPr/>
          </p:nvSpPr>
          <p:spPr bwMode="auto">
            <a:xfrm flipV="1">
              <a:off x="4831" y="5839"/>
              <a:ext cx="681" cy="393"/>
            </a:xfrm>
            <a:prstGeom prst="line">
              <a:avLst/>
            </a:prstGeom>
            <a:noFill/>
            <a:ln w="9525">
              <a:solidFill>
                <a:srgbClr val="000000">
                  <a:alpha val="65881"/>
                </a:srgbClr>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25" name="Freeform 882"/>
            <p:cNvSpPr>
              <a:spLocks noChangeAspect="1"/>
            </p:cNvSpPr>
            <p:nvPr/>
          </p:nvSpPr>
          <p:spPr bwMode="auto">
            <a:xfrm>
              <a:off x="4824" y="5838"/>
              <a:ext cx="686" cy="676"/>
            </a:xfrm>
            <a:custGeom>
              <a:avLst/>
              <a:gdLst>
                <a:gd name="T0" fmla="*/ 53 w 1144"/>
                <a:gd name="T1" fmla="*/ 0 h 1125"/>
                <a:gd name="T2" fmla="*/ 1 w 1144"/>
                <a:gd name="T3" fmla="*/ 31 h 1125"/>
                <a:gd name="T4" fmla="*/ 0 w 1144"/>
                <a:gd name="T5" fmla="*/ 53 h 1125"/>
                <a:gd name="T6" fmla="*/ 53 w 1144"/>
                <a:gd name="T7" fmla="*/ 21 h 1125"/>
                <a:gd name="T8" fmla="*/ 53 w 1144"/>
                <a:gd name="T9" fmla="*/ 0 h 1125"/>
                <a:gd name="T10" fmla="*/ 0 60000 65536"/>
                <a:gd name="T11" fmla="*/ 0 60000 65536"/>
                <a:gd name="T12" fmla="*/ 0 60000 65536"/>
                <a:gd name="T13" fmla="*/ 0 60000 65536"/>
                <a:gd name="T14" fmla="*/ 0 60000 65536"/>
                <a:gd name="T15" fmla="*/ 0 w 1144"/>
                <a:gd name="T16" fmla="*/ 0 h 1125"/>
                <a:gd name="T17" fmla="*/ 1144 w 1144"/>
                <a:gd name="T18" fmla="*/ 1125 h 1125"/>
              </a:gdLst>
              <a:ahLst/>
              <a:cxnLst>
                <a:cxn ang="T10">
                  <a:pos x="T0" y="T1"/>
                </a:cxn>
                <a:cxn ang="T11">
                  <a:pos x="T2" y="T3"/>
                </a:cxn>
                <a:cxn ang="T12">
                  <a:pos x="T4" y="T5"/>
                </a:cxn>
                <a:cxn ang="T13">
                  <a:pos x="T6" y="T7"/>
                </a:cxn>
                <a:cxn ang="T14">
                  <a:pos x="T8" y="T9"/>
                </a:cxn>
              </a:cxnLst>
              <a:rect l="T15" t="T16" r="T17" b="T18"/>
              <a:pathLst>
                <a:path w="1144" h="1125">
                  <a:moveTo>
                    <a:pt x="1144" y="0"/>
                  </a:moveTo>
                  <a:lnTo>
                    <a:pt x="10" y="656"/>
                  </a:lnTo>
                  <a:lnTo>
                    <a:pt x="0" y="1125"/>
                  </a:lnTo>
                  <a:lnTo>
                    <a:pt x="1144" y="455"/>
                  </a:lnTo>
                  <a:lnTo>
                    <a:pt x="1144" y="0"/>
                  </a:lnTo>
                  <a:close/>
                </a:path>
              </a:pathLst>
            </a:custGeom>
            <a:solidFill>
              <a:srgbClr val="FF44EF">
                <a:alpha val="65881"/>
              </a:srgbClr>
            </a:solidFill>
            <a:ln w="9525">
              <a:solidFill>
                <a:srgbClr val="000000">
                  <a:alpha val="65881"/>
                </a:srgbClr>
              </a:solidFill>
              <a:round/>
              <a:headEnd/>
              <a:tailEnd/>
            </a:ln>
          </p:spPr>
          <p:txBody>
            <a:bodyPr/>
            <a:lstStyle/>
            <a:p>
              <a:endParaRPr lang="en-US"/>
            </a:p>
          </p:txBody>
        </p:sp>
      </p:grpSp>
      <p:grpSp>
        <p:nvGrpSpPr>
          <p:cNvPr id="23" name="Group 938"/>
          <p:cNvGrpSpPr>
            <a:grpSpLocks noChangeAspect="1"/>
          </p:cNvGrpSpPr>
          <p:nvPr/>
        </p:nvGrpSpPr>
        <p:grpSpPr bwMode="auto">
          <a:xfrm>
            <a:off x="8664576" y="3098800"/>
            <a:ext cx="715963" cy="704850"/>
            <a:chOff x="5579" y="6870"/>
            <a:chExt cx="3213" cy="3163"/>
          </a:xfrm>
        </p:grpSpPr>
        <p:sp>
          <p:nvSpPr>
            <p:cNvPr id="9676" name="Line 939"/>
            <p:cNvSpPr>
              <a:spLocks noChangeAspect="1" noChangeShapeType="1"/>
            </p:cNvSpPr>
            <p:nvPr/>
          </p:nvSpPr>
          <p:spPr bwMode="auto">
            <a:xfrm rot="-3600000">
              <a:off x="6724" y="8223"/>
              <a:ext cx="0" cy="188"/>
            </a:xfrm>
            <a:prstGeom prst="line">
              <a:avLst/>
            </a:prstGeom>
            <a:noFill/>
            <a:ln w="6350">
              <a:solidFill>
                <a:srgbClr val="800000">
                  <a:alpha val="65881"/>
                </a:srgbClr>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9677" name="Group 940"/>
            <p:cNvGrpSpPr>
              <a:grpSpLocks noChangeAspect="1"/>
            </p:cNvGrpSpPr>
            <p:nvPr/>
          </p:nvGrpSpPr>
          <p:grpSpPr bwMode="auto">
            <a:xfrm>
              <a:off x="6609" y="7574"/>
              <a:ext cx="190" cy="664"/>
              <a:chOff x="2729" y="5566"/>
              <a:chExt cx="190" cy="664"/>
            </a:xfrm>
          </p:grpSpPr>
          <p:sp>
            <p:nvSpPr>
              <p:cNvPr id="9711" name="Freeform 941"/>
              <p:cNvSpPr>
                <a:spLocks noChangeAspect="1"/>
              </p:cNvSpPr>
              <p:nvPr/>
            </p:nvSpPr>
            <p:spPr bwMode="auto">
              <a:xfrm>
                <a:off x="2746" y="5566"/>
                <a:ext cx="157" cy="664"/>
              </a:xfrm>
              <a:custGeom>
                <a:avLst/>
                <a:gdLst>
                  <a:gd name="T0" fmla="*/ 12 w 262"/>
                  <a:gd name="T1" fmla="*/ 7 h 1107"/>
                  <a:gd name="T2" fmla="*/ 0 w 262"/>
                  <a:gd name="T3" fmla="*/ 0 h 1107"/>
                  <a:gd name="T4" fmla="*/ 0 w 262"/>
                  <a:gd name="T5" fmla="*/ 45 h 1107"/>
                  <a:gd name="T6" fmla="*/ 12 w 262"/>
                  <a:gd name="T7" fmla="*/ 52 h 1107"/>
                  <a:gd name="T8" fmla="*/ 12 w 262"/>
                  <a:gd name="T9" fmla="*/ 7 h 1107"/>
                  <a:gd name="T10" fmla="*/ 0 60000 65536"/>
                  <a:gd name="T11" fmla="*/ 0 60000 65536"/>
                  <a:gd name="T12" fmla="*/ 0 60000 65536"/>
                  <a:gd name="T13" fmla="*/ 0 60000 65536"/>
                  <a:gd name="T14" fmla="*/ 0 60000 65536"/>
                  <a:gd name="T15" fmla="*/ 0 w 262"/>
                  <a:gd name="T16" fmla="*/ 0 h 1107"/>
                  <a:gd name="T17" fmla="*/ 262 w 262"/>
                  <a:gd name="T18" fmla="*/ 1107 h 1107"/>
                </a:gdLst>
                <a:ahLst/>
                <a:cxnLst>
                  <a:cxn ang="T10">
                    <a:pos x="T0" y="T1"/>
                  </a:cxn>
                  <a:cxn ang="T11">
                    <a:pos x="T2" y="T3"/>
                  </a:cxn>
                  <a:cxn ang="T12">
                    <a:pos x="T4" y="T5"/>
                  </a:cxn>
                  <a:cxn ang="T13">
                    <a:pos x="T6" y="T7"/>
                  </a:cxn>
                  <a:cxn ang="T14">
                    <a:pos x="T8" y="T9"/>
                  </a:cxn>
                </a:cxnLst>
                <a:rect l="T15" t="T16" r="T17" b="T18"/>
                <a:pathLst>
                  <a:path w="262" h="1107">
                    <a:moveTo>
                      <a:pt x="262" y="143"/>
                    </a:moveTo>
                    <a:lnTo>
                      <a:pt x="0" y="0"/>
                    </a:lnTo>
                    <a:lnTo>
                      <a:pt x="0" y="964"/>
                    </a:lnTo>
                    <a:lnTo>
                      <a:pt x="262" y="1107"/>
                    </a:lnTo>
                    <a:lnTo>
                      <a:pt x="262" y="143"/>
                    </a:lnTo>
                    <a:close/>
                  </a:path>
                </a:pathLst>
              </a:custGeom>
              <a:solidFill>
                <a:srgbClr val="00FFFF">
                  <a:alpha val="65881"/>
                </a:srgbClr>
              </a:solidFill>
              <a:ln w="6350">
                <a:solidFill>
                  <a:srgbClr val="800000">
                    <a:alpha val="65881"/>
                  </a:srgbClr>
                </a:solidFill>
                <a:round/>
                <a:headEnd/>
                <a:tailEnd/>
              </a:ln>
            </p:spPr>
            <p:txBody>
              <a:bodyPr/>
              <a:lstStyle/>
              <a:p>
                <a:endParaRPr lang="en-US"/>
              </a:p>
            </p:txBody>
          </p:sp>
          <p:sp>
            <p:nvSpPr>
              <p:cNvPr id="9712" name="Line 942"/>
              <p:cNvSpPr>
                <a:spLocks noChangeAspect="1" noChangeShapeType="1"/>
              </p:cNvSpPr>
              <p:nvPr/>
            </p:nvSpPr>
            <p:spPr bwMode="auto">
              <a:xfrm>
                <a:off x="2746" y="5566"/>
                <a:ext cx="0" cy="578"/>
              </a:xfrm>
              <a:prstGeom prst="line">
                <a:avLst/>
              </a:prstGeom>
              <a:noFill/>
              <a:ln w="6350">
                <a:solidFill>
                  <a:srgbClr val="800000">
                    <a:alpha val="65881"/>
                  </a:srgbClr>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13" name="Line 943"/>
              <p:cNvSpPr>
                <a:spLocks noChangeAspect="1" noChangeShapeType="1"/>
              </p:cNvSpPr>
              <p:nvPr/>
            </p:nvSpPr>
            <p:spPr bwMode="auto">
              <a:xfrm rot="-3600000">
                <a:off x="2823" y="6095"/>
                <a:ext cx="0" cy="188"/>
              </a:xfrm>
              <a:prstGeom prst="line">
                <a:avLst/>
              </a:prstGeom>
              <a:noFill/>
              <a:ln w="6350">
                <a:solidFill>
                  <a:srgbClr val="800000">
                    <a:alpha val="65881"/>
                  </a:srgbClr>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14" name="Line 944"/>
              <p:cNvSpPr>
                <a:spLocks noChangeAspect="1" noChangeShapeType="1"/>
              </p:cNvSpPr>
              <p:nvPr/>
            </p:nvSpPr>
            <p:spPr bwMode="auto">
              <a:xfrm rot="-3600000">
                <a:off x="2825" y="5521"/>
                <a:ext cx="0" cy="188"/>
              </a:xfrm>
              <a:prstGeom prst="line">
                <a:avLst/>
              </a:prstGeom>
              <a:noFill/>
              <a:ln w="6350">
                <a:solidFill>
                  <a:srgbClr val="800000">
                    <a:alpha val="65881"/>
                  </a:srgbClr>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15" name="Line 945"/>
              <p:cNvSpPr>
                <a:spLocks noChangeAspect="1" noChangeShapeType="1"/>
              </p:cNvSpPr>
              <p:nvPr/>
            </p:nvSpPr>
            <p:spPr bwMode="auto">
              <a:xfrm>
                <a:off x="2903" y="5652"/>
                <a:ext cx="0" cy="578"/>
              </a:xfrm>
              <a:prstGeom prst="line">
                <a:avLst/>
              </a:prstGeom>
              <a:noFill/>
              <a:ln w="6350">
                <a:solidFill>
                  <a:srgbClr val="800000">
                    <a:alpha val="65881"/>
                  </a:srgbClr>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678" name="Freeform 946"/>
            <p:cNvSpPr>
              <a:spLocks noChangeAspect="1"/>
            </p:cNvSpPr>
            <p:nvPr/>
          </p:nvSpPr>
          <p:spPr bwMode="auto">
            <a:xfrm>
              <a:off x="6630" y="8157"/>
              <a:ext cx="496" cy="471"/>
            </a:xfrm>
            <a:custGeom>
              <a:avLst/>
              <a:gdLst>
                <a:gd name="T0" fmla="*/ 38 w 827"/>
                <a:gd name="T1" fmla="*/ 22 h 784"/>
                <a:gd name="T2" fmla="*/ 0 w 827"/>
                <a:gd name="T3" fmla="*/ 0 h 784"/>
                <a:gd name="T4" fmla="*/ 0 w 827"/>
                <a:gd name="T5" fmla="*/ 15 h 784"/>
                <a:gd name="T6" fmla="*/ 38 w 827"/>
                <a:gd name="T7" fmla="*/ 37 h 784"/>
                <a:gd name="T8" fmla="*/ 38 w 827"/>
                <a:gd name="T9" fmla="*/ 22 h 784"/>
                <a:gd name="T10" fmla="*/ 0 60000 65536"/>
                <a:gd name="T11" fmla="*/ 0 60000 65536"/>
                <a:gd name="T12" fmla="*/ 0 60000 65536"/>
                <a:gd name="T13" fmla="*/ 0 60000 65536"/>
                <a:gd name="T14" fmla="*/ 0 60000 65536"/>
                <a:gd name="T15" fmla="*/ 0 w 827"/>
                <a:gd name="T16" fmla="*/ 0 h 784"/>
                <a:gd name="T17" fmla="*/ 827 w 827"/>
                <a:gd name="T18" fmla="*/ 784 h 784"/>
              </a:gdLst>
              <a:ahLst/>
              <a:cxnLst>
                <a:cxn ang="T10">
                  <a:pos x="T0" y="T1"/>
                </a:cxn>
                <a:cxn ang="T11">
                  <a:pos x="T2" y="T3"/>
                </a:cxn>
                <a:cxn ang="T12">
                  <a:pos x="T4" y="T5"/>
                </a:cxn>
                <a:cxn ang="T13">
                  <a:pos x="T6" y="T7"/>
                </a:cxn>
                <a:cxn ang="T14">
                  <a:pos x="T8" y="T9"/>
                </a:cxn>
              </a:cxnLst>
              <a:rect l="T15" t="T16" r="T17" b="T18"/>
              <a:pathLst>
                <a:path w="827" h="784">
                  <a:moveTo>
                    <a:pt x="827" y="470"/>
                  </a:moveTo>
                  <a:lnTo>
                    <a:pt x="0" y="0"/>
                  </a:lnTo>
                  <a:lnTo>
                    <a:pt x="0" y="314"/>
                  </a:lnTo>
                  <a:lnTo>
                    <a:pt x="827" y="784"/>
                  </a:lnTo>
                  <a:lnTo>
                    <a:pt x="827" y="470"/>
                  </a:lnTo>
                  <a:close/>
                </a:path>
              </a:pathLst>
            </a:custGeom>
            <a:solidFill>
              <a:srgbClr val="3366FF">
                <a:alpha val="65881"/>
              </a:srgbClr>
            </a:solidFill>
            <a:ln w="6350">
              <a:solidFill>
                <a:srgbClr val="800000">
                  <a:alpha val="65881"/>
                </a:srgbClr>
              </a:solidFill>
              <a:round/>
              <a:headEnd/>
              <a:tailEnd/>
            </a:ln>
          </p:spPr>
          <p:txBody>
            <a:bodyPr/>
            <a:lstStyle/>
            <a:p>
              <a:endParaRPr lang="en-US"/>
            </a:p>
          </p:txBody>
        </p:sp>
        <p:sp>
          <p:nvSpPr>
            <p:cNvPr id="9679" name="Freeform 947"/>
            <p:cNvSpPr>
              <a:spLocks noChangeAspect="1"/>
            </p:cNvSpPr>
            <p:nvPr/>
          </p:nvSpPr>
          <p:spPr bwMode="auto">
            <a:xfrm>
              <a:off x="6613" y="7779"/>
              <a:ext cx="880" cy="1081"/>
            </a:xfrm>
            <a:custGeom>
              <a:avLst/>
              <a:gdLst>
                <a:gd name="T0" fmla="*/ 0 w 1468"/>
                <a:gd name="T1" fmla="*/ 0 h 1801"/>
                <a:gd name="T2" fmla="*/ 0 w 1468"/>
                <a:gd name="T3" fmla="*/ 45 h 1801"/>
                <a:gd name="T4" fmla="*/ 68 w 1468"/>
                <a:gd name="T5" fmla="*/ 84 h 1801"/>
                <a:gd name="T6" fmla="*/ 68 w 1468"/>
                <a:gd name="T7" fmla="*/ 40 h 1801"/>
                <a:gd name="T8" fmla="*/ 0 w 1468"/>
                <a:gd name="T9" fmla="*/ 0 h 1801"/>
                <a:gd name="T10" fmla="*/ 0 60000 65536"/>
                <a:gd name="T11" fmla="*/ 0 60000 65536"/>
                <a:gd name="T12" fmla="*/ 0 60000 65536"/>
                <a:gd name="T13" fmla="*/ 0 60000 65536"/>
                <a:gd name="T14" fmla="*/ 0 60000 65536"/>
                <a:gd name="T15" fmla="*/ 0 w 1468"/>
                <a:gd name="T16" fmla="*/ 0 h 1801"/>
                <a:gd name="T17" fmla="*/ 1468 w 1468"/>
                <a:gd name="T18" fmla="*/ 1801 h 1801"/>
              </a:gdLst>
              <a:ahLst/>
              <a:cxnLst>
                <a:cxn ang="T10">
                  <a:pos x="T0" y="T1"/>
                </a:cxn>
                <a:cxn ang="T11">
                  <a:pos x="T2" y="T3"/>
                </a:cxn>
                <a:cxn ang="T12">
                  <a:pos x="T4" y="T5"/>
                </a:cxn>
                <a:cxn ang="T13">
                  <a:pos x="T6" y="T7"/>
                </a:cxn>
                <a:cxn ang="T14">
                  <a:pos x="T8" y="T9"/>
                </a:cxn>
              </a:cxnLst>
              <a:rect l="T15" t="T16" r="T17" b="T18"/>
              <a:pathLst>
                <a:path w="1468" h="1801">
                  <a:moveTo>
                    <a:pt x="0" y="0"/>
                  </a:moveTo>
                  <a:lnTo>
                    <a:pt x="0" y="964"/>
                  </a:lnTo>
                  <a:lnTo>
                    <a:pt x="1468" y="1801"/>
                  </a:lnTo>
                  <a:lnTo>
                    <a:pt x="1468" y="859"/>
                  </a:lnTo>
                  <a:lnTo>
                    <a:pt x="0" y="0"/>
                  </a:lnTo>
                  <a:close/>
                </a:path>
              </a:pathLst>
            </a:custGeom>
            <a:solidFill>
              <a:srgbClr val="FFE57F">
                <a:alpha val="65881"/>
              </a:srgbClr>
            </a:solidFill>
            <a:ln w="6350">
              <a:solidFill>
                <a:srgbClr val="800000">
                  <a:alpha val="65881"/>
                </a:srgbClr>
              </a:solidFill>
              <a:round/>
              <a:headEnd/>
              <a:tailEnd/>
            </a:ln>
          </p:spPr>
          <p:txBody>
            <a:bodyPr/>
            <a:lstStyle/>
            <a:p>
              <a:endParaRPr lang="en-US"/>
            </a:p>
          </p:txBody>
        </p:sp>
        <p:sp>
          <p:nvSpPr>
            <p:cNvPr id="9680" name="Line 948"/>
            <p:cNvSpPr>
              <a:spLocks noChangeAspect="1" noChangeShapeType="1"/>
            </p:cNvSpPr>
            <p:nvPr/>
          </p:nvSpPr>
          <p:spPr bwMode="auto">
            <a:xfrm>
              <a:off x="5739" y="8287"/>
              <a:ext cx="2945" cy="1701"/>
            </a:xfrm>
            <a:prstGeom prst="line">
              <a:avLst/>
            </a:prstGeom>
            <a:noFill/>
            <a:ln w="9525">
              <a:solidFill>
                <a:srgbClr val="000000">
                  <a:alpha val="65881"/>
                </a:srgbClr>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81" name="Freeform 949"/>
            <p:cNvSpPr>
              <a:spLocks noChangeAspect="1"/>
            </p:cNvSpPr>
            <p:nvPr/>
          </p:nvSpPr>
          <p:spPr bwMode="auto">
            <a:xfrm>
              <a:off x="5739" y="7852"/>
              <a:ext cx="2938" cy="2034"/>
            </a:xfrm>
            <a:custGeom>
              <a:avLst/>
              <a:gdLst>
                <a:gd name="T0" fmla="*/ 229 w 4896"/>
                <a:gd name="T1" fmla="*/ 158 h 3390"/>
                <a:gd name="T2" fmla="*/ 196 w 4896"/>
                <a:gd name="T3" fmla="*/ 139 h 3390"/>
                <a:gd name="T4" fmla="*/ 196 w 4896"/>
                <a:gd name="T5" fmla="*/ 131 h 3390"/>
                <a:gd name="T6" fmla="*/ 188 w 4896"/>
                <a:gd name="T7" fmla="*/ 127 h 3390"/>
                <a:gd name="T8" fmla="*/ 188 w 4896"/>
                <a:gd name="T9" fmla="*/ 135 h 3390"/>
                <a:gd name="T10" fmla="*/ 37 w 4896"/>
                <a:gd name="T11" fmla="*/ 48 h 3390"/>
                <a:gd name="T12" fmla="*/ 38 w 4896"/>
                <a:gd name="T13" fmla="*/ 42 h 3390"/>
                <a:gd name="T14" fmla="*/ 31 w 4896"/>
                <a:gd name="T15" fmla="*/ 37 h 3390"/>
                <a:gd name="T16" fmla="*/ 31 w 4896"/>
                <a:gd name="T17" fmla="*/ 44 h 3390"/>
                <a:gd name="T18" fmla="*/ 0 w 4896"/>
                <a:gd name="T19" fmla="*/ 25 h 3390"/>
                <a:gd name="T20" fmla="*/ 0 w 4896"/>
                <a:gd name="T21" fmla="*/ 0 h 3390"/>
                <a:gd name="T22" fmla="*/ 229 w 4896"/>
                <a:gd name="T23" fmla="*/ 131 h 3390"/>
                <a:gd name="T24" fmla="*/ 229 w 4896"/>
                <a:gd name="T25" fmla="*/ 158 h 339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896"/>
                <a:gd name="T40" fmla="*/ 0 h 3390"/>
                <a:gd name="T41" fmla="*/ 4896 w 4896"/>
                <a:gd name="T42" fmla="*/ 3390 h 339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896" h="3390">
                  <a:moveTo>
                    <a:pt x="4896" y="3390"/>
                  </a:moveTo>
                  <a:lnTo>
                    <a:pt x="4190" y="2967"/>
                  </a:lnTo>
                  <a:lnTo>
                    <a:pt x="4190" y="2817"/>
                  </a:lnTo>
                  <a:lnTo>
                    <a:pt x="4042" y="2732"/>
                  </a:lnTo>
                  <a:lnTo>
                    <a:pt x="4042" y="2893"/>
                  </a:lnTo>
                  <a:lnTo>
                    <a:pt x="801" y="1032"/>
                  </a:lnTo>
                  <a:lnTo>
                    <a:pt x="812" y="891"/>
                  </a:lnTo>
                  <a:lnTo>
                    <a:pt x="668" y="799"/>
                  </a:lnTo>
                  <a:lnTo>
                    <a:pt x="664" y="957"/>
                  </a:lnTo>
                  <a:lnTo>
                    <a:pt x="0" y="527"/>
                  </a:lnTo>
                  <a:lnTo>
                    <a:pt x="0" y="0"/>
                  </a:lnTo>
                  <a:lnTo>
                    <a:pt x="4896" y="2817"/>
                  </a:lnTo>
                  <a:lnTo>
                    <a:pt x="4896" y="3390"/>
                  </a:lnTo>
                  <a:close/>
                </a:path>
              </a:pathLst>
            </a:custGeom>
            <a:solidFill>
              <a:srgbClr val="3366FF">
                <a:alpha val="65881"/>
              </a:srgbClr>
            </a:solidFill>
            <a:ln w="6350">
              <a:solidFill>
                <a:srgbClr val="800000">
                  <a:alpha val="65881"/>
                </a:srgbClr>
              </a:solidFill>
              <a:round/>
              <a:headEnd/>
              <a:tailEnd/>
            </a:ln>
          </p:spPr>
          <p:txBody>
            <a:bodyPr/>
            <a:lstStyle/>
            <a:p>
              <a:endParaRPr lang="en-US"/>
            </a:p>
          </p:txBody>
        </p:sp>
        <p:sp>
          <p:nvSpPr>
            <p:cNvPr id="9682" name="Freeform 950"/>
            <p:cNvSpPr>
              <a:spLocks noChangeAspect="1"/>
            </p:cNvSpPr>
            <p:nvPr/>
          </p:nvSpPr>
          <p:spPr bwMode="auto">
            <a:xfrm>
              <a:off x="5797" y="7550"/>
              <a:ext cx="656" cy="692"/>
            </a:xfrm>
            <a:custGeom>
              <a:avLst/>
              <a:gdLst>
                <a:gd name="T0" fmla="*/ 0 w 1092"/>
                <a:gd name="T1" fmla="*/ 25 h 1153"/>
                <a:gd name="T2" fmla="*/ 26 w 1092"/>
                <a:gd name="T3" fmla="*/ 0 h 1153"/>
                <a:gd name="T4" fmla="*/ 51 w 1092"/>
                <a:gd name="T5" fmla="*/ 15 h 1153"/>
                <a:gd name="T6" fmla="*/ 51 w 1092"/>
                <a:gd name="T7" fmla="*/ 53 h 1153"/>
                <a:gd name="T8" fmla="*/ 0 w 1092"/>
                <a:gd name="T9" fmla="*/ 25 h 1153"/>
                <a:gd name="T10" fmla="*/ 0 60000 65536"/>
                <a:gd name="T11" fmla="*/ 0 60000 65536"/>
                <a:gd name="T12" fmla="*/ 0 60000 65536"/>
                <a:gd name="T13" fmla="*/ 0 60000 65536"/>
                <a:gd name="T14" fmla="*/ 0 60000 65536"/>
                <a:gd name="T15" fmla="*/ 0 w 1092"/>
                <a:gd name="T16" fmla="*/ 0 h 1153"/>
                <a:gd name="T17" fmla="*/ 1092 w 1092"/>
                <a:gd name="T18" fmla="*/ 1153 h 1153"/>
              </a:gdLst>
              <a:ahLst/>
              <a:cxnLst>
                <a:cxn ang="T10">
                  <a:pos x="T0" y="T1"/>
                </a:cxn>
                <a:cxn ang="T11">
                  <a:pos x="T2" y="T3"/>
                </a:cxn>
                <a:cxn ang="T12">
                  <a:pos x="T4" y="T5"/>
                </a:cxn>
                <a:cxn ang="T13">
                  <a:pos x="T6" y="T7"/>
                </a:cxn>
                <a:cxn ang="T14">
                  <a:pos x="T8" y="T9"/>
                </a:cxn>
              </a:cxnLst>
              <a:rect l="T15" t="T16" r="T17" b="T18"/>
              <a:pathLst>
                <a:path w="1092" h="1153">
                  <a:moveTo>
                    <a:pt x="0" y="536"/>
                  </a:moveTo>
                  <a:lnTo>
                    <a:pt x="548" y="0"/>
                  </a:lnTo>
                  <a:lnTo>
                    <a:pt x="1092" y="324"/>
                  </a:lnTo>
                  <a:lnTo>
                    <a:pt x="1092" y="1153"/>
                  </a:lnTo>
                  <a:lnTo>
                    <a:pt x="0" y="536"/>
                  </a:lnTo>
                  <a:close/>
                </a:path>
              </a:pathLst>
            </a:custGeom>
            <a:solidFill>
              <a:srgbClr val="FF9DE9">
                <a:alpha val="65881"/>
              </a:srgbClr>
            </a:solidFill>
            <a:ln w="6350">
              <a:solidFill>
                <a:srgbClr val="800000">
                  <a:alpha val="65881"/>
                </a:srgbClr>
              </a:solidFill>
              <a:round/>
              <a:headEnd/>
              <a:tailEnd/>
            </a:ln>
          </p:spPr>
          <p:txBody>
            <a:bodyPr/>
            <a:lstStyle/>
            <a:p>
              <a:endParaRPr lang="en-US"/>
            </a:p>
          </p:txBody>
        </p:sp>
        <p:sp>
          <p:nvSpPr>
            <p:cNvPr id="9683" name="Freeform 951"/>
            <p:cNvSpPr>
              <a:spLocks noChangeAspect="1"/>
            </p:cNvSpPr>
            <p:nvPr/>
          </p:nvSpPr>
          <p:spPr bwMode="auto">
            <a:xfrm>
              <a:off x="6460" y="7040"/>
              <a:ext cx="145" cy="1313"/>
            </a:xfrm>
            <a:custGeom>
              <a:avLst/>
              <a:gdLst>
                <a:gd name="T0" fmla="*/ 0 w 242"/>
                <a:gd name="T1" fmla="*/ 0 h 2188"/>
                <a:gd name="T2" fmla="*/ 1 w 242"/>
                <a:gd name="T3" fmla="*/ 95 h 2188"/>
                <a:gd name="T4" fmla="*/ 11 w 242"/>
                <a:gd name="T5" fmla="*/ 102 h 2188"/>
                <a:gd name="T6" fmla="*/ 11 w 242"/>
                <a:gd name="T7" fmla="*/ 6 h 2188"/>
                <a:gd name="T8" fmla="*/ 0 w 242"/>
                <a:gd name="T9" fmla="*/ 0 h 2188"/>
                <a:gd name="T10" fmla="*/ 0 60000 65536"/>
                <a:gd name="T11" fmla="*/ 0 60000 65536"/>
                <a:gd name="T12" fmla="*/ 0 60000 65536"/>
                <a:gd name="T13" fmla="*/ 0 60000 65536"/>
                <a:gd name="T14" fmla="*/ 0 60000 65536"/>
                <a:gd name="T15" fmla="*/ 0 w 242"/>
                <a:gd name="T16" fmla="*/ 0 h 2188"/>
                <a:gd name="T17" fmla="*/ 242 w 242"/>
                <a:gd name="T18" fmla="*/ 2188 h 2188"/>
              </a:gdLst>
              <a:ahLst/>
              <a:cxnLst>
                <a:cxn ang="T10">
                  <a:pos x="T0" y="T1"/>
                </a:cxn>
                <a:cxn ang="T11">
                  <a:pos x="T2" y="T3"/>
                </a:cxn>
                <a:cxn ang="T12">
                  <a:pos x="T4" y="T5"/>
                </a:cxn>
                <a:cxn ang="T13">
                  <a:pos x="T6" y="T7"/>
                </a:cxn>
                <a:cxn ang="T14">
                  <a:pos x="T8" y="T9"/>
                </a:cxn>
              </a:cxnLst>
              <a:rect l="T15" t="T16" r="T17" b="T18"/>
              <a:pathLst>
                <a:path w="242" h="2188">
                  <a:moveTo>
                    <a:pt x="0" y="0"/>
                  </a:moveTo>
                  <a:lnTo>
                    <a:pt x="4" y="2036"/>
                  </a:lnTo>
                  <a:lnTo>
                    <a:pt x="242" y="2188"/>
                  </a:lnTo>
                  <a:lnTo>
                    <a:pt x="242" y="136"/>
                  </a:lnTo>
                  <a:lnTo>
                    <a:pt x="0" y="0"/>
                  </a:lnTo>
                  <a:close/>
                </a:path>
              </a:pathLst>
            </a:custGeom>
            <a:solidFill>
              <a:srgbClr val="FF9900">
                <a:alpha val="65881"/>
              </a:srgbClr>
            </a:solidFill>
            <a:ln w="6350">
              <a:solidFill>
                <a:srgbClr val="800000">
                  <a:alpha val="65881"/>
                </a:srgbClr>
              </a:solidFill>
              <a:round/>
              <a:headEnd/>
              <a:tailEnd/>
            </a:ln>
          </p:spPr>
          <p:txBody>
            <a:bodyPr/>
            <a:lstStyle/>
            <a:p>
              <a:endParaRPr lang="en-US"/>
            </a:p>
          </p:txBody>
        </p:sp>
        <p:sp>
          <p:nvSpPr>
            <p:cNvPr id="9684" name="Freeform 952"/>
            <p:cNvSpPr>
              <a:spLocks noChangeAspect="1"/>
            </p:cNvSpPr>
            <p:nvPr/>
          </p:nvSpPr>
          <p:spPr bwMode="auto">
            <a:xfrm>
              <a:off x="8684" y="9623"/>
              <a:ext cx="86" cy="379"/>
            </a:xfrm>
            <a:custGeom>
              <a:avLst/>
              <a:gdLst>
                <a:gd name="T0" fmla="*/ 0 w 142"/>
                <a:gd name="T1" fmla="*/ 0 h 632"/>
                <a:gd name="T2" fmla="*/ 7 w 142"/>
                <a:gd name="T3" fmla="*/ 5 h 632"/>
                <a:gd name="T4" fmla="*/ 7 w 142"/>
                <a:gd name="T5" fmla="*/ 29 h 632"/>
                <a:gd name="T6" fmla="*/ 0 w 142"/>
                <a:gd name="T7" fmla="*/ 26 h 632"/>
                <a:gd name="T8" fmla="*/ 0 w 142"/>
                <a:gd name="T9" fmla="*/ 0 h 632"/>
                <a:gd name="T10" fmla="*/ 0 60000 65536"/>
                <a:gd name="T11" fmla="*/ 0 60000 65536"/>
                <a:gd name="T12" fmla="*/ 0 60000 65536"/>
                <a:gd name="T13" fmla="*/ 0 60000 65536"/>
                <a:gd name="T14" fmla="*/ 0 60000 65536"/>
                <a:gd name="T15" fmla="*/ 0 w 142"/>
                <a:gd name="T16" fmla="*/ 0 h 632"/>
                <a:gd name="T17" fmla="*/ 142 w 142"/>
                <a:gd name="T18" fmla="*/ 632 h 632"/>
              </a:gdLst>
              <a:ahLst/>
              <a:cxnLst>
                <a:cxn ang="T10">
                  <a:pos x="T0" y="T1"/>
                </a:cxn>
                <a:cxn ang="T11">
                  <a:pos x="T2" y="T3"/>
                </a:cxn>
                <a:cxn ang="T12">
                  <a:pos x="T4" y="T5"/>
                </a:cxn>
                <a:cxn ang="T13">
                  <a:pos x="T6" y="T7"/>
                </a:cxn>
                <a:cxn ang="T14">
                  <a:pos x="T8" y="T9"/>
                </a:cxn>
              </a:cxnLst>
              <a:rect l="T15" t="T16" r="T17" b="T18"/>
              <a:pathLst>
                <a:path w="142" h="632">
                  <a:moveTo>
                    <a:pt x="0" y="0"/>
                  </a:moveTo>
                  <a:lnTo>
                    <a:pt x="142" y="97"/>
                  </a:lnTo>
                  <a:lnTo>
                    <a:pt x="137" y="632"/>
                  </a:lnTo>
                  <a:lnTo>
                    <a:pt x="0" y="560"/>
                  </a:lnTo>
                  <a:lnTo>
                    <a:pt x="0" y="0"/>
                  </a:lnTo>
                  <a:close/>
                </a:path>
              </a:pathLst>
            </a:custGeom>
            <a:solidFill>
              <a:srgbClr val="A6DF9D">
                <a:alpha val="65881"/>
              </a:srgbClr>
            </a:solidFill>
            <a:ln w="6350">
              <a:solidFill>
                <a:srgbClr val="800000">
                  <a:alpha val="65881"/>
                </a:srgbClr>
              </a:solidFill>
              <a:round/>
              <a:headEnd/>
              <a:tailEnd/>
            </a:ln>
          </p:spPr>
          <p:txBody>
            <a:bodyPr/>
            <a:lstStyle/>
            <a:p>
              <a:endParaRPr lang="en-US"/>
            </a:p>
          </p:txBody>
        </p:sp>
        <p:sp>
          <p:nvSpPr>
            <p:cNvPr id="9685" name="Freeform 953"/>
            <p:cNvSpPr>
              <a:spLocks noChangeAspect="1"/>
            </p:cNvSpPr>
            <p:nvPr/>
          </p:nvSpPr>
          <p:spPr bwMode="auto">
            <a:xfrm>
              <a:off x="6580" y="8457"/>
              <a:ext cx="1177" cy="1007"/>
            </a:xfrm>
            <a:custGeom>
              <a:avLst/>
              <a:gdLst>
                <a:gd name="T0" fmla="*/ 91 w 1962"/>
                <a:gd name="T1" fmla="*/ 53 h 1679"/>
                <a:gd name="T2" fmla="*/ 91 w 1962"/>
                <a:gd name="T3" fmla="*/ 78 h 1679"/>
                <a:gd name="T4" fmla="*/ 1 w 1962"/>
                <a:gd name="T5" fmla="*/ 26 h 1679"/>
                <a:gd name="T6" fmla="*/ 0 w 1962"/>
                <a:gd name="T7" fmla="*/ 0 h 1679"/>
                <a:gd name="T8" fmla="*/ 91 w 1962"/>
                <a:gd name="T9" fmla="*/ 53 h 1679"/>
                <a:gd name="T10" fmla="*/ 0 60000 65536"/>
                <a:gd name="T11" fmla="*/ 0 60000 65536"/>
                <a:gd name="T12" fmla="*/ 0 60000 65536"/>
                <a:gd name="T13" fmla="*/ 0 60000 65536"/>
                <a:gd name="T14" fmla="*/ 0 60000 65536"/>
                <a:gd name="T15" fmla="*/ 0 w 1962"/>
                <a:gd name="T16" fmla="*/ 0 h 1679"/>
                <a:gd name="T17" fmla="*/ 1962 w 1962"/>
                <a:gd name="T18" fmla="*/ 1679 h 1679"/>
              </a:gdLst>
              <a:ahLst/>
              <a:cxnLst>
                <a:cxn ang="T10">
                  <a:pos x="T0" y="T1"/>
                </a:cxn>
                <a:cxn ang="T11">
                  <a:pos x="T2" y="T3"/>
                </a:cxn>
                <a:cxn ang="T12">
                  <a:pos x="T4" y="T5"/>
                </a:cxn>
                <a:cxn ang="T13">
                  <a:pos x="T6" y="T7"/>
                </a:cxn>
                <a:cxn ang="T14">
                  <a:pos x="T8" y="T9"/>
                </a:cxn>
              </a:cxnLst>
              <a:rect l="T15" t="T16" r="T17" b="T18"/>
              <a:pathLst>
                <a:path w="1962" h="1679">
                  <a:moveTo>
                    <a:pt x="1962" y="1128"/>
                  </a:moveTo>
                  <a:lnTo>
                    <a:pt x="1962" y="1679"/>
                  </a:lnTo>
                  <a:lnTo>
                    <a:pt x="9" y="563"/>
                  </a:lnTo>
                  <a:lnTo>
                    <a:pt x="0" y="0"/>
                  </a:lnTo>
                  <a:lnTo>
                    <a:pt x="1962" y="1128"/>
                  </a:lnTo>
                  <a:close/>
                </a:path>
              </a:pathLst>
            </a:custGeom>
            <a:solidFill>
              <a:srgbClr val="FFFF00">
                <a:alpha val="65881"/>
              </a:srgbClr>
            </a:solidFill>
            <a:ln w="6350">
              <a:solidFill>
                <a:srgbClr val="800000">
                  <a:alpha val="65881"/>
                </a:srgbClr>
              </a:solidFill>
              <a:round/>
              <a:headEnd/>
              <a:tailEnd/>
            </a:ln>
          </p:spPr>
          <p:txBody>
            <a:bodyPr/>
            <a:lstStyle/>
            <a:p>
              <a:endParaRPr lang="en-US"/>
            </a:p>
          </p:txBody>
        </p:sp>
        <p:sp>
          <p:nvSpPr>
            <p:cNvPr id="9686" name="Freeform 954"/>
            <p:cNvSpPr>
              <a:spLocks noChangeAspect="1"/>
            </p:cNvSpPr>
            <p:nvPr/>
          </p:nvSpPr>
          <p:spPr bwMode="auto">
            <a:xfrm>
              <a:off x="7498" y="8297"/>
              <a:ext cx="167" cy="663"/>
            </a:xfrm>
            <a:custGeom>
              <a:avLst/>
              <a:gdLst>
                <a:gd name="T0" fmla="*/ 13 w 278"/>
                <a:gd name="T1" fmla="*/ 52 h 1106"/>
                <a:gd name="T2" fmla="*/ 0 w 278"/>
                <a:gd name="T3" fmla="*/ 44 h 1106"/>
                <a:gd name="T4" fmla="*/ 0 w 278"/>
                <a:gd name="T5" fmla="*/ 0 h 1106"/>
                <a:gd name="T6" fmla="*/ 4 w 278"/>
                <a:gd name="T7" fmla="*/ 2 h 1106"/>
                <a:gd name="T8" fmla="*/ 5 w 278"/>
                <a:gd name="T9" fmla="*/ 10 h 1106"/>
                <a:gd name="T10" fmla="*/ 8 w 278"/>
                <a:gd name="T11" fmla="*/ 12 h 1106"/>
                <a:gd name="T12" fmla="*/ 9 w 278"/>
                <a:gd name="T13" fmla="*/ 5 h 1106"/>
                <a:gd name="T14" fmla="*/ 13 w 278"/>
                <a:gd name="T15" fmla="*/ 8 h 1106"/>
                <a:gd name="T16" fmla="*/ 13 w 278"/>
                <a:gd name="T17" fmla="*/ 52 h 110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78"/>
                <a:gd name="T28" fmla="*/ 0 h 1106"/>
                <a:gd name="T29" fmla="*/ 278 w 278"/>
                <a:gd name="T30" fmla="*/ 1106 h 110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78" h="1106">
                  <a:moveTo>
                    <a:pt x="278" y="1106"/>
                  </a:moveTo>
                  <a:lnTo>
                    <a:pt x="0" y="944"/>
                  </a:lnTo>
                  <a:lnTo>
                    <a:pt x="0" y="0"/>
                  </a:lnTo>
                  <a:lnTo>
                    <a:pt x="77" y="47"/>
                  </a:lnTo>
                  <a:lnTo>
                    <a:pt x="97" y="210"/>
                  </a:lnTo>
                  <a:lnTo>
                    <a:pt x="185" y="255"/>
                  </a:lnTo>
                  <a:lnTo>
                    <a:pt x="189" y="113"/>
                  </a:lnTo>
                  <a:lnTo>
                    <a:pt x="278" y="162"/>
                  </a:lnTo>
                  <a:lnTo>
                    <a:pt x="278" y="1106"/>
                  </a:lnTo>
                  <a:close/>
                </a:path>
              </a:pathLst>
            </a:custGeom>
            <a:solidFill>
              <a:srgbClr val="808000">
                <a:alpha val="65881"/>
              </a:srgbClr>
            </a:solidFill>
            <a:ln w="6350">
              <a:solidFill>
                <a:srgbClr val="000000">
                  <a:alpha val="65881"/>
                </a:srgbClr>
              </a:solidFill>
              <a:round/>
              <a:headEnd/>
              <a:tailEnd/>
            </a:ln>
          </p:spPr>
          <p:txBody>
            <a:bodyPr/>
            <a:lstStyle/>
            <a:p>
              <a:endParaRPr lang="en-US"/>
            </a:p>
          </p:txBody>
        </p:sp>
        <p:grpSp>
          <p:nvGrpSpPr>
            <p:cNvPr id="9687" name="Group 955"/>
            <p:cNvGrpSpPr>
              <a:grpSpLocks noChangeAspect="1"/>
            </p:cNvGrpSpPr>
            <p:nvPr/>
          </p:nvGrpSpPr>
          <p:grpSpPr bwMode="auto">
            <a:xfrm>
              <a:off x="7496" y="12058"/>
              <a:ext cx="183" cy="239"/>
              <a:chOff x="12726" y="9289"/>
              <a:chExt cx="306" cy="239"/>
            </a:xfrm>
          </p:grpSpPr>
          <p:sp>
            <p:nvSpPr>
              <p:cNvPr id="9706" name="Line 956"/>
              <p:cNvSpPr>
                <a:spLocks noChangeAspect="1" noChangeShapeType="1"/>
              </p:cNvSpPr>
              <p:nvPr/>
            </p:nvSpPr>
            <p:spPr bwMode="auto">
              <a:xfrm rot="1800000">
                <a:off x="12811" y="9493"/>
                <a:ext cx="121" cy="0"/>
              </a:xfrm>
              <a:prstGeom prst="line">
                <a:avLst/>
              </a:prstGeom>
              <a:noFill/>
              <a:ln w="6350">
                <a:solidFill>
                  <a:srgbClr val="000000">
                    <a:alpha val="65881"/>
                  </a:srgbClr>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07" name="Line 957"/>
              <p:cNvSpPr>
                <a:spLocks noChangeAspect="1" noChangeShapeType="1"/>
              </p:cNvSpPr>
              <p:nvPr/>
            </p:nvSpPr>
            <p:spPr bwMode="auto">
              <a:xfrm flipH="1" flipV="1">
                <a:off x="12923" y="9358"/>
                <a:ext cx="0" cy="170"/>
              </a:xfrm>
              <a:prstGeom prst="line">
                <a:avLst/>
              </a:prstGeom>
              <a:noFill/>
              <a:ln w="6350">
                <a:solidFill>
                  <a:srgbClr val="000000">
                    <a:alpha val="65881"/>
                  </a:srgbClr>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08" name="Line 958"/>
              <p:cNvSpPr>
                <a:spLocks noChangeAspect="1" noChangeShapeType="1"/>
              </p:cNvSpPr>
              <p:nvPr/>
            </p:nvSpPr>
            <p:spPr bwMode="auto">
              <a:xfrm rot="1800000">
                <a:off x="12726" y="9289"/>
                <a:ext cx="113" cy="0"/>
              </a:xfrm>
              <a:prstGeom prst="line">
                <a:avLst/>
              </a:prstGeom>
              <a:noFill/>
              <a:ln w="6350">
                <a:solidFill>
                  <a:srgbClr val="000000">
                    <a:alpha val="65881"/>
                  </a:srgbClr>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09" name="Line 959"/>
              <p:cNvSpPr>
                <a:spLocks noChangeAspect="1" noChangeShapeType="1"/>
              </p:cNvSpPr>
              <p:nvPr/>
            </p:nvSpPr>
            <p:spPr bwMode="auto">
              <a:xfrm flipH="1">
                <a:off x="12831" y="9306"/>
                <a:ext cx="0" cy="170"/>
              </a:xfrm>
              <a:prstGeom prst="line">
                <a:avLst/>
              </a:prstGeom>
              <a:noFill/>
              <a:ln w="6350">
                <a:solidFill>
                  <a:srgbClr val="000000">
                    <a:alpha val="65881"/>
                  </a:srgbClr>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10" name="Line 960"/>
              <p:cNvSpPr>
                <a:spLocks noChangeAspect="1" noChangeShapeType="1"/>
              </p:cNvSpPr>
              <p:nvPr/>
            </p:nvSpPr>
            <p:spPr bwMode="auto">
              <a:xfrm rot="1800000">
                <a:off x="12919" y="9396"/>
                <a:ext cx="113" cy="0"/>
              </a:xfrm>
              <a:prstGeom prst="line">
                <a:avLst/>
              </a:prstGeom>
              <a:noFill/>
              <a:ln w="6350">
                <a:solidFill>
                  <a:srgbClr val="000000">
                    <a:alpha val="65881"/>
                  </a:srgbClr>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688" name="Line 961"/>
            <p:cNvSpPr>
              <a:spLocks noChangeAspect="1" noChangeShapeType="1"/>
            </p:cNvSpPr>
            <p:nvPr/>
          </p:nvSpPr>
          <p:spPr bwMode="auto">
            <a:xfrm>
              <a:off x="7580" y="7611"/>
              <a:ext cx="0" cy="799"/>
            </a:xfrm>
            <a:prstGeom prst="line">
              <a:avLst/>
            </a:prstGeom>
            <a:noFill/>
            <a:ln w="19050">
              <a:solidFill>
                <a:srgbClr val="339966">
                  <a:alpha val="65881"/>
                </a:srgbClr>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89" name="Freeform 962"/>
            <p:cNvSpPr>
              <a:spLocks noChangeAspect="1"/>
            </p:cNvSpPr>
            <p:nvPr/>
          </p:nvSpPr>
          <p:spPr bwMode="auto">
            <a:xfrm>
              <a:off x="7678" y="8580"/>
              <a:ext cx="881" cy="879"/>
            </a:xfrm>
            <a:custGeom>
              <a:avLst/>
              <a:gdLst>
                <a:gd name="T0" fmla="*/ 68 w 1468"/>
                <a:gd name="T1" fmla="*/ 68 h 1465"/>
                <a:gd name="T2" fmla="*/ 1 w 1468"/>
                <a:gd name="T3" fmla="*/ 29 h 1465"/>
                <a:gd name="T4" fmla="*/ 0 w 1468"/>
                <a:gd name="T5" fmla="*/ 0 h 1465"/>
                <a:gd name="T6" fmla="*/ 68 w 1468"/>
                <a:gd name="T7" fmla="*/ 39 h 1465"/>
                <a:gd name="T8" fmla="*/ 68 w 1468"/>
                <a:gd name="T9" fmla="*/ 68 h 1465"/>
                <a:gd name="T10" fmla="*/ 0 60000 65536"/>
                <a:gd name="T11" fmla="*/ 0 60000 65536"/>
                <a:gd name="T12" fmla="*/ 0 60000 65536"/>
                <a:gd name="T13" fmla="*/ 0 60000 65536"/>
                <a:gd name="T14" fmla="*/ 0 60000 65536"/>
                <a:gd name="T15" fmla="*/ 0 w 1468"/>
                <a:gd name="T16" fmla="*/ 0 h 1465"/>
                <a:gd name="T17" fmla="*/ 1468 w 1468"/>
                <a:gd name="T18" fmla="*/ 1465 h 1465"/>
              </a:gdLst>
              <a:ahLst/>
              <a:cxnLst>
                <a:cxn ang="T10">
                  <a:pos x="T0" y="T1"/>
                </a:cxn>
                <a:cxn ang="T11">
                  <a:pos x="T2" y="T3"/>
                </a:cxn>
                <a:cxn ang="T12">
                  <a:pos x="T4" y="T5"/>
                </a:cxn>
                <a:cxn ang="T13">
                  <a:pos x="T6" y="T7"/>
                </a:cxn>
                <a:cxn ang="T14">
                  <a:pos x="T8" y="T9"/>
                </a:cxn>
              </a:cxnLst>
              <a:rect l="T15" t="T16" r="T17" b="T18"/>
              <a:pathLst>
                <a:path w="1468" h="1465">
                  <a:moveTo>
                    <a:pt x="1468" y="1465"/>
                  </a:moveTo>
                  <a:lnTo>
                    <a:pt x="4" y="627"/>
                  </a:lnTo>
                  <a:lnTo>
                    <a:pt x="0" y="0"/>
                  </a:lnTo>
                  <a:lnTo>
                    <a:pt x="1468" y="845"/>
                  </a:lnTo>
                  <a:lnTo>
                    <a:pt x="1468" y="1465"/>
                  </a:lnTo>
                  <a:close/>
                </a:path>
              </a:pathLst>
            </a:custGeom>
            <a:solidFill>
              <a:srgbClr val="FFF16B">
                <a:alpha val="65881"/>
              </a:srgbClr>
            </a:solidFill>
            <a:ln w="6350">
              <a:solidFill>
                <a:srgbClr val="800000">
                  <a:alpha val="65881"/>
                </a:srgbClr>
              </a:solidFill>
              <a:round/>
              <a:headEnd/>
              <a:tailEnd/>
            </a:ln>
          </p:spPr>
          <p:txBody>
            <a:bodyPr/>
            <a:lstStyle/>
            <a:p>
              <a:endParaRPr lang="en-US"/>
            </a:p>
          </p:txBody>
        </p:sp>
        <p:sp>
          <p:nvSpPr>
            <p:cNvPr id="9690" name="Freeform 963"/>
            <p:cNvSpPr>
              <a:spLocks noChangeAspect="1"/>
            </p:cNvSpPr>
            <p:nvPr/>
          </p:nvSpPr>
          <p:spPr bwMode="auto">
            <a:xfrm>
              <a:off x="6462" y="6874"/>
              <a:ext cx="1203" cy="838"/>
            </a:xfrm>
            <a:custGeom>
              <a:avLst/>
              <a:gdLst>
                <a:gd name="T0" fmla="*/ 0 w 1960"/>
                <a:gd name="T1" fmla="*/ 0 h 1396"/>
                <a:gd name="T2" fmla="*/ 0 w 1960"/>
                <a:gd name="T3" fmla="*/ 13 h 1396"/>
                <a:gd name="T4" fmla="*/ 93 w 1960"/>
                <a:gd name="T5" fmla="*/ 60 h 1396"/>
                <a:gd name="T6" fmla="*/ 93 w 1960"/>
                <a:gd name="T7" fmla="*/ 53 h 1396"/>
                <a:gd name="T8" fmla="*/ 100 w 1960"/>
                <a:gd name="T9" fmla="*/ 55 h 1396"/>
                <a:gd name="T10" fmla="*/ 99 w 1960"/>
                <a:gd name="T11" fmla="*/ 62 h 1396"/>
                <a:gd name="T12" fmla="*/ 105 w 1960"/>
                <a:gd name="T13" fmla="*/ 65 h 1396"/>
                <a:gd name="T14" fmla="*/ 105 w 1960"/>
                <a:gd name="T15" fmla="*/ 53 h 1396"/>
                <a:gd name="T16" fmla="*/ 0 w 1960"/>
                <a:gd name="T17" fmla="*/ 0 h 139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960"/>
                <a:gd name="T28" fmla="*/ 0 h 1396"/>
                <a:gd name="T29" fmla="*/ 1960 w 1960"/>
                <a:gd name="T30" fmla="*/ 1396 h 139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960" h="1396">
                  <a:moveTo>
                    <a:pt x="0" y="0"/>
                  </a:moveTo>
                  <a:lnTo>
                    <a:pt x="0" y="283"/>
                  </a:lnTo>
                  <a:lnTo>
                    <a:pt x="1745" y="1279"/>
                  </a:lnTo>
                  <a:lnTo>
                    <a:pt x="1745" y="1121"/>
                  </a:lnTo>
                  <a:lnTo>
                    <a:pt x="1865" y="1180"/>
                  </a:lnTo>
                  <a:lnTo>
                    <a:pt x="1857" y="1339"/>
                  </a:lnTo>
                  <a:lnTo>
                    <a:pt x="1960" y="1396"/>
                  </a:lnTo>
                  <a:lnTo>
                    <a:pt x="1960" y="1121"/>
                  </a:lnTo>
                  <a:lnTo>
                    <a:pt x="0" y="0"/>
                  </a:lnTo>
                  <a:close/>
                </a:path>
              </a:pathLst>
            </a:custGeom>
            <a:solidFill>
              <a:srgbClr val="FF9900">
                <a:alpha val="65881"/>
              </a:srgbClr>
            </a:solidFill>
            <a:ln w="6350">
              <a:solidFill>
                <a:srgbClr val="800000">
                  <a:alpha val="65881"/>
                </a:srgbClr>
              </a:solidFill>
              <a:round/>
              <a:headEnd/>
              <a:tailEnd/>
            </a:ln>
          </p:spPr>
          <p:txBody>
            <a:bodyPr/>
            <a:lstStyle/>
            <a:p>
              <a:endParaRPr lang="en-US"/>
            </a:p>
          </p:txBody>
        </p:sp>
        <p:sp>
          <p:nvSpPr>
            <p:cNvPr id="9691" name="Line 964"/>
            <p:cNvSpPr>
              <a:spLocks noChangeAspect="1" noChangeShapeType="1"/>
            </p:cNvSpPr>
            <p:nvPr/>
          </p:nvSpPr>
          <p:spPr bwMode="auto">
            <a:xfrm rot="10800000" flipH="1">
              <a:off x="6458" y="6870"/>
              <a:ext cx="0" cy="170"/>
            </a:xfrm>
            <a:prstGeom prst="line">
              <a:avLst/>
            </a:prstGeom>
            <a:noFill/>
            <a:ln w="6350">
              <a:solidFill>
                <a:srgbClr val="800000">
                  <a:alpha val="65881"/>
                </a:srgbClr>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92" name="Freeform 965"/>
            <p:cNvSpPr>
              <a:spLocks noChangeAspect="1"/>
            </p:cNvSpPr>
            <p:nvPr/>
          </p:nvSpPr>
          <p:spPr bwMode="auto">
            <a:xfrm>
              <a:off x="5579" y="8094"/>
              <a:ext cx="688" cy="909"/>
            </a:xfrm>
            <a:custGeom>
              <a:avLst/>
              <a:gdLst>
                <a:gd name="T0" fmla="*/ 8 w 1148"/>
                <a:gd name="T1" fmla="*/ 3 h 1516"/>
                <a:gd name="T2" fmla="*/ 17 w 1148"/>
                <a:gd name="T3" fmla="*/ 0 h 1516"/>
                <a:gd name="T4" fmla="*/ 26 w 1148"/>
                <a:gd name="T5" fmla="*/ 3 h 1516"/>
                <a:gd name="T6" fmla="*/ 35 w 1148"/>
                <a:gd name="T7" fmla="*/ 9 h 1516"/>
                <a:gd name="T8" fmla="*/ 42 w 1148"/>
                <a:gd name="T9" fmla="*/ 17 h 1516"/>
                <a:gd name="T10" fmla="*/ 49 w 1148"/>
                <a:gd name="T11" fmla="*/ 30 h 1516"/>
                <a:gd name="T12" fmla="*/ 53 w 1148"/>
                <a:gd name="T13" fmla="*/ 44 h 1516"/>
                <a:gd name="T14" fmla="*/ 53 w 1148"/>
                <a:gd name="T15" fmla="*/ 53 h 1516"/>
                <a:gd name="T16" fmla="*/ 51 w 1148"/>
                <a:gd name="T17" fmla="*/ 64 h 1516"/>
                <a:gd name="T18" fmla="*/ 46 w 1148"/>
                <a:gd name="T19" fmla="*/ 69 h 1516"/>
                <a:gd name="T20" fmla="*/ 39 w 1148"/>
                <a:gd name="T21" fmla="*/ 71 h 1516"/>
                <a:gd name="T22" fmla="*/ 33 w 1148"/>
                <a:gd name="T23" fmla="*/ 69 h 1516"/>
                <a:gd name="T24" fmla="*/ 26 w 1148"/>
                <a:gd name="T25" fmla="*/ 67 h 1516"/>
                <a:gd name="T26" fmla="*/ 21 w 1148"/>
                <a:gd name="T27" fmla="*/ 64 h 1516"/>
                <a:gd name="T28" fmla="*/ 14 w 1148"/>
                <a:gd name="T29" fmla="*/ 57 h 1516"/>
                <a:gd name="T30" fmla="*/ 8 w 1148"/>
                <a:gd name="T31" fmla="*/ 49 h 1516"/>
                <a:gd name="T32" fmla="*/ 3 w 1148"/>
                <a:gd name="T33" fmla="*/ 40 h 1516"/>
                <a:gd name="T34" fmla="*/ 1 w 1148"/>
                <a:gd name="T35" fmla="*/ 29 h 1516"/>
                <a:gd name="T36" fmla="*/ 0 w 1148"/>
                <a:gd name="T37" fmla="*/ 17 h 1516"/>
                <a:gd name="T38" fmla="*/ 2 w 1148"/>
                <a:gd name="T39" fmla="*/ 10 h 1516"/>
                <a:gd name="T40" fmla="*/ 6 w 1148"/>
                <a:gd name="T41" fmla="*/ 5 h 1516"/>
                <a:gd name="T42" fmla="*/ 8 w 1148"/>
                <a:gd name="T43" fmla="*/ 3 h 151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148"/>
                <a:gd name="T67" fmla="*/ 0 h 1516"/>
                <a:gd name="T68" fmla="*/ 1148 w 1148"/>
                <a:gd name="T69" fmla="*/ 1516 h 151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148" h="1516">
                  <a:moveTo>
                    <a:pt x="176" y="61"/>
                  </a:moveTo>
                  <a:lnTo>
                    <a:pt x="352" y="0"/>
                  </a:lnTo>
                  <a:lnTo>
                    <a:pt x="560" y="65"/>
                  </a:lnTo>
                  <a:lnTo>
                    <a:pt x="744" y="193"/>
                  </a:lnTo>
                  <a:lnTo>
                    <a:pt x="899" y="361"/>
                  </a:lnTo>
                  <a:lnTo>
                    <a:pt x="1051" y="638"/>
                  </a:lnTo>
                  <a:lnTo>
                    <a:pt x="1148" y="933"/>
                  </a:lnTo>
                  <a:lnTo>
                    <a:pt x="1148" y="1145"/>
                  </a:lnTo>
                  <a:lnTo>
                    <a:pt x="1092" y="1380"/>
                  </a:lnTo>
                  <a:lnTo>
                    <a:pt x="978" y="1489"/>
                  </a:lnTo>
                  <a:lnTo>
                    <a:pt x="841" y="1516"/>
                  </a:lnTo>
                  <a:lnTo>
                    <a:pt x="705" y="1489"/>
                  </a:lnTo>
                  <a:lnTo>
                    <a:pt x="560" y="1449"/>
                  </a:lnTo>
                  <a:lnTo>
                    <a:pt x="461" y="1380"/>
                  </a:lnTo>
                  <a:lnTo>
                    <a:pt x="293" y="1229"/>
                  </a:lnTo>
                  <a:lnTo>
                    <a:pt x="172" y="1057"/>
                  </a:lnTo>
                  <a:lnTo>
                    <a:pt x="68" y="865"/>
                  </a:lnTo>
                  <a:lnTo>
                    <a:pt x="4" y="621"/>
                  </a:lnTo>
                  <a:lnTo>
                    <a:pt x="0" y="381"/>
                  </a:lnTo>
                  <a:lnTo>
                    <a:pt x="52" y="205"/>
                  </a:lnTo>
                  <a:lnTo>
                    <a:pt x="136" y="109"/>
                  </a:lnTo>
                  <a:lnTo>
                    <a:pt x="176" y="6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round/>
                  <a:headEnd/>
                  <a:tailEnd/>
                </a14:hiddenLine>
              </a:ext>
            </a:extLst>
          </p:spPr>
          <p:txBody>
            <a:bodyPr/>
            <a:lstStyle/>
            <a:p>
              <a:endParaRPr lang="en-US"/>
            </a:p>
          </p:txBody>
        </p:sp>
        <p:sp>
          <p:nvSpPr>
            <p:cNvPr id="9693" name="Freeform 966"/>
            <p:cNvSpPr>
              <a:spLocks noChangeAspect="1"/>
            </p:cNvSpPr>
            <p:nvPr/>
          </p:nvSpPr>
          <p:spPr bwMode="auto">
            <a:xfrm>
              <a:off x="7680" y="8227"/>
              <a:ext cx="872" cy="833"/>
            </a:xfrm>
            <a:custGeom>
              <a:avLst/>
              <a:gdLst>
                <a:gd name="T0" fmla="*/ 872 w 872"/>
                <a:gd name="T1" fmla="*/ 833 h 833"/>
                <a:gd name="T2" fmla="*/ 0 w 872"/>
                <a:gd name="T3" fmla="*/ 329 h 833"/>
                <a:gd name="T4" fmla="*/ 1 w 872"/>
                <a:gd name="T5" fmla="*/ 0 h 833"/>
                <a:gd name="T6" fmla="*/ 872 w 872"/>
                <a:gd name="T7" fmla="*/ 481 h 833"/>
                <a:gd name="T8" fmla="*/ 872 w 872"/>
                <a:gd name="T9" fmla="*/ 833 h 833"/>
                <a:gd name="T10" fmla="*/ 0 60000 65536"/>
                <a:gd name="T11" fmla="*/ 0 60000 65536"/>
                <a:gd name="T12" fmla="*/ 0 60000 65536"/>
                <a:gd name="T13" fmla="*/ 0 60000 65536"/>
                <a:gd name="T14" fmla="*/ 0 60000 65536"/>
                <a:gd name="T15" fmla="*/ 0 w 872"/>
                <a:gd name="T16" fmla="*/ 0 h 833"/>
                <a:gd name="T17" fmla="*/ 872 w 872"/>
                <a:gd name="T18" fmla="*/ 833 h 833"/>
              </a:gdLst>
              <a:ahLst/>
              <a:cxnLst>
                <a:cxn ang="T10">
                  <a:pos x="T0" y="T1"/>
                </a:cxn>
                <a:cxn ang="T11">
                  <a:pos x="T2" y="T3"/>
                </a:cxn>
                <a:cxn ang="T12">
                  <a:pos x="T4" y="T5"/>
                </a:cxn>
                <a:cxn ang="T13">
                  <a:pos x="T6" y="T7"/>
                </a:cxn>
                <a:cxn ang="T14">
                  <a:pos x="T8" y="T9"/>
                </a:cxn>
              </a:cxnLst>
              <a:rect l="T15" t="T16" r="T17" b="T18"/>
              <a:pathLst>
                <a:path w="872" h="833">
                  <a:moveTo>
                    <a:pt x="872" y="833"/>
                  </a:moveTo>
                  <a:lnTo>
                    <a:pt x="0" y="329"/>
                  </a:lnTo>
                  <a:lnTo>
                    <a:pt x="1" y="0"/>
                  </a:lnTo>
                  <a:lnTo>
                    <a:pt x="872" y="481"/>
                  </a:lnTo>
                  <a:lnTo>
                    <a:pt x="872" y="833"/>
                  </a:lnTo>
                  <a:close/>
                </a:path>
              </a:pathLst>
            </a:custGeom>
            <a:solidFill>
              <a:srgbClr val="FFF16B">
                <a:alpha val="65881"/>
              </a:srgbClr>
            </a:solidFill>
            <a:ln w="6350">
              <a:solidFill>
                <a:srgbClr val="800000">
                  <a:alpha val="65881"/>
                </a:srgbClr>
              </a:solidFill>
              <a:round/>
              <a:headEnd/>
              <a:tailEnd/>
            </a:ln>
          </p:spPr>
          <p:txBody>
            <a:bodyPr/>
            <a:lstStyle/>
            <a:p>
              <a:endParaRPr lang="en-US"/>
            </a:p>
          </p:txBody>
        </p:sp>
        <p:sp>
          <p:nvSpPr>
            <p:cNvPr id="9694" name="Freeform 967"/>
            <p:cNvSpPr>
              <a:spLocks noChangeAspect="1"/>
            </p:cNvSpPr>
            <p:nvPr/>
          </p:nvSpPr>
          <p:spPr bwMode="auto">
            <a:xfrm>
              <a:off x="8562" y="8888"/>
              <a:ext cx="115" cy="379"/>
            </a:xfrm>
            <a:custGeom>
              <a:avLst/>
              <a:gdLst>
                <a:gd name="T0" fmla="*/ 0 w 142"/>
                <a:gd name="T1" fmla="*/ 0 h 632"/>
                <a:gd name="T2" fmla="*/ 40 w 142"/>
                <a:gd name="T3" fmla="*/ 5 h 632"/>
                <a:gd name="T4" fmla="*/ 39 w 142"/>
                <a:gd name="T5" fmla="*/ 29 h 632"/>
                <a:gd name="T6" fmla="*/ 0 w 142"/>
                <a:gd name="T7" fmla="*/ 26 h 632"/>
                <a:gd name="T8" fmla="*/ 0 w 142"/>
                <a:gd name="T9" fmla="*/ 0 h 632"/>
                <a:gd name="T10" fmla="*/ 0 60000 65536"/>
                <a:gd name="T11" fmla="*/ 0 60000 65536"/>
                <a:gd name="T12" fmla="*/ 0 60000 65536"/>
                <a:gd name="T13" fmla="*/ 0 60000 65536"/>
                <a:gd name="T14" fmla="*/ 0 60000 65536"/>
                <a:gd name="T15" fmla="*/ 0 w 142"/>
                <a:gd name="T16" fmla="*/ 0 h 632"/>
                <a:gd name="T17" fmla="*/ 142 w 142"/>
                <a:gd name="T18" fmla="*/ 632 h 632"/>
              </a:gdLst>
              <a:ahLst/>
              <a:cxnLst>
                <a:cxn ang="T10">
                  <a:pos x="T0" y="T1"/>
                </a:cxn>
                <a:cxn ang="T11">
                  <a:pos x="T2" y="T3"/>
                </a:cxn>
                <a:cxn ang="T12">
                  <a:pos x="T4" y="T5"/>
                </a:cxn>
                <a:cxn ang="T13">
                  <a:pos x="T6" y="T7"/>
                </a:cxn>
                <a:cxn ang="T14">
                  <a:pos x="T8" y="T9"/>
                </a:cxn>
              </a:cxnLst>
              <a:rect l="T15" t="T16" r="T17" b="T18"/>
              <a:pathLst>
                <a:path w="142" h="632">
                  <a:moveTo>
                    <a:pt x="0" y="0"/>
                  </a:moveTo>
                  <a:lnTo>
                    <a:pt x="142" y="97"/>
                  </a:lnTo>
                  <a:lnTo>
                    <a:pt x="137" y="632"/>
                  </a:lnTo>
                  <a:lnTo>
                    <a:pt x="0" y="560"/>
                  </a:lnTo>
                  <a:lnTo>
                    <a:pt x="0" y="0"/>
                  </a:lnTo>
                  <a:close/>
                </a:path>
              </a:pathLst>
            </a:custGeom>
            <a:solidFill>
              <a:srgbClr val="FF0000">
                <a:alpha val="65881"/>
              </a:srgbClr>
            </a:solidFill>
            <a:ln w="6350">
              <a:solidFill>
                <a:srgbClr val="800000">
                  <a:alpha val="65881"/>
                </a:srgbClr>
              </a:solidFill>
              <a:round/>
              <a:headEnd/>
              <a:tailEnd/>
            </a:ln>
          </p:spPr>
          <p:txBody>
            <a:bodyPr/>
            <a:lstStyle/>
            <a:p>
              <a:endParaRPr lang="en-US"/>
            </a:p>
          </p:txBody>
        </p:sp>
        <p:grpSp>
          <p:nvGrpSpPr>
            <p:cNvPr id="9695" name="Group 968"/>
            <p:cNvGrpSpPr>
              <a:grpSpLocks noChangeAspect="1"/>
            </p:cNvGrpSpPr>
            <p:nvPr/>
          </p:nvGrpSpPr>
          <p:grpSpPr bwMode="auto">
            <a:xfrm>
              <a:off x="5739" y="7895"/>
              <a:ext cx="722" cy="993"/>
              <a:chOff x="5739" y="7895"/>
              <a:chExt cx="722" cy="993"/>
            </a:xfrm>
          </p:grpSpPr>
          <p:sp>
            <p:nvSpPr>
              <p:cNvPr id="9702" name="Arc 969"/>
              <p:cNvSpPr>
                <a:spLocks noChangeAspect="1"/>
              </p:cNvSpPr>
              <p:nvPr/>
            </p:nvSpPr>
            <p:spPr bwMode="auto">
              <a:xfrm rot="-1668526">
                <a:off x="6035" y="7895"/>
                <a:ext cx="426" cy="968"/>
              </a:xfrm>
              <a:custGeom>
                <a:avLst/>
                <a:gdLst>
                  <a:gd name="T0" fmla="*/ 0 w 32554"/>
                  <a:gd name="T1" fmla="*/ 0 h 43200"/>
                  <a:gd name="T2" fmla="*/ 0 w 32554"/>
                  <a:gd name="T3" fmla="*/ 0 h 43200"/>
                  <a:gd name="T4" fmla="*/ 0 w 32554"/>
                  <a:gd name="T5" fmla="*/ 0 h 43200"/>
                  <a:gd name="T6" fmla="*/ 0 60000 65536"/>
                  <a:gd name="T7" fmla="*/ 0 60000 65536"/>
                  <a:gd name="T8" fmla="*/ 0 60000 65536"/>
                  <a:gd name="T9" fmla="*/ 0 w 32554"/>
                  <a:gd name="T10" fmla="*/ 0 h 43200"/>
                  <a:gd name="T11" fmla="*/ 32554 w 32554"/>
                  <a:gd name="T12" fmla="*/ 43200 h 43200"/>
                </a:gdLst>
                <a:ahLst/>
                <a:cxnLst>
                  <a:cxn ang="T6">
                    <a:pos x="T0" y="T1"/>
                  </a:cxn>
                  <a:cxn ang="T7">
                    <a:pos x="T2" y="T3"/>
                  </a:cxn>
                  <a:cxn ang="T8">
                    <a:pos x="T4" y="T5"/>
                  </a:cxn>
                </a:cxnLst>
                <a:rect l="T9" t="T10" r="T11" b="T12"/>
                <a:pathLst>
                  <a:path w="32554" h="43200" fill="none" extrusionOk="0">
                    <a:moveTo>
                      <a:pt x="-1" y="2983"/>
                    </a:moveTo>
                    <a:cubicBezTo>
                      <a:pt x="3319" y="1030"/>
                      <a:pt x="7101" y="-1"/>
                      <a:pt x="10954" y="0"/>
                    </a:cubicBezTo>
                    <a:cubicBezTo>
                      <a:pt x="22883" y="0"/>
                      <a:pt x="32554" y="9670"/>
                      <a:pt x="32554" y="21600"/>
                    </a:cubicBezTo>
                    <a:cubicBezTo>
                      <a:pt x="32554" y="33529"/>
                      <a:pt x="22883" y="43200"/>
                      <a:pt x="10954" y="43200"/>
                    </a:cubicBezTo>
                    <a:cubicBezTo>
                      <a:pt x="7298" y="43200"/>
                      <a:pt x="3703" y="42272"/>
                      <a:pt x="504" y="40504"/>
                    </a:cubicBezTo>
                  </a:path>
                  <a:path w="32554" h="43200" stroke="0" extrusionOk="0">
                    <a:moveTo>
                      <a:pt x="-1" y="2983"/>
                    </a:moveTo>
                    <a:cubicBezTo>
                      <a:pt x="3319" y="1030"/>
                      <a:pt x="7101" y="-1"/>
                      <a:pt x="10954" y="0"/>
                    </a:cubicBezTo>
                    <a:cubicBezTo>
                      <a:pt x="22883" y="0"/>
                      <a:pt x="32554" y="9670"/>
                      <a:pt x="32554" y="21600"/>
                    </a:cubicBezTo>
                    <a:cubicBezTo>
                      <a:pt x="32554" y="33529"/>
                      <a:pt x="22883" y="43200"/>
                      <a:pt x="10954" y="43200"/>
                    </a:cubicBezTo>
                    <a:cubicBezTo>
                      <a:pt x="7298" y="43200"/>
                      <a:pt x="3703" y="42272"/>
                      <a:pt x="504" y="40504"/>
                    </a:cubicBezTo>
                    <a:lnTo>
                      <a:pt x="10954" y="21600"/>
                    </a:lnTo>
                    <a:lnTo>
                      <a:pt x="-1" y="2983"/>
                    </a:lnTo>
                    <a:close/>
                  </a:path>
                </a:pathLst>
              </a:custGeom>
              <a:solidFill>
                <a:srgbClr val="FFCC00">
                  <a:alpha val="65881"/>
                </a:srgbClr>
              </a:solidFill>
              <a:ln w="6350">
                <a:solidFill>
                  <a:srgbClr val="000000">
                    <a:alpha val="65881"/>
                  </a:srgbClr>
                </a:solidFill>
                <a:round/>
                <a:headEnd/>
                <a:tailEnd/>
              </a:ln>
            </p:spPr>
            <p:txBody>
              <a:bodyPr/>
              <a:lstStyle/>
              <a:p>
                <a:endParaRPr lang="en-US"/>
              </a:p>
            </p:txBody>
          </p:sp>
          <p:sp>
            <p:nvSpPr>
              <p:cNvPr id="9703" name="Arc 970"/>
              <p:cNvSpPr>
                <a:spLocks noChangeAspect="1"/>
              </p:cNvSpPr>
              <p:nvPr/>
            </p:nvSpPr>
            <p:spPr bwMode="auto">
              <a:xfrm rot="-1668526">
                <a:off x="5883" y="7952"/>
                <a:ext cx="547" cy="936"/>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21599" y="0"/>
                    </a:moveTo>
                    <a:cubicBezTo>
                      <a:pt x="33529" y="0"/>
                      <a:pt x="43200" y="9670"/>
                      <a:pt x="43200" y="21600"/>
                    </a:cubicBezTo>
                    <a:cubicBezTo>
                      <a:pt x="43200" y="33529"/>
                      <a:pt x="33529" y="43200"/>
                      <a:pt x="21600" y="43200"/>
                    </a:cubicBezTo>
                    <a:cubicBezTo>
                      <a:pt x="9670" y="43200"/>
                      <a:pt x="0" y="33529"/>
                      <a:pt x="0" y="21600"/>
                    </a:cubicBezTo>
                    <a:cubicBezTo>
                      <a:pt x="-1" y="12546"/>
                      <a:pt x="5645" y="4453"/>
                      <a:pt x="14142" y="1328"/>
                    </a:cubicBezTo>
                  </a:path>
                  <a:path w="43200" h="43200" stroke="0" extrusionOk="0">
                    <a:moveTo>
                      <a:pt x="21599" y="0"/>
                    </a:moveTo>
                    <a:cubicBezTo>
                      <a:pt x="33529" y="0"/>
                      <a:pt x="43200" y="9670"/>
                      <a:pt x="43200" y="21600"/>
                    </a:cubicBezTo>
                    <a:cubicBezTo>
                      <a:pt x="43200" y="33529"/>
                      <a:pt x="33529" y="43200"/>
                      <a:pt x="21600" y="43200"/>
                    </a:cubicBezTo>
                    <a:cubicBezTo>
                      <a:pt x="9670" y="43200"/>
                      <a:pt x="0" y="33529"/>
                      <a:pt x="0" y="21600"/>
                    </a:cubicBezTo>
                    <a:cubicBezTo>
                      <a:pt x="-1" y="12546"/>
                      <a:pt x="5645" y="4453"/>
                      <a:pt x="14142" y="1328"/>
                    </a:cubicBezTo>
                    <a:lnTo>
                      <a:pt x="21600" y="21600"/>
                    </a:lnTo>
                    <a:lnTo>
                      <a:pt x="21599" y="0"/>
                    </a:lnTo>
                    <a:close/>
                  </a:path>
                </a:pathLst>
              </a:custGeom>
              <a:solidFill>
                <a:srgbClr val="FFCC00">
                  <a:alpha val="65881"/>
                </a:srgbClr>
              </a:solidFill>
              <a:ln w="6350">
                <a:solidFill>
                  <a:srgbClr val="000000">
                    <a:alpha val="65881"/>
                  </a:srgbClr>
                </a:solidFill>
                <a:round/>
                <a:headEnd/>
                <a:tailEnd/>
              </a:ln>
            </p:spPr>
            <p:txBody>
              <a:bodyPr/>
              <a:lstStyle/>
              <a:p>
                <a:endParaRPr lang="en-US"/>
              </a:p>
            </p:txBody>
          </p:sp>
          <p:sp>
            <p:nvSpPr>
              <p:cNvPr id="9704" name="Arc 971"/>
              <p:cNvSpPr>
                <a:spLocks noChangeAspect="1"/>
              </p:cNvSpPr>
              <p:nvPr/>
            </p:nvSpPr>
            <p:spPr bwMode="auto">
              <a:xfrm rot="-1668526">
                <a:off x="6096" y="8324"/>
                <a:ext cx="111" cy="187"/>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21599" y="0"/>
                    </a:moveTo>
                    <a:cubicBezTo>
                      <a:pt x="33529" y="0"/>
                      <a:pt x="43200" y="9670"/>
                      <a:pt x="43200" y="21600"/>
                    </a:cubicBezTo>
                    <a:cubicBezTo>
                      <a:pt x="43200" y="33529"/>
                      <a:pt x="33529" y="43200"/>
                      <a:pt x="21600" y="43200"/>
                    </a:cubicBezTo>
                    <a:cubicBezTo>
                      <a:pt x="9670" y="43200"/>
                      <a:pt x="0" y="33529"/>
                      <a:pt x="0" y="21600"/>
                    </a:cubicBezTo>
                    <a:cubicBezTo>
                      <a:pt x="-1" y="12158"/>
                      <a:pt x="6132" y="3811"/>
                      <a:pt x="15141" y="988"/>
                    </a:cubicBezTo>
                  </a:path>
                  <a:path w="43200" h="43200" stroke="0" extrusionOk="0">
                    <a:moveTo>
                      <a:pt x="21599" y="0"/>
                    </a:moveTo>
                    <a:cubicBezTo>
                      <a:pt x="33529" y="0"/>
                      <a:pt x="43200" y="9670"/>
                      <a:pt x="43200" y="21600"/>
                    </a:cubicBezTo>
                    <a:cubicBezTo>
                      <a:pt x="43200" y="33529"/>
                      <a:pt x="33529" y="43200"/>
                      <a:pt x="21600" y="43200"/>
                    </a:cubicBezTo>
                    <a:cubicBezTo>
                      <a:pt x="9670" y="43200"/>
                      <a:pt x="0" y="33529"/>
                      <a:pt x="0" y="21600"/>
                    </a:cubicBezTo>
                    <a:cubicBezTo>
                      <a:pt x="-1" y="12158"/>
                      <a:pt x="6132" y="3811"/>
                      <a:pt x="15141" y="988"/>
                    </a:cubicBezTo>
                    <a:lnTo>
                      <a:pt x="21600" y="21600"/>
                    </a:lnTo>
                    <a:lnTo>
                      <a:pt x="21599" y="0"/>
                    </a:lnTo>
                    <a:close/>
                  </a:path>
                </a:pathLst>
              </a:custGeom>
              <a:solidFill>
                <a:srgbClr val="808080">
                  <a:alpha val="65881"/>
                </a:srgbClr>
              </a:solidFill>
              <a:ln w="6350">
                <a:solidFill>
                  <a:srgbClr val="000000">
                    <a:alpha val="65881"/>
                  </a:srgbClr>
                </a:solidFill>
                <a:round/>
                <a:headEnd/>
                <a:tailEnd/>
              </a:ln>
            </p:spPr>
            <p:txBody>
              <a:bodyPr/>
              <a:lstStyle/>
              <a:p>
                <a:endParaRPr lang="en-US"/>
              </a:p>
            </p:txBody>
          </p:sp>
          <p:sp>
            <p:nvSpPr>
              <p:cNvPr id="9705" name="Line 972"/>
              <p:cNvSpPr>
                <a:spLocks noChangeAspect="1" noChangeShapeType="1"/>
              </p:cNvSpPr>
              <p:nvPr/>
            </p:nvSpPr>
            <p:spPr bwMode="auto">
              <a:xfrm>
                <a:off x="5739" y="8182"/>
                <a:ext cx="0" cy="105"/>
              </a:xfrm>
              <a:prstGeom prst="line">
                <a:avLst/>
              </a:prstGeom>
              <a:noFill/>
              <a:ln w="9525">
                <a:solidFill>
                  <a:srgbClr val="000000">
                    <a:alpha val="65881"/>
                  </a:srgbClr>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696" name="Arc 973"/>
            <p:cNvSpPr>
              <a:spLocks noChangeAspect="1"/>
            </p:cNvSpPr>
            <p:nvPr/>
          </p:nvSpPr>
          <p:spPr bwMode="auto">
            <a:xfrm rot="1855976">
              <a:off x="8603" y="9024"/>
              <a:ext cx="189" cy="200"/>
            </a:xfrm>
            <a:custGeom>
              <a:avLst/>
              <a:gdLst>
                <a:gd name="T0" fmla="*/ 0 w 28112"/>
                <a:gd name="T1" fmla="*/ 0 h 38539"/>
                <a:gd name="T2" fmla="*/ 0 w 28112"/>
                <a:gd name="T3" fmla="*/ 0 h 38539"/>
                <a:gd name="T4" fmla="*/ 0 w 28112"/>
                <a:gd name="T5" fmla="*/ 0 h 38539"/>
                <a:gd name="T6" fmla="*/ 0 60000 65536"/>
                <a:gd name="T7" fmla="*/ 0 60000 65536"/>
                <a:gd name="T8" fmla="*/ 0 60000 65536"/>
                <a:gd name="T9" fmla="*/ 0 w 28112"/>
                <a:gd name="T10" fmla="*/ 0 h 38539"/>
                <a:gd name="T11" fmla="*/ 28112 w 28112"/>
                <a:gd name="T12" fmla="*/ 38539 h 38539"/>
              </a:gdLst>
              <a:ahLst/>
              <a:cxnLst>
                <a:cxn ang="T6">
                  <a:pos x="T0" y="T1"/>
                </a:cxn>
                <a:cxn ang="T7">
                  <a:pos x="T2" y="T3"/>
                </a:cxn>
                <a:cxn ang="T8">
                  <a:pos x="T4" y="T5"/>
                </a:cxn>
              </a:cxnLst>
              <a:rect l="T9" t="T10" r="T11" b="T12"/>
              <a:pathLst>
                <a:path w="28112" h="38539" fill="none" extrusionOk="0">
                  <a:moveTo>
                    <a:pt x="-1" y="1005"/>
                  </a:moveTo>
                  <a:cubicBezTo>
                    <a:pt x="2106" y="338"/>
                    <a:pt x="4302" y="-1"/>
                    <a:pt x="6512" y="0"/>
                  </a:cubicBezTo>
                  <a:cubicBezTo>
                    <a:pt x="18441" y="0"/>
                    <a:pt x="28112" y="9670"/>
                    <a:pt x="28112" y="21600"/>
                  </a:cubicBezTo>
                  <a:cubicBezTo>
                    <a:pt x="28112" y="28202"/>
                    <a:pt x="25091" y="34443"/>
                    <a:pt x="19913" y="38539"/>
                  </a:cubicBezTo>
                </a:path>
                <a:path w="28112" h="38539" stroke="0" extrusionOk="0">
                  <a:moveTo>
                    <a:pt x="-1" y="1005"/>
                  </a:moveTo>
                  <a:cubicBezTo>
                    <a:pt x="2106" y="338"/>
                    <a:pt x="4302" y="-1"/>
                    <a:pt x="6512" y="0"/>
                  </a:cubicBezTo>
                  <a:cubicBezTo>
                    <a:pt x="18441" y="0"/>
                    <a:pt x="28112" y="9670"/>
                    <a:pt x="28112" y="21600"/>
                  </a:cubicBezTo>
                  <a:cubicBezTo>
                    <a:pt x="28112" y="28202"/>
                    <a:pt x="25091" y="34443"/>
                    <a:pt x="19913" y="38539"/>
                  </a:cubicBezTo>
                  <a:lnTo>
                    <a:pt x="6512" y="21600"/>
                  </a:lnTo>
                  <a:lnTo>
                    <a:pt x="-1" y="1005"/>
                  </a:lnTo>
                  <a:close/>
                </a:path>
              </a:pathLst>
            </a:custGeom>
            <a:noFill/>
            <a:ln w="9525">
              <a:solidFill>
                <a:srgbClr val="000000">
                  <a:alpha val="65881"/>
                </a:srgbClr>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9697" name="Group 974"/>
            <p:cNvGrpSpPr>
              <a:grpSpLocks noChangeAspect="1"/>
            </p:cNvGrpSpPr>
            <p:nvPr/>
          </p:nvGrpSpPr>
          <p:grpSpPr bwMode="auto">
            <a:xfrm>
              <a:off x="7738" y="9040"/>
              <a:ext cx="722" cy="993"/>
              <a:chOff x="5739" y="7895"/>
              <a:chExt cx="722" cy="993"/>
            </a:xfrm>
          </p:grpSpPr>
          <p:sp>
            <p:nvSpPr>
              <p:cNvPr id="9698" name="Arc 975"/>
              <p:cNvSpPr>
                <a:spLocks noChangeAspect="1"/>
              </p:cNvSpPr>
              <p:nvPr/>
            </p:nvSpPr>
            <p:spPr bwMode="auto">
              <a:xfrm rot="-1668526">
                <a:off x="6035" y="7895"/>
                <a:ext cx="426" cy="968"/>
              </a:xfrm>
              <a:custGeom>
                <a:avLst/>
                <a:gdLst>
                  <a:gd name="T0" fmla="*/ 0 w 32554"/>
                  <a:gd name="T1" fmla="*/ 0 h 43200"/>
                  <a:gd name="T2" fmla="*/ 0 w 32554"/>
                  <a:gd name="T3" fmla="*/ 0 h 43200"/>
                  <a:gd name="T4" fmla="*/ 0 w 32554"/>
                  <a:gd name="T5" fmla="*/ 0 h 43200"/>
                  <a:gd name="T6" fmla="*/ 0 60000 65536"/>
                  <a:gd name="T7" fmla="*/ 0 60000 65536"/>
                  <a:gd name="T8" fmla="*/ 0 60000 65536"/>
                  <a:gd name="T9" fmla="*/ 0 w 32554"/>
                  <a:gd name="T10" fmla="*/ 0 h 43200"/>
                  <a:gd name="T11" fmla="*/ 32554 w 32554"/>
                  <a:gd name="T12" fmla="*/ 43200 h 43200"/>
                </a:gdLst>
                <a:ahLst/>
                <a:cxnLst>
                  <a:cxn ang="T6">
                    <a:pos x="T0" y="T1"/>
                  </a:cxn>
                  <a:cxn ang="T7">
                    <a:pos x="T2" y="T3"/>
                  </a:cxn>
                  <a:cxn ang="T8">
                    <a:pos x="T4" y="T5"/>
                  </a:cxn>
                </a:cxnLst>
                <a:rect l="T9" t="T10" r="T11" b="T12"/>
                <a:pathLst>
                  <a:path w="32554" h="43200" fill="none" extrusionOk="0">
                    <a:moveTo>
                      <a:pt x="-1" y="2983"/>
                    </a:moveTo>
                    <a:cubicBezTo>
                      <a:pt x="3319" y="1030"/>
                      <a:pt x="7101" y="-1"/>
                      <a:pt x="10954" y="0"/>
                    </a:cubicBezTo>
                    <a:cubicBezTo>
                      <a:pt x="22883" y="0"/>
                      <a:pt x="32554" y="9670"/>
                      <a:pt x="32554" y="21600"/>
                    </a:cubicBezTo>
                    <a:cubicBezTo>
                      <a:pt x="32554" y="33529"/>
                      <a:pt x="22883" y="43200"/>
                      <a:pt x="10954" y="43200"/>
                    </a:cubicBezTo>
                    <a:cubicBezTo>
                      <a:pt x="7298" y="43200"/>
                      <a:pt x="3703" y="42272"/>
                      <a:pt x="504" y="40504"/>
                    </a:cubicBezTo>
                  </a:path>
                  <a:path w="32554" h="43200" stroke="0" extrusionOk="0">
                    <a:moveTo>
                      <a:pt x="-1" y="2983"/>
                    </a:moveTo>
                    <a:cubicBezTo>
                      <a:pt x="3319" y="1030"/>
                      <a:pt x="7101" y="-1"/>
                      <a:pt x="10954" y="0"/>
                    </a:cubicBezTo>
                    <a:cubicBezTo>
                      <a:pt x="22883" y="0"/>
                      <a:pt x="32554" y="9670"/>
                      <a:pt x="32554" y="21600"/>
                    </a:cubicBezTo>
                    <a:cubicBezTo>
                      <a:pt x="32554" y="33529"/>
                      <a:pt x="22883" y="43200"/>
                      <a:pt x="10954" y="43200"/>
                    </a:cubicBezTo>
                    <a:cubicBezTo>
                      <a:pt x="7298" y="43200"/>
                      <a:pt x="3703" y="42272"/>
                      <a:pt x="504" y="40504"/>
                    </a:cubicBezTo>
                    <a:lnTo>
                      <a:pt x="10954" y="21600"/>
                    </a:lnTo>
                    <a:lnTo>
                      <a:pt x="-1" y="2983"/>
                    </a:lnTo>
                    <a:close/>
                  </a:path>
                </a:pathLst>
              </a:custGeom>
              <a:solidFill>
                <a:srgbClr val="FFCC00">
                  <a:alpha val="65881"/>
                </a:srgbClr>
              </a:solidFill>
              <a:ln w="6350">
                <a:solidFill>
                  <a:srgbClr val="000000">
                    <a:alpha val="65881"/>
                  </a:srgbClr>
                </a:solidFill>
                <a:round/>
                <a:headEnd/>
                <a:tailEnd/>
              </a:ln>
            </p:spPr>
            <p:txBody>
              <a:bodyPr/>
              <a:lstStyle/>
              <a:p>
                <a:endParaRPr lang="en-US"/>
              </a:p>
            </p:txBody>
          </p:sp>
          <p:sp>
            <p:nvSpPr>
              <p:cNvPr id="9699" name="Arc 976"/>
              <p:cNvSpPr>
                <a:spLocks noChangeAspect="1"/>
              </p:cNvSpPr>
              <p:nvPr/>
            </p:nvSpPr>
            <p:spPr bwMode="auto">
              <a:xfrm rot="-1668526">
                <a:off x="5883" y="7952"/>
                <a:ext cx="547" cy="936"/>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21599" y="0"/>
                    </a:moveTo>
                    <a:cubicBezTo>
                      <a:pt x="33529" y="0"/>
                      <a:pt x="43200" y="9670"/>
                      <a:pt x="43200" y="21600"/>
                    </a:cubicBezTo>
                    <a:cubicBezTo>
                      <a:pt x="43200" y="33529"/>
                      <a:pt x="33529" y="43200"/>
                      <a:pt x="21600" y="43200"/>
                    </a:cubicBezTo>
                    <a:cubicBezTo>
                      <a:pt x="9670" y="43200"/>
                      <a:pt x="0" y="33529"/>
                      <a:pt x="0" y="21600"/>
                    </a:cubicBezTo>
                    <a:cubicBezTo>
                      <a:pt x="-1" y="12546"/>
                      <a:pt x="5645" y="4453"/>
                      <a:pt x="14142" y="1328"/>
                    </a:cubicBezTo>
                  </a:path>
                  <a:path w="43200" h="43200" stroke="0" extrusionOk="0">
                    <a:moveTo>
                      <a:pt x="21599" y="0"/>
                    </a:moveTo>
                    <a:cubicBezTo>
                      <a:pt x="33529" y="0"/>
                      <a:pt x="43200" y="9670"/>
                      <a:pt x="43200" y="21600"/>
                    </a:cubicBezTo>
                    <a:cubicBezTo>
                      <a:pt x="43200" y="33529"/>
                      <a:pt x="33529" y="43200"/>
                      <a:pt x="21600" y="43200"/>
                    </a:cubicBezTo>
                    <a:cubicBezTo>
                      <a:pt x="9670" y="43200"/>
                      <a:pt x="0" y="33529"/>
                      <a:pt x="0" y="21600"/>
                    </a:cubicBezTo>
                    <a:cubicBezTo>
                      <a:pt x="-1" y="12546"/>
                      <a:pt x="5645" y="4453"/>
                      <a:pt x="14142" y="1328"/>
                    </a:cubicBezTo>
                    <a:lnTo>
                      <a:pt x="21600" y="21600"/>
                    </a:lnTo>
                    <a:lnTo>
                      <a:pt x="21599" y="0"/>
                    </a:lnTo>
                    <a:close/>
                  </a:path>
                </a:pathLst>
              </a:custGeom>
              <a:solidFill>
                <a:srgbClr val="FFCC00">
                  <a:alpha val="65881"/>
                </a:srgbClr>
              </a:solidFill>
              <a:ln w="6350">
                <a:solidFill>
                  <a:srgbClr val="000000">
                    <a:alpha val="65881"/>
                  </a:srgbClr>
                </a:solidFill>
                <a:round/>
                <a:headEnd/>
                <a:tailEnd/>
              </a:ln>
            </p:spPr>
            <p:txBody>
              <a:bodyPr/>
              <a:lstStyle/>
              <a:p>
                <a:endParaRPr lang="en-US"/>
              </a:p>
            </p:txBody>
          </p:sp>
          <p:sp>
            <p:nvSpPr>
              <p:cNvPr id="9700" name="Arc 977"/>
              <p:cNvSpPr>
                <a:spLocks noChangeAspect="1"/>
              </p:cNvSpPr>
              <p:nvPr/>
            </p:nvSpPr>
            <p:spPr bwMode="auto">
              <a:xfrm rot="-1668526">
                <a:off x="6096" y="8324"/>
                <a:ext cx="111" cy="187"/>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21599" y="0"/>
                    </a:moveTo>
                    <a:cubicBezTo>
                      <a:pt x="33529" y="0"/>
                      <a:pt x="43200" y="9670"/>
                      <a:pt x="43200" y="21600"/>
                    </a:cubicBezTo>
                    <a:cubicBezTo>
                      <a:pt x="43200" y="33529"/>
                      <a:pt x="33529" y="43200"/>
                      <a:pt x="21600" y="43200"/>
                    </a:cubicBezTo>
                    <a:cubicBezTo>
                      <a:pt x="9670" y="43200"/>
                      <a:pt x="0" y="33529"/>
                      <a:pt x="0" y="21600"/>
                    </a:cubicBezTo>
                    <a:cubicBezTo>
                      <a:pt x="-1" y="12158"/>
                      <a:pt x="6132" y="3811"/>
                      <a:pt x="15141" y="988"/>
                    </a:cubicBezTo>
                  </a:path>
                  <a:path w="43200" h="43200" stroke="0" extrusionOk="0">
                    <a:moveTo>
                      <a:pt x="21599" y="0"/>
                    </a:moveTo>
                    <a:cubicBezTo>
                      <a:pt x="33529" y="0"/>
                      <a:pt x="43200" y="9670"/>
                      <a:pt x="43200" y="21600"/>
                    </a:cubicBezTo>
                    <a:cubicBezTo>
                      <a:pt x="43200" y="33529"/>
                      <a:pt x="33529" y="43200"/>
                      <a:pt x="21600" y="43200"/>
                    </a:cubicBezTo>
                    <a:cubicBezTo>
                      <a:pt x="9670" y="43200"/>
                      <a:pt x="0" y="33529"/>
                      <a:pt x="0" y="21600"/>
                    </a:cubicBezTo>
                    <a:cubicBezTo>
                      <a:pt x="-1" y="12158"/>
                      <a:pt x="6132" y="3811"/>
                      <a:pt x="15141" y="988"/>
                    </a:cubicBezTo>
                    <a:lnTo>
                      <a:pt x="21600" y="21600"/>
                    </a:lnTo>
                    <a:lnTo>
                      <a:pt x="21599" y="0"/>
                    </a:lnTo>
                    <a:close/>
                  </a:path>
                </a:pathLst>
              </a:custGeom>
              <a:solidFill>
                <a:srgbClr val="808080">
                  <a:alpha val="65881"/>
                </a:srgbClr>
              </a:solidFill>
              <a:ln w="6350">
                <a:solidFill>
                  <a:srgbClr val="000000">
                    <a:alpha val="65881"/>
                  </a:srgbClr>
                </a:solidFill>
                <a:round/>
                <a:headEnd/>
                <a:tailEnd/>
              </a:ln>
            </p:spPr>
            <p:txBody>
              <a:bodyPr/>
              <a:lstStyle/>
              <a:p>
                <a:endParaRPr lang="en-US"/>
              </a:p>
            </p:txBody>
          </p:sp>
          <p:sp>
            <p:nvSpPr>
              <p:cNvPr id="9701" name="Line 978"/>
              <p:cNvSpPr>
                <a:spLocks noChangeAspect="1" noChangeShapeType="1"/>
              </p:cNvSpPr>
              <p:nvPr/>
            </p:nvSpPr>
            <p:spPr bwMode="auto">
              <a:xfrm>
                <a:off x="5739" y="8182"/>
                <a:ext cx="0" cy="105"/>
              </a:xfrm>
              <a:prstGeom prst="line">
                <a:avLst/>
              </a:prstGeom>
              <a:noFill/>
              <a:ln w="9525">
                <a:solidFill>
                  <a:srgbClr val="000000">
                    <a:alpha val="65881"/>
                  </a:srgbClr>
                </a:solidFill>
                <a:round/>
                <a:headEnd/>
                <a:tailEnd/>
              </a:ln>
              <a:extLst>
                <a:ext uri="{909E8E84-426E-40DD-AFC4-6F175D3DCCD1}">
                  <a14:hiddenFill xmlns:a14="http://schemas.microsoft.com/office/drawing/2010/main">
                    <a:noFill/>
                  </a14:hiddenFill>
                </a:ext>
              </a:extLst>
            </p:spPr>
            <p:txBody>
              <a:bodyPr/>
              <a:lstStyle/>
              <a:p>
                <a:endParaRPr lang="en-US"/>
              </a:p>
            </p:txBody>
          </p:sp>
        </p:grpSp>
      </p:grpSp>
      <p:grpSp>
        <p:nvGrpSpPr>
          <p:cNvPr id="28" name="Group 979"/>
          <p:cNvGrpSpPr>
            <a:grpSpLocks/>
          </p:cNvGrpSpPr>
          <p:nvPr/>
        </p:nvGrpSpPr>
        <p:grpSpPr bwMode="auto">
          <a:xfrm>
            <a:off x="7712076" y="3509964"/>
            <a:ext cx="1223963" cy="1011237"/>
            <a:chOff x="6650" y="6823"/>
            <a:chExt cx="3839" cy="3178"/>
          </a:xfrm>
        </p:grpSpPr>
        <p:sp>
          <p:nvSpPr>
            <p:cNvPr id="9360" name="Freeform 980"/>
            <p:cNvSpPr>
              <a:spLocks noChangeAspect="1"/>
            </p:cNvSpPr>
            <p:nvPr/>
          </p:nvSpPr>
          <p:spPr bwMode="auto">
            <a:xfrm>
              <a:off x="9179" y="8592"/>
              <a:ext cx="1232" cy="1201"/>
            </a:xfrm>
            <a:custGeom>
              <a:avLst/>
              <a:gdLst>
                <a:gd name="T0" fmla="*/ 1 w 3421"/>
                <a:gd name="T1" fmla="*/ 0 h 3336"/>
                <a:gd name="T2" fmla="*/ 8 w 3421"/>
                <a:gd name="T3" fmla="*/ 3 h 3336"/>
                <a:gd name="T4" fmla="*/ 8 w 3421"/>
                <a:gd name="T5" fmla="*/ 7 h 3336"/>
                <a:gd name="T6" fmla="*/ 6 w 3421"/>
                <a:gd name="T7" fmla="*/ 6 h 3336"/>
                <a:gd name="T8" fmla="*/ 0 w 3421"/>
                <a:gd name="T9" fmla="*/ 1 h 3336"/>
                <a:gd name="T10" fmla="*/ 0 60000 65536"/>
                <a:gd name="T11" fmla="*/ 0 60000 65536"/>
                <a:gd name="T12" fmla="*/ 0 60000 65536"/>
                <a:gd name="T13" fmla="*/ 0 60000 65536"/>
                <a:gd name="T14" fmla="*/ 0 60000 65536"/>
                <a:gd name="T15" fmla="*/ 0 w 3421"/>
                <a:gd name="T16" fmla="*/ 0 h 3336"/>
                <a:gd name="T17" fmla="*/ 3421 w 3421"/>
                <a:gd name="T18" fmla="*/ 3336 h 3336"/>
              </a:gdLst>
              <a:ahLst/>
              <a:cxnLst>
                <a:cxn ang="T10">
                  <a:pos x="T0" y="T1"/>
                </a:cxn>
                <a:cxn ang="T11">
                  <a:pos x="T2" y="T3"/>
                </a:cxn>
                <a:cxn ang="T12">
                  <a:pos x="T4" y="T5"/>
                </a:cxn>
                <a:cxn ang="T13">
                  <a:pos x="T6" y="T7"/>
                </a:cxn>
                <a:cxn ang="T14">
                  <a:pos x="T8" y="T9"/>
                </a:cxn>
              </a:cxnLst>
              <a:rect l="T15" t="T16" r="T17" b="T18"/>
              <a:pathLst>
                <a:path w="3421" h="3336">
                  <a:moveTo>
                    <a:pt x="288" y="0"/>
                  </a:moveTo>
                  <a:lnTo>
                    <a:pt x="3401" y="1536"/>
                  </a:lnTo>
                  <a:lnTo>
                    <a:pt x="3421" y="3336"/>
                  </a:lnTo>
                  <a:lnTo>
                    <a:pt x="2992" y="3056"/>
                  </a:lnTo>
                  <a:lnTo>
                    <a:pt x="0" y="352"/>
                  </a:lnTo>
                </a:path>
              </a:pathLst>
            </a:custGeom>
            <a:gradFill rotWithShape="0">
              <a:gsLst>
                <a:gs pos="0">
                  <a:srgbClr val="FFFF99">
                    <a:alpha val="65999"/>
                  </a:srgbClr>
                </a:gs>
                <a:gs pos="100000">
                  <a:srgbClr val="FFFFFF">
                    <a:alpha val="0"/>
                  </a:srgbClr>
                </a:gs>
              </a:gsLst>
              <a:path path="rect">
                <a:fillToRect r="100000" b="100000"/>
              </a:path>
            </a:gradFill>
            <a:ln>
              <a:noFill/>
            </a:ln>
            <a:extLst>
              <a:ext uri="{91240B29-F687-4F45-9708-019B960494DF}">
                <a14:hiddenLine xmlns:a14="http://schemas.microsoft.com/office/drawing/2010/main" w="6350">
                  <a:solidFill>
                    <a:srgbClr val="000000"/>
                  </a:solidFill>
                  <a:round/>
                  <a:headEnd/>
                  <a:tailEnd/>
                </a14:hiddenLine>
              </a:ext>
            </a:extLst>
          </p:spPr>
          <p:txBody>
            <a:bodyPr/>
            <a:lstStyle/>
            <a:p>
              <a:endParaRPr lang="en-US"/>
            </a:p>
          </p:txBody>
        </p:sp>
        <p:sp>
          <p:nvSpPr>
            <p:cNvPr id="9361" name="Freeform 981"/>
            <p:cNvSpPr>
              <a:spLocks noChangeAspect="1"/>
            </p:cNvSpPr>
            <p:nvPr/>
          </p:nvSpPr>
          <p:spPr bwMode="auto">
            <a:xfrm>
              <a:off x="9476" y="8384"/>
              <a:ext cx="935" cy="912"/>
            </a:xfrm>
            <a:custGeom>
              <a:avLst/>
              <a:gdLst>
                <a:gd name="T0" fmla="*/ 1 w 2596"/>
                <a:gd name="T1" fmla="*/ 0 h 2533"/>
                <a:gd name="T2" fmla="*/ 5 w 2596"/>
                <a:gd name="T3" fmla="*/ 2 h 2533"/>
                <a:gd name="T4" fmla="*/ 5 w 2596"/>
                <a:gd name="T5" fmla="*/ 5 h 2533"/>
                <a:gd name="T6" fmla="*/ 6 w 2596"/>
                <a:gd name="T7" fmla="*/ 5 h 2533"/>
                <a:gd name="T8" fmla="*/ 0 w 2596"/>
                <a:gd name="T9" fmla="*/ 1 h 2533"/>
                <a:gd name="T10" fmla="*/ 0 60000 65536"/>
                <a:gd name="T11" fmla="*/ 0 60000 65536"/>
                <a:gd name="T12" fmla="*/ 0 60000 65536"/>
                <a:gd name="T13" fmla="*/ 0 60000 65536"/>
                <a:gd name="T14" fmla="*/ 0 60000 65536"/>
                <a:gd name="T15" fmla="*/ 0 w 2596"/>
                <a:gd name="T16" fmla="*/ 0 h 2533"/>
                <a:gd name="T17" fmla="*/ 2596 w 2596"/>
                <a:gd name="T18" fmla="*/ 2533 h 2533"/>
              </a:gdLst>
              <a:ahLst/>
              <a:cxnLst>
                <a:cxn ang="T10">
                  <a:pos x="T0" y="T1"/>
                </a:cxn>
                <a:cxn ang="T11">
                  <a:pos x="T2" y="T3"/>
                </a:cxn>
                <a:cxn ang="T12">
                  <a:pos x="T4" y="T5"/>
                </a:cxn>
                <a:cxn ang="T13">
                  <a:pos x="T6" y="T7"/>
                </a:cxn>
                <a:cxn ang="T14">
                  <a:pos x="T8" y="T9"/>
                </a:cxn>
              </a:cxnLst>
              <a:rect l="T15" t="T16" r="T17" b="T18"/>
              <a:pathLst>
                <a:path w="2596" h="2533">
                  <a:moveTo>
                    <a:pt x="272" y="0"/>
                  </a:moveTo>
                  <a:lnTo>
                    <a:pt x="2576" y="833"/>
                  </a:lnTo>
                  <a:lnTo>
                    <a:pt x="2576" y="2173"/>
                  </a:lnTo>
                  <a:lnTo>
                    <a:pt x="2596" y="2533"/>
                  </a:lnTo>
                  <a:lnTo>
                    <a:pt x="0" y="368"/>
                  </a:lnTo>
                </a:path>
              </a:pathLst>
            </a:custGeom>
            <a:gradFill rotWithShape="0">
              <a:gsLst>
                <a:gs pos="0">
                  <a:srgbClr val="FFFF99">
                    <a:alpha val="65999"/>
                  </a:srgbClr>
                </a:gs>
                <a:gs pos="100000">
                  <a:srgbClr val="FFFFFF">
                    <a:alpha val="0"/>
                  </a:srgbClr>
                </a:gs>
              </a:gsLst>
              <a:path path="rect">
                <a:fillToRect r="100000" b="100000"/>
              </a:path>
            </a:gradFill>
            <a:ln>
              <a:noFill/>
            </a:ln>
            <a:extLst>
              <a:ext uri="{91240B29-F687-4F45-9708-019B960494DF}">
                <a14:hiddenLine xmlns:a14="http://schemas.microsoft.com/office/drawing/2010/main" w="6350">
                  <a:solidFill>
                    <a:srgbClr val="000000"/>
                  </a:solidFill>
                  <a:round/>
                  <a:headEnd/>
                  <a:tailEnd/>
                </a14:hiddenLine>
              </a:ext>
            </a:extLst>
          </p:spPr>
          <p:txBody>
            <a:bodyPr/>
            <a:lstStyle/>
            <a:p>
              <a:endParaRPr lang="en-US"/>
            </a:p>
          </p:txBody>
        </p:sp>
        <p:grpSp>
          <p:nvGrpSpPr>
            <p:cNvPr id="9362" name="Group 982"/>
            <p:cNvGrpSpPr>
              <a:grpSpLocks noChangeAspect="1"/>
            </p:cNvGrpSpPr>
            <p:nvPr/>
          </p:nvGrpSpPr>
          <p:grpSpPr bwMode="auto">
            <a:xfrm>
              <a:off x="6650" y="6823"/>
              <a:ext cx="3836" cy="3177"/>
              <a:chOff x="2259" y="2162"/>
              <a:chExt cx="5484" cy="4540"/>
            </a:xfrm>
          </p:grpSpPr>
          <p:grpSp>
            <p:nvGrpSpPr>
              <p:cNvPr id="9363" name="Group 983"/>
              <p:cNvGrpSpPr>
                <a:grpSpLocks noChangeAspect="1"/>
              </p:cNvGrpSpPr>
              <p:nvPr/>
            </p:nvGrpSpPr>
            <p:grpSpPr bwMode="auto">
              <a:xfrm>
                <a:off x="5849" y="4154"/>
                <a:ext cx="916" cy="1132"/>
                <a:chOff x="1704" y="2549"/>
                <a:chExt cx="1526" cy="1887"/>
              </a:xfrm>
            </p:grpSpPr>
            <p:sp>
              <p:nvSpPr>
                <p:cNvPr id="9668" name="Freeform 984"/>
                <p:cNvSpPr>
                  <a:spLocks noChangeAspect="1"/>
                </p:cNvSpPr>
                <p:nvPr/>
              </p:nvSpPr>
              <p:spPr bwMode="auto">
                <a:xfrm>
                  <a:off x="1704" y="2875"/>
                  <a:ext cx="1148" cy="1516"/>
                </a:xfrm>
                <a:custGeom>
                  <a:avLst/>
                  <a:gdLst>
                    <a:gd name="T0" fmla="*/ 176 w 1148"/>
                    <a:gd name="T1" fmla="*/ 61 h 1516"/>
                    <a:gd name="T2" fmla="*/ 352 w 1148"/>
                    <a:gd name="T3" fmla="*/ 0 h 1516"/>
                    <a:gd name="T4" fmla="*/ 560 w 1148"/>
                    <a:gd name="T5" fmla="*/ 65 h 1516"/>
                    <a:gd name="T6" fmla="*/ 744 w 1148"/>
                    <a:gd name="T7" fmla="*/ 193 h 1516"/>
                    <a:gd name="T8" fmla="*/ 899 w 1148"/>
                    <a:gd name="T9" fmla="*/ 361 h 1516"/>
                    <a:gd name="T10" fmla="*/ 1051 w 1148"/>
                    <a:gd name="T11" fmla="*/ 638 h 1516"/>
                    <a:gd name="T12" fmla="*/ 1148 w 1148"/>
                    <a:gd name="T13" fmla="*/ 933 h 1516"/>
                    <a:gd name="T14" fmla="*/ 1148 w 1148"/>
                    <a:gd name="T15" fmla="*/ 1145 h 1516"/>
                    <a:gd name="T16" fmla="*/ 1092 w 1148"/>
                    <a:gd name="T17" fmla="*/ 1380 h 1516"/>
                    <a:gd name="T18" fmla="*/ 978 w 1148"/>
                    <a:gd name="T19" fmla="*/ 1489 h 1516"/>
                    <a:gd name="T20" fmla="*/ 841 w 1148"/>
                    <a:gd name="T21" fmla="*/ 1516 h 1516"/>
                    <a:gd name="T22" fmla="*/ 705 w 1148"/>
                    <a:gd name="T23" fmla="*/ 1489 h 1516"/>
                    <a:gd name="T24" fmla="*/ 560 w 1148"/>
                    <a:gd name="T25" fmla="*/ 1449 h 1516"/>
                    <a:gd name="T26" fmla="*/ 461 w 1148"/>
                    <a:gd name="T27" fmla="*/ 1380 h 1516"/>
                    <a:gd name="T28" fmla="*/ 293 w 1148"/>
                    <a:gd name="T29" fmla="*/ 1229 h 1516"/>
                    <a:gd name="T30" fmla="*/ 172 w 1148"/>
                    <a:gd name="T31" fmla="*/ 1057 h 1516"/>
                    <a:gd name="T32" fmla="*/ 68 w 1148"/>
                    <a:gd name="T33" fmla="*/ 865 h 1516"/>
                    <a:gd name="T34" fmla="*/ 4 w 1148"/>
                    <a:gd name="T35" fmla="*/ 621 h 1516"/>
                    <a:gd name="T36" fmla="*/ 0 w 1148"/>
                    <a:gd name="T37" fmla="*/ 381 h 1516"/>
                    <a:gd name="T38" fmla="*/ 52 w 1148"/>
                    <a:gd name="T39" fmla="*/ 205 h 1516"/>
                    <a:gd name="T40" fmla="*/ 136 w 1148"/>
                    <a:gd name="T41" fmla="*/ 109 h 1516"/>
                    <a:gd name="T42" fmla="*/ 176 w 1148"/>
                    <a:gd name="T43" fmla="*/ 61 h 151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148"/>
                    <a:gd name="T67" fmla="*/ 0 h 1516"/>
                    <a:gd name="T68" fmla="*/ 1148 w 1148"/>
                    <a:gd name="T69" fmla="*/ 1516 h 151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148" h="1516">
                      <a:moveTo>
                        <a:pt x="176" y="61"/>
                      </a:moveTo>
                      <a:lnTo>
                        <a:pt x="352" y="0"/>
                      </a:lnTo>
                      <a:lnTo>
                        <a:pt x="560" y="65"/>
                      </a:lnTo>
                      <a:lnTo>
                        <a:pt x="744" y="193"/>
                      </a:lnTo>
                      <a:lnTo>
                        <a:pt x="899" y="361"/>
                      </a:lnTo>
                      <a:lnTo>
                        <a:pt x="1051" y="638"/>
                      </a:lnTo>
                      <a:lnTo>
                        <a:pt x="1148" y="933"/>
                      </a:lnTo>
                      <a:lnTo>
                        <a:pt x="1148" y="1145"/>
                      </a:lnTo>
                      <a:lnTo>
                        <a:pt x="1092" y="1380"/>
                      </a:lnTo>
                      <a:lnTo>
                        <a:pt x="978" y="1489"/>
                      </a:lnTo>
                      <a:lnTo>
                        <a:pt x="841" y="1516"/>
                      </a:lnTo>
                      <a:lnTo>
                        <a:pt x="705" y="1489"/>
                      </a:lnTo>
                      <a:lnTo>
                        <a:pt x="560" y="1449"/>
                      </a:lnTo>
                      <a:lnTo>
                        <a:pt x="461" y="1380"/>
                      </a:lnTo>
                      <a:lnTo>
                        <a:pt x="293" y="1229"/>
                      </a:lnTo>
                      <a:lnTo>
                        <a:pt x="172" y="1057"/>
                      </a:lnTo>
                      <a:lnTo>
                        <a:pt x="68" y="865"/>
                      </a:lnTo>
                      <a:lnTo>
                        <a:pt x="4" y="621"/>
                      </a:lnTo>
                      <a:lnTo>
                        <a:pt x="0" y="381"/>
                      </a:lnTo>
                      <a:lnTo>
                        <a:pt x="52" y="205"/>
                      </a:lnTo>
                      <a:lnTo>
                        <a:pt x="136" y="109"/>
                      </a:lnTo>
                      <a:lnTo>
                        <a:pt x="176" y="61"/>
                      </a:lnTo>
                      <a:close/>
                    </a:path>
                  </a:pathLst>
                </a:custGeom>
                <a:solidFill>
                  <a:srgbClr val="FFCC00">
                    <a:alpha val="65881"/>
                  </a:srgbClr>
                </a:solidFill>
                <a:ln w="6350">
                  <a:solidFill>
                    <a:srgbClr val="000000">
                      <a:alpha val="65881"/>
                    </a:srgbClr>
                  </a:solidFill>
                  <a:round/>
                  <a:headEnd/>
                  <a:tailEnd/>
                </a:ln>
              </p:spPr>
              <p:txBody>
                <a:bodyPr/>
                <a:lstStyle/>
                <a:p>
                  <a:endParaRPr lang="en-US"/>
                </a:p>
              </p:txBody>
            </p:sp>
            <p:sp>
              <p:nvSpPr>
                <p:cNvPr id="9669" name="Freeform 985"/>
                <p:cNvSpPr>
                  <a:spLocks noChangeAspect="1"/>
                </p:cNvSpPr>
                <p:nvPr/>
              </p:nvSpPr>
              <p:spPr bwMode="auto">
                <a:xfrm>
                  <a:off x="1997" y="2730"/>
                  <a:ext cx="1233" cy="1594"/>
                </a:xfrm>
                <a:custGeom>
                  <a:avLst/>
                  <a:gdLst>
                    <a:gd name="T0" fmla="*/ 0 w 1233"/>
                    <a:gd name="T1" fmla="*/ 154 h 1594"/>
                    <a:gd name="T2" fmla="*/ 335 w 1233"/>
                    <a:gd name="T3" fmla="*/ 0 h 1594"/>
                    <a:gd name="T4" fmla="*/ 393 w 1233"/>
                    <a:gd name="T5" fmla="*/ 0 h 1594"/>
                    <a:gd name="T6" fmla="*/ 565 w 1233"/>
                    <a:gd name="T7" fmla="*/ 0 h 1594"/>
                    <a:gd name="T8" fmla="*/ 758 w 1233"/>
                    <a:gd name="T9" fmla="*/ 111 h 1594"/>
                    <a:gd name="T10" fmla="*/ 958 w 1233"/>
                    <a:gd name="T11" fmla="*/ 298 h 1594"/>
                    <a:gd name="T12" fmla="*/ 1085 w 1233"/>
                    <a:gd name="T13" fmla="*/ 520 h 1594"/>
                    <a:gd name="T14" fmla="*/ 1201 w 1233"/>
                    <a:gd name="T15" fmla="*/ 796 h 1594"/>
                    <a:gd name="T16" fmla="*/ 1233 w 1233"/>
                    <a:gd name="T17" fmla="*/ 1027 h 1594"/>
                    <a:gd name="T18" fmla="*/ 1201 w 1233"/>
                    <a:gd name="T19" fmla="*/ 1261 h 1594"/>
                    <a:gd name="T20" fmla="*/ 1141 w 1233"/>
                    <a:gd name="T21" fmla="*/ 1376 h 1594"/>
                    <a:gd name="T22" fmla="*/ 1085 w 1233"/>
                    <a:gd name="T23" fmla="*/ 1425 h 1594"/>
                    <a:gd name="T24" fmla="*/ 729 w 1233"/>
                    <a:gd name="T25" fmla="*/ 1594 h 1594"/>
                    <a:gd name="T26" fmla="*/ 797 w 1233"/>
                    <a:gd name="T27" fmla="*/ 1501 h 1594"/>
                    <a:gd name="T28" fmla="*/ 853 w 1233"/>
                    <a:gd name="T29" fmla="*/ 1349 h 1594"/>
                    <a:gd name="T30" fmla="*/ 853 w 1233"/>
                    <a:gd name="T31" fmla="*/ 1132 h 1594"/>
                    <a:gd name="T32" fmla="*/ 801 w 1233"/>
                    <a:gd name="T33" fmla="*/ 871 h 1594"/>
                    <a:gd name="T34" fmla="*/ 681 w 1233"/>
                    <a:gd name="T35" fmla="*/ 604 h 1594"/>
                    <a:gd name="T36" fmla="*/ 669 w 1233"/>
                    <a:gd name="T37" fmla="*/ 609 h 1594"/>
                    <a:gd name="T38" fmla="*/ 549 w 1233"/>
                    <a:gd name="T39" fmla="*/ 444 h 1594"/>
                    <a:gd name="T40" fmla="*/ 541 w 1233"/>
                    <a:gd name="T41" fmla="*/ 425 h 1594"/>
                    <a:gd name="T42" fmla="*/ 389 w 1233"/>
                    <a:gd name="T43" fmla="*/ 297 h 1594"/>
                    <a:gd name="T44" fmla="*/ 293 w 1233"/>
                    <a:gd name="T45" fmla="*/ 222 h 1594"/>
                    <a:gd name="T46" fmla="*/ 181 w 1233"/>
                    <a:gd name="T47" fmla="*/ 173 h 1594"/>
                    <a:gd name="T48" fmla="*/ 0 w 1233"/>
                    <a:gd name="T49" fmla="*/ 154 h 159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233"/>
                    <a:gd name="T76" fmla="*/ 0 h 1594"/>
                    <a:gd name="T77" fmla="*/ 1233 w 1233"/>
                    <a:gd name="T78" fmla="*/ 1594 h 159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233" h="1594">
                      <a:moveTo>
                        <a:pt x="0" y="154"/>
                      </a:moveTo>
                      <a:lnTo>
                        <a:pt x="335" y="0"/>
                      </a:lnTo>
                      <a:lnTo>
                        <a:pt x="393" y="0"/>
                      </a:lnTo>
                      <a:lnTo>
                        <a:pt x="565" y="0"/>
                      </a:lnTo>
                      <a:lnTo>
                        <a:pt x="758" y="111"/>
                      </a:lnTo>
                      <a:lnTo>
                        <a:pt x="958" y="298"/>
                      </a:lnTo>
                      <a:lnTo>
                        <a:pt x="1085" y="520"/>
                      </a:lnTo>
                      <a:lnTo>
                        <a:pt x="1201" y="796"/>
                      </a:lnTo>
                      <a:lnTo>
                        <a:pt x="1233" y="1027"/>
                      </a:lnTo>
                      <a:lnTo>
                        <a:pt x="1201" y="1261"/>
                      </a:lnTo>
                      <a:lnTo>
                        <a:pt x="1141" y="1376"/>
                      </a:lnTo>
                      <a:lnTo>
                        <a:pt x="1085" y="1425"/>
                      </a:lnTo>
                      <a:lnTo>
                        <a:pt x="729" y="1594"/>
                      </a:lnTo>
                      <a:lnTo>
                        <a:pt x="797" y="1501"/>
                      </a:lnTo>
                      <a:lnTo>
                        <a:pt x="853" y="1349"/>
                      </a:lnTo>
                      <a:lnTo>
                        <a:pt x="853" y="1132"/>
                      </a:lnTo>
                      <a:lnTo>
                        <a:pt x="801" y="871"/>
                      </a:lnTo>
                      <a:cubicBezTo>
                        <a:pt x="761" y="782"/>
                        <a:pt x="724" y="691"/>
                        <a:pt x="681" y="604"/>
                      </a:cubicBezTo>
                      <a:cubicBezTo>
                        <a:pt x="679" y="600"/>
                        <a:pt x="669" y="609"/>
                        <a:pt x="669" y="609"/>
                      </a:cubicBezTo>
                      <a:cubicBezTo>
                        <a:pt x="629" y="554"/>
                        <a:pt x="587" y="499"/>
                        <a:pt x="549" y="444"/>
                      </a:cubicBezTo>
                      <a:cubicBezTo>
                        <a:pt x="545" y="438"/>
                        <a:pt x="541" y="425"/>
                        <a:pt x="541" y="425"/>
                      </a:cubicBezTo>
                      <a:lnTo>
                        <a:pt x="389" y="297"/>
                      </a:lnTo>
                      <a:lnTo>
                        <a:pt x="293" y="222"/>
                      </a:lnTo>
                      <a:cubicBezTo>
                        <a:pt x="182" y="179"/>
                        <a:pt x="204" y="213"/>
                        <a:pt x="181" y="173"/>
                      </a:cubicBezTo>
                      <a:lnTo>
                        <a:pt x="0" y="154"/>
                      </a:lnTo>
                      <a:close/>
                    </a:path>
                  </a:pathLst>
                </a:custGeom>
                <a:gradFill rotWithShape="0">
                  <a:gsLst>
                    <a:gs pos="0">
                      <a:srgbClr val="339966">
                        <a:alpha val="65999"/>
                      </a:srgbClr>
                    </a:gs>
                    <a:gs pos="100000">
                      <a:srgbClr val="FFFFFF"/>
                    </a:gs>
                  </a:gsLst>
                  <a:lin ang="2700000" scaled="1"/>
                </a:gradFill>
                <a:ln w="6350">
                  <a:solidFill>
                    <a:srgbClr val="000000">
                      <a:alpha val="65881"/>
                    </a:srgbClr>
                  </a:solidFill>
                  <a:round/>
                  <a:headEnd/>
                  <a:tailEnd/>
                </a:ln>
              </p:spPr>
              <p:txBody>
                <a:bodyPr/>
                <a:lstStyle/>
                <a:p>
                  <a:endParaRPr lang="en-US"/>
                </a:p>
              </p:txBody>
            </p:sp>
            <p:sp>
              <p:nvSpPr>
                <p:cNvPr id="9670" name="Arc 986"/>
                <p:cNvSpPr>
                  <a:spLocks noChangeAspect="1"/>
                </p:cNvSpPr>
                <p:nvPr/>
              </p:nvSpPr>
              <p:spPr bwMode="auto">
                <a:xfrm rot="-1668526">
                  <a:off x="1793" y="2875"/>
                  <a:ext cx="911" cy="1561"/>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21599" y="0"/>
                      </a:moveTo>
                      <a:cubicBezTo>
                        <a:pt x="33529" y="0"/>
                        <a:pt x="43200" y="9670"/>
                        <a:pt x="43200" y="21600"/>
                      </a:cubicBezTo>
                      <a:cubicBezTo>
                        <a:pt x="43200" y="33529"/>
                        <a:pt x="33529" y="43200"/>
                        <a:pt x="21600" y="43200"/>
                      </a:cubicBezTo>
                      <a:cubicBezTo>
                        <a:pt x="9670" y="43200"/>
                        <a:pt x="0" y="33529"/>
                        <a:pt x="0" y="21600"/>
                      </a:cubicBezTo>
                      <a:cubicBezTo>
                        <a:pt x="-1" y="12546"/>
                        <a:pt x="5645" y="4453"/>
                        <a:pt x="14142" y="1328"/>
                      </a:cubicBezTo>
                    </a:path>
                    <a:path w="43200" h="43200" stroke="0" extrusionOk="0">
                      <a:moveTo>
                        <a:pt x="21599" y="0"/>
                      </a:moveTo>
                      <a:cubicBezTo>
                        <a:pt x="33529" y="0"/>
                        <a:pt x="43200" y="9670"/>
                        <a:pt x="43200" y="21600"/>
                      </a:cubicBezTo>
                      <a:cubicBezTo>
                        <a:pt x="43200" y="33529"/>
                        <a:pt x="33529" y="43200"/>
                        <a:pt x="21600" y="43200"/>
                      </a:cubicBezTo>
                      <a:cubicBezTo>
                        <a:pt x="9670" y="43200"/>
                        <a:pt x="0" y="33529"/>
                        <a:pt x="0" y="21600"/>
                      </a:cubicBezTo>
                      <a:cubicBezTo>
                        <a:pt x="-1" y="12546"/>
                        <a:pt x="5645" y="4453"/>
                        <a:pt x="14142" y="1328"/>
                      </a:cubicBezTo>
                      <a:lnTo>
                        <a:pt x="21600" y="21600"/>
                      </a:lnTo>
                      <a:lnTo>
                        <a:pt x="21599" y="0"/>
                      </a:lnTo>
                      <a:close/>
                    </a:path>
                  </a:pathLst>
                </a:custGeom>
                <a:noFill/>
                <a:ln w="6350">
                  <a:solidFill>
                    <a:srgbClr val="000000">
                      <a:alpha val="65881"/>
                    </a:srgbClr>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9671" name="Arc 987"/>
                <p:cNvSpPr>
                  <a:spLocks noChangeAspect="1"/>
                </p:cNvSpPr>
                <p:nvPr/>
              </p:nvSpPr>
              <p:spPr bwMode="auto">
                <a:xfrm rot="-1668526">
                  <a:off x="2618" y="2549"/>
                  <a:ext cx="492" cy="1614"/>
                </a:xfrm>
                <a:custGeom>
                  <a:avLst/>
                  <a:gdLst>
                    <a:gd name="T0" fmla="*/ 0 w 22545"/>
                    <a:gd name="T1" fmla="*/ 0 h 43200"/>
                    <a:gd name="T2" fmla="*/ 0 w 22545"/>
                    <a:gd name="T3" fmla="*/ 0 h 43200"/>
                    <a:gd name="T4" fmla="*/ 0 w 22545"/>
                    <a:gd name="T5" fmla="*/ 0 h 43200"/>
                    <a:gd name="T6" fmla="*/ 0 60000 65536"/>
                    <a:gd name="T7" fmla="*/ 0 60000 65536"/>
                    <a:gd name="T8" fmla="*/ 0 60000 65536"/>
                    <a:gd name="T9" fmla="*/ 0 w 22545"/>
                    <a:gd name="T10" fmla="*/ 0 h 43200"/>
                    <a:gd name="T11" fmla="*/ 22545 w 22545"/>
                    <a:gd name="T12" fmla="*/ 43200 h 43200"/>
                  </a:gdLst>
                  <a:ahLst/>
                  <a:cxnLst>
                    <a:cxn ang="T6">
                      <a:pos x="T0" y="T1"/>
                    </a:cxn>
                    <a:cxn ang="T7">
                      <a:pos x="T2" y="T3"/>
                    </a:cxn>
                    <a:cxn ang="T8">
                      <a:pos x="T4" y="T5"/>
                    </a:cxn>
                  </a:cxnLst>
                  <a:rect l="T9" t="T10" r="T11" b="T12"/>
                  <a:pathLst>
                    <a:path w="22545" h="43200" fill="none" extrusionOk="0">
                      <a:moveTo>
                        <a:pt x="944" y="0"/>
                      </a:moveTo>
                      <a:cubicBezTo>
                        <a:pt x="12874" y="0"/>
                        <a:pt x="22545" y="9670"/>
                        <a:pt x="22545" y="21600"/>
                      </a:cubicBezTo>
                      <a:cubicBezTo>
                        <a:pt x="22545" y="33529"/>
                        <a:pt x="12874" y="43200"/>
                        <a:pt x="945" y="43200"/>
                      </a:cubicBezTo>
                      <a:cubicBezTo>
                        <a:pt x="629" y="43200"/>
                        <a:pt x="314" y="43193"/>
                        <a:pt x="-1" y="43179"/>
                      </a:cubicBezTo>
                    </a:path>
                    <a:path w="22545" h="43200" stroke="0" extrusionOk="0">
                      <a:moveTo>
                        <a:pt x="944" y="0"/>
                      </a:moveTo>
                      <a:cubicBezTo>
                        <a:pt x="12874" y="0"/>
                        <a:pt x="22545" y="9670"/>
                        <a:pt x="22545" y="21600"/>
                      </a:cubicBezTo>
                      <a:cubicBezTo>
                        <a:pt x="22545" y="33529"/>
                        <a:pt x="12874" y="43200"/>
                        <a:pt x="945" y="43200"/>
                      </a:cubicBezTo>
                      <a:cubicBezTo>
                        <a:pt x="629" y="43200"/>
                        <a:pt x="314" y="43193"/>
                        <a:pt x="-1" y="43179"/>
                      </a:cubicBezTo>
                      <a:lnTo>
                        <a:pt x="945" y="21600"/>
                      </a:lnTo>
                      <a:lnTo>
                        <a:pt x="944" y="0"/>
                      </a:lnTo>
                      <a:close/>
                    </a:path>
                  </a:pathLst>
                </a:custGeom>
                <a:noFill/>
                <a:ln w="6350">
                  <a:solidFill>
                    <a:srgbClr val="000000">
                      <a:alpha val="65881"/>
                    </a:srgbClr>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9672" name="Line 988"/>
                <p:cNvSpPr>
                  <a:spLocks noChangeAspect="1" noChangeShapeType="1"/>
                </p:cNvSpPr>
                <p:nvPr/>
              </p:nvSpPr>
              <p:spPr bwMode="auto">
                <a:xfrm rot="-1612546">
                  <a:off x="1941" y="2825"/>
                  <a:ext cx="380" cy="0"/>
                </a:xfrm>
                <a:prstGeom prst="line">
                  <a:avLst/>
                </a:prstGeom>
                <a:noFill/>
                <a:ln w="6350">
                  <a:solidFill>
                    <a:srgbClr val="000000">
                      <a:alpha val="65881"/>
                    </a:srgbClr>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73" name="Line 989"/>
                <p:cNvSpPr>
                  <a:spLocks noChangeAspect="1" noChangeShapeType="1"/>
                </p:cNvSpPr>
                <p:nvPr/>
              </p:nvSpPr>
              <p:spPr bwMode="auto">
                <a:xfrm rot="-1612546">
                  <a:off x="2678" y="4255"/>
                  <a:ext cx="404" cy="0"/>
                </a:xfrm>
                <a:prstGeom prst="line">
                  <a:avLst/>
                </a:prstGeom>
                <a:noFill/>
                <a:ln w="6350">
                  <a:solidFill>
                    <a:srgbClr val="000000">
                      <a:alpha val="65881"/>
                    </a:srgbClr>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74" name="Arc 990"/>
                <p:cNvSpPr>
                  <a:spLocks noChangeAspect="1"/>
                </p:cNvSpPr>
                <p:nvPr/>
              </p:nvSpPr>
              <p:spPr bwMode="auto">
                <a:xfrm rot="-1668526">
                  <a:off x="2147" y="3496"/>
                  <a:ext cx="185" cy="312"/>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21599" y="0"/>
                      </a:moveTo>
                      <a:cubicBezTo>
                        <a:pt x="33529" y="0"/>
                        <a:pt x="43200" y="9670"/>
                        <a:pt x="43200" y="21600"/>
                      </a:cubicBezTo>
                      <a:cubicBezTo>
                        <a:pt x="43200" y="33529"/>
                        <a:pt x="33529" y="43200"/>
                        <a:pt x="21600" y="43200"/>
                      </a:cubicBezTo>
                      <a:cubicBezTo>
                        <a:pt x="9670" y="43200"/>
                        <a:pt x="0" y="33529"/>
                        <a:pt x="0" y="21600"/>
                      </a:cubicBezTo>
                      <a:cubicBezTo>
                        <a:pt x="-1" y="12158"/>
                        <a:pt x="6132" y="3811"/>
                        <a:pt x="15141" y="988"/>
                      </a:cubicBezTo>
                    </a:path>
                    <a:path w="43200" h="43200" stroke="0" extrusionOk="0">
                      <a:moveTo>
                        <a:pt x="21599" y="0"/>
                      </a:moveTo>
                      <a:cubicBezTo>
                        <a:pt x="33529" y="0"/>
                        <a:pt x="43200" y="9670"/>
                        <a:pt x="43200" y="21600"/>
                      </a:cubicBezTo>
                      <a:cubicBezTo>
                        <a:pt x="43200" y="33529"/>
                        <a:pt x="33529" y="43200"/>
                        <a:pt x="21600" y="43200"/>
                      </a:cubicBezTo>
                      <a:cubicBezTo>
                        <a:pt x="9670" y="43200"/>
                        <a:pt x="0" y="33529"/>
                        <a:pt x="0" y="21600"/>
                      </a:cubicBezTo>
                      <a:cubicBezTo>
                        <a:pt x="-1" y="12158"/>
                        <a:pt x="6132" y="3811"/>
                        <a:pt x="15141" y="988"/>
                      </a:cubicBezTo>
                      <a:lnTo>
                        <a:pt x="21600" y="21600"/>
                      </a:lnTo>
                      <a:lnTo>
                        <a:pt x="21599" y="0"/>
                      </a:lnTo>
                      <a:close/>
                    </a:path>
                  </a:pathLst>
                </a:custGeom>
                <a:solidFill>
                  <a:srgbClr val="808080">
                    <a:alpha val="65881"/>
                  </a:srgbClr>
                </a:solidFill>
                <a:ln w="6350">
                  <a:solidFill>
                    <a:srgbClr val="000000">
                      <a:alpha val="65881"/>
                    </a:srgbClr>
                  </a:solidFill>
                  <a:round/>
                  <a:headEnd/>
                  <a:tailEnd/>
                </a:ln>
              </p:spPr>
              <p:txBody>
                <a:bodyPr/>
                <a:lstStyle/>
                <a:p>
                  <a:endParaRPr lang="en-US"/>
                </a:p>
              </p:txBody>
            </p:sp>
            <p:sp>
              <p:nvSpPr>
                <p:cNvPr id="9675" name="Arc 991"/>
                <p:cNvSpPr>
                  <a:spLocks noChangeAspect="1"/>
                </p:cNvSpPr>
                <p:nvPr/>
              </p:nvSpPr>
              <p:spPr bwMode="auto">
                <a:xfrm rot="-1668526">
                  <a:off x="2056" y="2777"/>
                  <a:ext cx="699" cy="1614"/>
                </a:xfrm>
                <a:custGeom>
                  <a:avLst/>
                  <a:gdLst>
                    <a:gd name="T0" fmla="*/ 0 w 32049"/>
                    <a:gd name="T1" fmla="*/ 0 h 43200"/>
                    <a:gd name="T2" fmla="*/ 0 w 32049"/>
                    <a:gd name="T3" fmla="*/ 0 h 43200"/>
                    <a:gd name="T4" fmla="*/ 0 w 32049"/>
                    <a:gd name="T5" fmla="*/ 0 h 43200"/>
                    <a:gd name="T6" fmla="*/ 0 60000 65536"/>
                    <a:gd name="T7" fmla="*/ 0 60000 65536"/>
                    <a:gd name="T8" fmla="*/ 0 60000 65536"/>
                    <a:gd name="T9" fmla="*/ 0 w 32049"/>
                    <a:gd name="T10" fmla="*/ 0 h 43200"/>
                    <a:gd name="T11" fmla="*/ 32049 w 32049"/>
                    <a:gd name="T12" fmla="*/ 43200 h 43200"/>
                  </a:gdLst>
                  <a:ahLst/>
                  <a:cxnLst>
                    <a:cxn ang="T6">
                      <a:pos x="T0" y="T1"/>
                    </a:cxn>
                    <a:cxn ang="T7">
                      <a:pos x="T2" y="T3"/>
                    </a:cxn>
                    <a:cxn ang="T8">
                      <a:pos x="T4" y="T5"/>
                    </a:cxn>
                  </a:cxnLst>
                  <a:rect l="T9" t="T10" r="T11" b="T12"/>
                  <a:pathLst>
                    <a:path w="32049" h="43200" fill="none" extrusionOk="0">
                      <a:moveTo>
                        <a:pt x="3109" y="1285"/>
                      </a:moveTo>
                      <a:cubicBezTo>
                        <a:pt x="5463" y="434"/>
                        <a:pt x="7946" y="-1"/>
                        <a:pt x="10449" y="0"/>
                      </a:cubicBezTo>
                      <a:cubicBezTo>
                        <a:pt x="22378" y="0"/>
                        <a:pt x="32049" y="9670"/>
                        <a:pt x="32049" y="21600"/>
                      </a:cubicBezTo>
                      <a:cubicBezTo>
                        <a:pt x="32049" y="33529"/>
                        <a:pt x="22378" y="43200"/>
                        <a:pt x="10449" y="43200"/>
                      </a:cubicBezTo>
                      <a:cubicBezTo>
                        <a:pt x="6793" y="43200"/>
                        <a:pt x="3198" y="42272"/>
                        <a:pt x="-1" y="40504"/>
                      </a:cubicBezTo>
                    </a:path>
                    <a:path w="32049" h="43200" stroke="0" extrusionOk="0">
                      <a:moveTo>
                        <a:pt x="3109" y="1285"/>
                      </a:moveTo>
                      <a:cubicBezTo>
                        <a:pt x="5463" y="434"/>
                        <a:pt x="7946" y="-1"/>
                        <a:pt x="10449" y="0"/>
                      </a:cubicBezTo>
                      <a:cubicBezTo>
                        <a:pt x="22378" y="0"/>
                        <a:pt x="32049" y="9670"/>
                        <a:pt x="32049" y="21600"/>
                      </a:cubicBezTo>
                      <a:cubicBezTo>
                        <a:pt x="32049" y="33529"/>
                        <a:pt x="22378" y="43200"/>
                        <a:pt x="10449" y="43200"/>
                      </a:cubicBezTo>
                      <a:cubicBezTo>
                        <a:pt x="6793" y="43200"/>
                        <a:pt x="3198" y="42272"/>
                        <a:pt x="-1" y="40504"/>
                      </a:cubicBezTo>
                      <a:lnTo>
                        <a:pt x="10449" y="21600"/>
                      </a:lnTo>
                      <a:lnTo>
                        <a:pt x="3109" y="1285"/>
                      </a:lnTo>
                      <a:close/>
                    </a:path>
                  </a:pathLst>
                </a:custGeom>
                <a:noFill/>
                <a:ln w="6350">
                  <a:solidFill>
                    <a:srgbClr val="000000">
                      <a:alpha val="65881"/>
                    </a:srgbClr>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9364" name="Group 992"/>
              <p:cNvGrpSpPr>
                <a:grpSpLocks noChangeAspect="1"/>
              </p:cNvGrpSpPr>
              <p:nvPr/>
            </p:nvGrpSpPr>
            <p:grpSpPr bwMode="auto">
              <a:xfrm>
                <a:off x="2599" y="3901"/>
                <a:ext cx="879" cy="557"/>
                <a:chOff x="11340" y="11451"/>
                <a:chExt cx="1477" cy="926"/>
              </a:xfrm>
            </p:grpSpPr>
            <p:sp>
              <p:nvSpPr>
                <p:cNvPr id="9665" name="Arc 993"/>
                <p:cNvSpPr>
                  <a:spLocks noChangeAspect="1"/>
                </p:cNvSpPr>
                <p:nvPr/>
              </p:nvSpPr>
              <p:spPr bwMode="auto">
                <a:xfrm rot="-1668526">
                  <a:off x="12738" y="11451"/>
                  <a:ext cx="79" cy="181"/>
                </a:xfrm>
                <a:custGeom>
                  <a:avLst/>
                  <a:gdLst>
                    <a:gd name="T0" fmla="*/ 0 w 31863"/>
                    <a:gd name="T1" fmla="*/ 0 h 43200"/>
                    <a:gd name="T2" fmla="*/ 0 w 31863"/>
                    <a:gd name="T3" fmla="*/ 0 h 43200"/>
                    <a:gd name="T4" fmla="*/ 0 w 31863"/>
                    <a:gd name="T5" fmla="*/ 0 h 43200"/>
                    <a:gd name="T6" fmla="*/ 0 60000 65536"/>
                    <a:gd name="T7" fmla="*/ 0 60000 65536"/>
                    <a:gd name="T8" fmla="*/ 0 60000 65536"/>
                    <a:gd name="T9" fmla="*/ 0 w 31863"/>
                    <a:gd name="T10" fmla="*/ 0 h 43200"/>
                    <a:gd name="T11" fmla="*/ 31863 w 31863"/>
                    <a:gd name="T12" fmla="*/ 43200 h 43200"/>
                  </a:gdLst>
                  <a:ahLst/>
                  <a:cxnLst>
                    <a:cxn ang="T6">
                      <a:pos x="T0" y="T1"/>
                    </a:cxn>
                    <a:cxn ang="T7">
                      <a:pos x="T2" y="T3"/>
                    </a:cxn>
                    <a:cxn ang="T8">
                      <a:pos x="T4" y="T5"/>
                    </a:cxn>
                  </a:cxnLst>
                  <a:rect l="T9" t="T10" r="T11" b="T12"/>
                  <a:pathLst>
                    <a:path w="31863" h="43200" fill="none" extrusionOk="0">
                      <a:moveTo>
                        <a:pt x="-1" y="2594"/>
                      </a:moveTo>
                      <a:cubicBezTo>
                        <a:pt x="3152" y="891"/>
                        <a:pt x="6679" y="-1"/>
                        <a:pt x="10263" y="0"/>
                      </a:cubicBezTo>
                      <a:cubicBezTo>
                        <a:pt x="22192" y="0"/>
                        <a:pt x="31863" y="9670"/>
                        <a:pt x="31863" y="21600"/>
                      </a:cubicBezTo>
                      <a:cubicBezTo>
                        <a:pt x="31863" y="33529"/>
                        <a:pt x="22192" y="43200"/>
                        <a:pt x="10263" y="43200"/>
                      </a:cubicBezTo>
                      <a:cubicBezTo>
                        <a:pt x="8746" y="43200"/>
                        <a:pt x="7234" y="43040"/>
                        <a:pt x="5751" y="42723"/>
                      </a:cubicBezTo>
                    </a:path>
                    <a:path w="31863" h="43200" stroke="0" extrusionOk="0">
                      <a:moveTo>
                        <a:pt x="-1" y="2594"/>
                      </a:moveTo>
                      <a:cubicBezTo>
                        <a:pt x="3152" y="891"/>
                        <a:pt x="6679" y="-1"/>
                        <a:pt x="10263" y="0"/>
                      </a:cubicBezTo>
                      <a:cubicBezTo>
                        <a:pt x="22192" y="0"/>
                        <a:pt x="31863" y="9670"/>
                        <a:pt x="31863" y="21600"/>
                      </a:cubicBezTo>
                      <a:cubicBezTo>
                        <a:pt x="31863" y="33529"/>
                        <a:pt x="22192" y="43200"/>
                        <a:pt x="10263" y="43200"/>
                      </a:cubicBezTo>
                      <a:cubicBezTo>
                        <a:pt x="8746" y="43200"/>
                        <a:pt x="7234" y="43040"/>
                        <a:pt x="5751" y="42723"/>
                      </a:cubicBezTo>
                      <a:lnTo>
                        <a:pt x="10263" y="21600"/>
                      </a:lnTo>
                      <a:lnTo>
                        <a:pt x="-1" y="2594"/>
                      </a:lnTo>
                      <a:close/>
                    </a:path>
                  </a:pathLst>
                </a:custGeom>
                <a:solidFill>
                  <a:srgbClr val="FFFFFF">
                    <a:alpha val="65881"/>
                  </a:srgbClr>
                </a:solidFill>
                <a:ln w="6350">
                  <a:solidFill>
                    <a:srgbClr val="000000">
                      <a:alpha val="65881"/>
                    </a:srgbClr>
                  </a:solidFill>
                  <a:prstDash val="dash"/>
                  <a:round/>
                  <a:headEnd/>
                  <a:tailEnd/>
                </a:ln>
              </p:spPr>
              <p:txBody>
                <a:bodyPr/>
                <a:lstStyle/>
                <a:p>
                  <a:endParaRPr lang="en-US"/>
                </a:p>
              </p:txBody>
            </p:sp>
            <p:sp>
              <p:nvSpPr>
                <p:cNvPr id="9666" name="Line 994"/>
                <p:cNvSpPr>
                  <a:spLocks noChangeAspect="1" noChangeShapeType="1"/>
                </p:cNvSpPr>
                <p:nvPr/>
              </p:nvSpPr>
              <p:spPr bwMode="auto">
                <a:xfrm flipV="1">
                  <a:off x="11340" y="11475"/>
                  <a:ext cx="1372" cy="792"/>
                </a:xfrm>
                <a:prstGeom prst="line">
                  <a:avLst/>
                </a:prstGeom>
                <a:noFill/>
                <a:ln w="6350">
                  <a:solidFill>
                    <a:srgbClr val="000000">
                      <a:alpha val="65881"/>
                    </a:srgbClr>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9667" name="Line 995"/>
                <p:cNvSpPr>
                  <a:spLocks noChangeAspect="1" noChangeShapeType="1"/>
                </p:cNvSpPr>
                <p:nvPr/>
              </p:nvSpPr>
              <p:spPr bwMode="auto">
                <a:xfrm flipV="1">
                  <a:off x="11515" y="11632"/>
                  <a:ext cx="1292" cy="745"/>
                </a:xfrm>
                <a:prstGeom prst="line">
                  <a:avLst/>
                </a:prstGeom>
                <a:noFill/>
                <a:ln w="6350">
                  <a:solidFill>
                    <a:srgbClr val="000000">
                      <a:alpha val="65881"/>
                    </a:srgbClr>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9365" name="Group 996"/>
              <p:cNvGrpSpPr>
                <a:grpSpLocks noChangeAspect="1"/>
              </p:cNvGrpSpPr>
              <p:nvPr/>
            </p:nvGrpSpPr>
            <p:grpSpPr bwMode="auto">
              <a:xfrm>
                <a:off x="3879" y="2925"/>
                <a:ext cx="911" cy="1136"/>
                <a:chOff x="4524" y="3408"/>
                <a:chExt cx="1516" cy="1894"/>
              </a:xfrm>
            </p:grpSpPr>
            <p:sp>
              <p:nvSpPr>
                <p:cNvPr id="9657" name="Freeform 997"/>
                <p:cNvSpPr>
                  <a:spLocks noChangeAspect="1"/>
                </p:cNvSpPr>
                <p:nvPr/>
              </p:nvSpPr>
              <p:spPr bwMode="auto">
                <a:xfrm>
                  <a:off x="4524" y="3703"/>
                  <a:ext cx="1172" cy="1542"/>
                </a:xfrm>
                <a:custGeom>
                  <a:avLst/>
                  <a:gdLst>
                    <a:gd name="T0" fmla="*/ 920 w 1172"/>
                    <a:gd name="T1" fmla="*/ 1499 h 1542"/>
                    <a:gd name="T2" fmla="*/ 772 w 1172"/>
                    <a:gd name="T3" fmla="*/ 1517 h 1542"/>
                    <a:gd name="T4" fmla="*/ 639 w 1172"/>
                    <a:gd name="T5" fmla="*/ 1487 h 1542"/>
                    <a:gd name="T6" fmla="*/ 408 w 1172"/>
                    <a:gd name="T7" fmla="*/ 1365 h 1542"/>
                    <a:gd name="T8" fmla="*/ 232 w 1172"/>
                    <a:gd name="T9" fmla="*/ 1157 h 1542"/>
                    <a:gd name="T10" fmla="*/ 95 w 1172"/>
                    <a:gd name="T11" fmla="*/ 899 h 1542"/>
                    <a:gd name="T12" fmla="*/ 34 w 1172"/>
                    <a:gd name="T13" fmla="*/ 707 h 1542"/>
                    <a:gd name="T14" fmla="*/ 0 w 1172"/>
                    <a:gd name="T15" fmla="*/ 497 h 1542"/>
                    <a:gd name="T16" fmla="*/ 44 w 1172"/>
                    <a:gd name="T17" fmla="*/ 265 h 1542"/>
                    <a:gd name="T18" fmla="*/ 131 w 1172"/>
                    <a:gd name="T19" fmla="*/ 141 h 1542"/>
                    <a:gd name="T20" fmla="*/ 188 w 1172"/>
                    <a:gd name="T21" fmla="*/ 77 h 1542"/>
                    <a:gd name="T22" fmla="*/ 280 w 1172"/>
                    <a:gd name="T23" fmla="*/ 49 h 1542"/>
                    <a:gd name="T24" fmla="*/ 316 w 1172"/>
                    <a:gd name="T25" fmla="*/ 33 h 1542"/>
                    <a:gd name="T26" fmla="*/ 454 w 1172"/>
                    <a:gd name="T27" fmla="*/ 49 h 1542"/>
                    <a:gd name="T28" fmla="*/ 639 w 1172"/>
                    <a:gd name="T29" fmla="*/ 111 h 1542"/>
                    <a:gd name="T30" fmla="*/ 802 w 1172"/>
                    <a:gd name="T31" fmla="*/ 265 h 1542"/>
                    <a:gd name="T32" fmla="*/ 950 w 1172"/>
                    <a:gd name="T33" fmla="*/ 454 h 1542"/>
                    <a:gd name="T34" fmla="*/ 1044 w 1172"/>
                    <a:gd name="T35" fmla="*/ 593 h 1542"/>
                    <a:gd name="T36" fmla="*/ 1108 w 1172"/>
                    <a:gd name="T37" fmla="*/ 745 h 1542"/>
                    <a:gd name="T38" fmla="*/ 1156 w 1172"/>
                    <a:gd name="T39" fmla="*/ 934 h 1542"/>
                    <a:gd name="T40" fmla="*/ 1172 w 1172"/>
                    <a:gd name="T41" fmla="*/ 1125 h 1542"/>
                    <a:gd name="T42" fmla="*/ 1152 w 1172"/>
                    <a:gd name="T43" fmla="*/ 1245 h 1542"/>
                    <a:gd name="T44" fmla="*/ 1076 w 1172"/>
                    <a:gd name="T45" fmla="*/ 1365 h 1542"/>
                    <a:gd name="T46" fmla="*/ 1008 w 1172"/>
                    <a:gd name="T47" fmla="*/ 1470 h 1542"/>
                    <a:gd name="T48" fmla="*/ 920 w 1172"/>
                    <a:gd name="T49" fmla="*/ 1499 h 154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172"/>
                    <a:gd name="T76" fmla="*/ 0 h 1542"/>
                    <a:gd name="T77" fmla="*/ 1172 w 1172"/>
                    <a:gd name="T78" fmla="*/ 1542 h 154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172" h="1542">
                      <a:moveTo>
                        <a:pt x="920" y="1499"/>
                      </a:moveTo>
                      <a:cubicBezTo>
                        <a:pt x="777" y="1521"/>
                        <a:pt x="822" y="1542"/>
                        <a:pt x="772" y="1517"/>
                      </a:cubicBezTo>
                      <a:lnTo>
                        <a:pt x="639" y="1487"/>
                      </a:lnTo>
                      <a:lnTo>
                        <a:pt x="408" y="1365"/>
                      </a:lnTo>
                      <a:lnTo>
                        <a:pt x="232" y="1157"/>
                      </a:lnTo>
                      <a:lnTo>
                        <a:pt x="95" y="899"/>
                      </a:lnTo>
                      <a:lnTo>
                        <a:pt x="34" y="707"/>
                      </a:lnTo>
                      <a:lnTo>
                        <a:pt x="0" y="497"/>
                      </a:lnTo>
                      <a:lnTo>
                        <a:pt x="44" y="265"/>
                      </a:lnTo>
                      <a:lnTo>
                        <a:pt x="131" y="141"/>
                      </a:lnTo>
                      <a:lnTo>
                        <a:pt x="188" y="77"/>
                      </a:lnTo>
                      <a:lnTo>
                        <a:pt x="280" y="49"/>
                      </a:lnTo>
                      <a:cubicBezTo>
                        <a:pt x="319" y="13"/>
                        <a:pt x="316" y="0"/>
                        <a:pt x="316" y="33"/>
                      </a:cubicBezTo>
                      <a:lnTo>
                        <a:pt x="454" y="49"/>
                      </a:lnTo>
                      <a:lnTo>
                        <a:pt x="639" y="111"/>
                      </a:lnTo>
                      <a:lnTo>
                        <a:pt x="802" y="265"/>
                      </a:lnTo>
                      <a:lnTo>
                        <a:pt x="950" y="454"/>
                      </a:lnTo>
                      <a:lnTo>
                        <a:pt x="1044" y="593"/>
                      </a:lnTo>
                      <a:lnTo>
                        <a:pt x="1108" y="745"/>
                      </a:lnTo>
                      <a:lnTo>
                        <a:pt x="1156" y="934"/>
                      </a:lnTo>
                      <a:lnTo>
                        <a:pt x="1172" y="1125"/>
                      </a:lnTo>
                      <a:lnTo>
                        <a:pt x="1152" y="1245"/>
                      </a:lnTo>
                      <a:lnTo>
                        <a:pt x="1076" y="1365"/>
                      </a:lnTo>
                      <a:lnTo>
                        <a:pt x="1008" y="1470"/>
                      </a:lnTo>
                      <a:lnTo>
                        <a:pt x="920" y="1499"/>
                      </a:lnTo>
                      <a:close/>
                    </a:path>
                  </a:pathLst>
                </a:custGeom>
                <a:solidFill>
                  <a:srgbClr val="FFCC00">
                    <a:alpha val="65881"/>
                  </a:srgbClr>
                </a:solidFill>
                <a:ln w="6350">
                  <a:solidFill>
                    <a:srgbClr val="000000">
                      <a:alpha val="65881"/>
                    </a:srgbClr>
                  </a:solidFill>
                  <a:round/>
                  <a:headEnd/>
                  <a:tailEnd/>
                </a:ln>
              </p:spPr>
              <p:txBody>
                <a:bodyPr/>
                <a:lstStyle/>
                <a:p>
                  <a:endParaRPr lang="en-US"/>
                </a:p>
              </p:txBody>
            </p:sp>
            <p:sp>
              <p:nvSpPr>
                <p:cNvPr id="9658" name="Freeform 998"/>
                <p:cNvSpPr>
                  <a:spLocks noChangeAspect="1"/>
                </p:cNvSpPr>
                <p:nvPr/>
              </p:nvSpPr>
              <p:spPr bwMode="auto">
                <a:xfrm>
                  <a:off x="4768" y="3572"/>
                  <a:ext cx="1272" cy="1582"/>
                </a:xfrm>
                <a:custGeom>
                  <a:avLst/>
                  <a:gdLst>
                    <a:gd name="T0" fmla="*/ 28 w 1272"/>
                    <a:gd name="T1" fmla="*/ 168 h 1582"/>
                    <a:gd name="T2" fmla="*/ 356 w 1272"/>
                    <a:gd name="T3" fmla="*/ 24 h 1582"/>
                    <a:gd name="T4" fmla="*/ 476 w 1272"/>
                    <a:gd name="T5" fmla="*/ 0 h 1582"/>
                    <a:gd name="T6" fmla="*/ 728 w 1272"/>
                    <a:gd name="T7" fmla="*/ 59 h 1582"/>
                    <a:gd name="T8" fmla="*/ 924 w 1272"/>
                    <a:gd name="T9" fmla="*/ 220 h 1582"/>
                    <a:gd name="T10" fmla="*/ 1132 w 1272"/>
                    <a:gd name="T11" fmla="*/ 508 h 1582"/>
                    <a:gd name="T12" fmla="*/ 1220 w 1272"/>
                    <a:gd name="T13" fmla="*/ 702 h 1582"/>
                    <a:gd name="T14" fmla="*/ 1264 w 1272"/>
                    <a:gd name="T15" fmla="*/ 875 h 1582"/>
                    <a:gd name="T16" fmla="*/ 1272 w 1272"/>
                    <a:gd name="T17" fmla="*/ 1050 h 1582"/>
                    <a:gd name="T18" fmla="*/ 1248 w 1272"/>
                    <a:gd name="T19" fmla="*/ 1215 h 1582"/>
                    <a:gd name="T20" fmla="*/ 1163 w 1272"/>
                    <a:gd name="T21" fmla="*/ 1396 h 1582"/>
                    <a:gd name="T22" fmla="*/ 796 w 1272"/>
                    <a:gd name="T23" fmla="*/ 1582 h 1582"/>
                    <a:gd name="T24" fmla="*/ 816 w 1272"/>
                    <a:gd name="T25" fmla="*/ 1553 h 1582"/>
                    <a:gd name="T26" fmla="*/ 872 w 1272"/>
                    <a:gd name="T27" fmla="*/ 1404 h 1582"/>
                    <a:gd name="T28" fmla="*/ 888 w 1272"/>
                    <a:gd name="T29" fmla="*/ 1211 h 1582"/>
                    <a:gd name="T30" fmla="*/ 844 w 1272"/>
                    <a:gd name="T31" fmla="*/ 940 h 1582"/>
                    <a:gd name="T32" fmla="*/ 728 w 1272"/>
                    <a:gd name="T33" fmla="*/ 702 h 1582"/>
                    <a:gd name="T34" fmla="*/ 670 w 1272"/>
                    <a:gd name="T35" fmla="*/ 584 h 1582"/>
                    <a:gd name="T36" fmla="*/ 668 w 1272"/>
                    <a:gd name="T37" fmla="*/ 572 h 1582"/>
                    <a:gd name="T38" fmla="*/ 532 w 1272"/>
                    <a:gd name="T39" fmla="*/ 412 h 1582"/>
                    <a:gd name="T40" fmla="*/ 380 w 1272"/>
                    <a:gd name="T41" fmla="*/ 288 h 1582"/>
                    <a:gd name="T42" fmla="*/ 224 w 1272"/>
                    <a:gd name="T43" fmla="*/ 200 h 1582"/>
                    <a:gd name="T44" fmla="*/ 64 w 1272"/>
                    <a:gd name="T45" fmla="*/ 168 h 1582"/>
                    <a:gd name="T46" fmla="*/ 0 w 1272"/>
                    <a:gd name="T47" fmla="*/ 200 h 1582"/>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272"/>
                    <a:gd name="T73" fmla="*/ 0 h 1582"/>
                    <a:gd name="T74" fmla="*/ 1272 w 1272"/>
                    <a:gd name="T75" fmla="*/ 1582 h 1582"/>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272" h="1582">
                      <a:moveTo>
                        <a:pt x="28" y="168"/>
                      </a:moveTo>
                      <a:cubicBezTo>
                        <a:pt x="359" y="23"/>
                        <a:pt x="479" y="24"/>
                        <a:pt x="356" y="24"/>
                      </a:cubicBezTo>
                      <a:lnTo>
                        <a:pt x="476" y="0"/>
                      </a:lnTo>
                      <a:lnTo>
                        <a:pt x="728" y="59"/>
                      </a:lnTo>
                      <a:lnTo>
                        <a:pt x="924" y="220"/>
                      </a:lnTo>
                      <a:lnTo>
                        <a:pt x="1132" y="508"/>
                      </a:lnTo>
                      <a:lnTo>
                        <a:pt x="1220" y="702"/>
                      </a:lnTo>
                      <a:lnTo>
                        <a:pt x="1264" y="875"/>
                      </a:lnTo>
                      <a:lnTo>
                        <a:pt x="1272" y="1050"/>
                      </a:lnTo>
                      <a:lnTo>
                        <a:pt x="1248" y="1215"/>
                      </a:lnTo>
                      <a:lnTo>
                        <a:pt x="1163" y="1396"/>
                      </a:lnTo>
                      <a:lnTo>
                        <a:pt x="796" y="1582"/>
                      </a:lnTo>
                      <a:lnTo>
                        <a:pt x="816" y="1553"/>
                      </a:lnTo>
                      <a:cubicBezTo>
                        <a:pt x="874" y="1417"/>
                        <a:pt x="872" y="1470"/>
                        <a:pt x="872" y="1404"/>
                      </a:cubicBezTo>
                      <a:lnTo>
                        <a:pt x="888" y="1211"/>
                      </a:lnTo>
                      <a:cubicBezTo>
                        <a:pt x="847" y="942"/>
                        <a:pt x="904" y="1015"/>
                        <a:pt x="844" y="940"/>
                      </a:cubicBezTo>
                      <a:lnTo>
                        <a:pt x="728" y="702"/>
                      </a:lnTo>
                      <a:cubicBezTo>
                        <a:pt x="708" y="662"/>
                        <a:pt x="688" y="623"/>
                        <a:pt x="670" y="584"/>
                      </a:cubicBezTo>
                      <a:cubicBezTo>
                        <a:pt x="668" y="580"/>
                        <a:pt x="668" y="572"/>
                        <a:pt x="668" y="572"/>
                      </a:cubicBezTo>
                      <a:cubicBezTo>
                        <a:pt x="531" y="414"/>
                        <a:pt x="532" y="484"/>
                        <a:pt x="532" y="412"/>
                      </a:cubicBezTo>
                      <a:lnTo>
                        <a:pt x="380" y="288"/>
                      </a:lnTo>
                      <a:lnTo>
                        <a:pt x="224" y="200"/>
                      </a:lnTo>
                      <a:lnTo>
                        <a:pt x="64" y="168"/>
                      </a:lnTo>
                      <a:lnTo>
                        <a:pt x="0" y="200"/>
                      </a:lnTo>
                    </a:path>
                  </a:pathLst>
                </a:custGeom>
                <a:solidFill>
                  <a:srgbClr val="F94107">
                    <a:alpha val="65881"/>
                  </a:srgbClr>
                </a:solidFill>
                <a:ln w="6350">
                  <a:solidFill>
                    <a:srgbClr val="000000">
                      <a:alpha val="65881"/>
                    </a:srgbClr>
                  </a:solidFill>
                  <a:round/>
                  <a:headEnd/>
                  <a:tailEnd/>
                </a:ln>
              </p:spPr>
              <p:txBody>
                <a:bodyPr/>
                <a:lstStyle/>
                <a:p>
                  <a:endParaRPr lang="en-US"/>
                </a:p>
              </p:txBody>
            </p:sp>
            <p:sp>
              <p:nvSpPr>
                <p:cNvPr id="9659" name="Arc 999"/>
                <p:cNvSpPr>
                  <a:spLocks noChangeAspect="1"/>
                </p:cNvSpPr>
                <p:nvPr/>
              </p:nvSpPr>
              <p:spPr bwMode="auto">
                <a:xfrm rot="-1668526">
                  <a:off x="5438" y="3408"/>
                  <a:ext cx="493" cy="1587"/>
                </a:xfrm>
                <a:custGeom>
                  <a:avLst/>
                  <a:gdLst>
                    <a:gd name="T0" fmla="*/ 0 w 21600"/>
                    <a:gd name="T1" fmla="*/ 0 h 42984"/>
                    <a:gd name="T2" fmla="*/ 0 w 21600"/>
                    <a:gd name="T3" fmla="*/ 0 h 42984"/>
                    <a:gd name="T4" fmla="*/ 0 w 21600"/>
                    <a:gd name="T5" fmla="*/ 0 h 42984"/>
                    <a:gd name="T6" fmla="*/ 0 60000 65536"/>
                    <a:gd name="T7" fmla="*/ 0 60000 65536"/>
                    <a:gd name="T8" fmla="*/ 0 60000 65536"/>
                    <a:gd name="T9" fmla="*/ 0 w 21600"/>
                    <a:gd name="T10" fmla="*/ 0 h 42984"/>
                    <a:gd name="T11" fmla="*/ 21600 w 21600"/>
                    <a:gd name="T12" fmla="*/ 42984 h 42984"/>
                  </a:gdLst>
                  <a:ahLst/>
                  <a:cxnLst>
                    <a:cxn ang="T6">
                      <a:pos x="T0" y="T1"/>
                    </a:cxn>
                    <a:cxn ang="T7">
                      <a:pos x="T2" y="T3"/>
                    </a:cxn>
                    <a:cxn ang="T8">
                      <a:pos x="T4" y="T5"/>
                    </a:cxn>
                  </a:cxnLst>
                  <a:rect l="T9" t="T10" r="T11" b="T12"/>
                  <a:pathLst>
                    <a:path w="21600" h="42984" fill="none" extrusionOk="0">
                      <a:moveTo>
                        <a:pt x="-1" y="0"/>
                      </a:moveTo>
                      <a:cubicBezTo>
                        <a:pt x="11929" y="0"/>
                        <a:pt x="21600" y="9670"/>
                        <a:pt x="21600" y="21600"/>
                      </a:cubicBezTo>
                      <a:cubicBezTo>
                        <a:pt x="21600" y="32354"/>
                        <a:pt x="13688" y="41470"/>
                        <a:pt x="3041" y="42984"/>
                      </a:cubicBezTo>
                    </a:path>
                    <a:path w="21600" h="42984" stroke="0" extrusionOk="0">
                      <a:moveTo>
                        <a:pt x="-1" y="0"/>
                      </a:moveTo>
                      <a:cubicBezTo>
                        <a:pt x="11929" y="0"/>
                        <a:pt x="21600" y="9670"/>
                        <a:pt x="21600" y="21600"/>
                      </a:cubicBezTo>
                      <a:cubicBezTo>
                        <a:pt x="21600" y="32354"/>
                        <a:pt x="13688" y="41470"/>
                        <a:pt x="3041" y="42984"/>
                      </a:cubicBezTo>
                      <a:lnTo>
                        <a:pt x="0" y="21600"/>
                      </a:lnTo>
                      <a:lnTo>
                        <a:pt x="-1" y="0"/>
                      </a:lnTo>
                      <a:close/>
                    </a:path>
                  </a:pathLst>
                </a:custGeom>
                <a:noFill/>
                <a:ln w="6350">
                  <a:solidFill>
                    <a:srgbClr val="000000">
                      <a:alpha val="65881"/>
                    </a:srgbClr>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9660" name="Line 1000"/>
                <p:cNvSpPr>
                  <a:spLocks noChangeAspect="1" noChangeShapeType="1"/>
                </p:cNvSpPr>
                <p:nvPr/>
              </p:nvSpPr>
              <p:spPr bwMode="auto">
                <a:xfrm>
                  <a:off x="5025" y="3907"/>
                  <a:ext cx="0" cy="1247"/>
                </a:xfrm>
                <a:prstGeom prst="line">
                  <a:avLst/>
                </a:prstGeom>
                <a:noFill/>
                <a:ln w="6350">
                  <a:solidFill>
                    <a:srgbClr val="000000">
                      <a:alpha val="65881"/>
                    </a:srgbClr>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61" name="Line 1001"/>
                <p:cNvSpPr>
                  <a:spLocks noChangeAspect="1" noChangeShapeType="1"/>
                </p:cNvSpPr>
                <p:nvPr/>
              </p:nvSpPr>
              <p:spPr bwMode="auto">
                <a:xfrm rot="-1612546">
                  <a:off x="4720" y="3698"/>
                  <a:ext cx="380" cy="0"/>
                </a:xfrm>
                <a:prstGeom prst="line">
                  <a:avLst/>
                </a:prstGeom>
                <a:noFill/>
                <a:ln w="6350">
                  <a:solidFill>
                    <a:srgbClr val="000000">
                      <a:alpha val="65881"/>
                    </a:srgbClr>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62" name="Line 1002"/>
                <p:cNvSpPr>
                  <a:spLocks noChangeAspect="1" noChangeShapeType="1"/>
                </p:cNvSpPr>
                <p:nvPr/>
              </p:nvSpPr>
              <p:spPr bwMode="auto">
                <a:xfrm rot="-1612546">
                  <a:off x="5496" y="5088"/>
                  <a:ext cx="404" cy="0"/>
                </a:xfrm>
                <a:prstGeom prst="line">
                  <a:avLst/>
                </a:prstGeom>
                <a:noFill/>
                <a:ln w="6350">
                  <a:solidFill>
                    <a:srgbClr val="000000">
                      <a:alpha val="65881"/>
                    </a:srgbClr>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63" name="Arc 1003"/>
                <p:cNvSpPr>
                  <a:spLocks noChangeAspect="1"/>
                </p:cNvSpPr>
                <p:nvPr/>
              </p:nvSpPr>
              <p:spPr bwMode="auto">
                <a:xfrm rot="-1668526">
                  <a:off x="4942" y="4373"/>
                  <a:ext cx="185" cy="312"/>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21599" y="0"/>
                      </a:moveTo>
                      <a:cubicBezTo>
                        <a:pt x="33529" y="0"/>
                        <a:pt x="43200" y="9670"/>
                        <a:pt x="43200" y="21600"/>
                      </a:cubicBezTo>
                      <a:cubicBezTo>
                        <a:pt x="43200" y="33529"/>
                        <a:pt x="33529" y="43200"/>
                        <a:pt x="21600" y="43200"/>
                      </a:cubicBezTo>
                      <a:cubicBezTo>
                        <a:pt x="9670" y="43200"/>
                        <a:pt x="0" y="33529"/>
                        <a:pt x="0" y="21600"/>
                      </a:cubicBezTo>
                      <a:cubicBezTo>
                        <a:pt x="-1" y="12158"/>
                        <a:pt x="6132" y="3811"/>
                        <a:pt x="15141" y="988"/>
                      </a:cubicBezTo>
                    </a:path>
                    <a:path w="43200" h="43200" stroke="0" extrusionOk="0">
                      <a:moveTo>
                        <a:pt x="21599" y="0"/>
                      </a:moveTo>
                      <a:cubicBezTo>
                        <a:pt x="33529" y="0"/>
                        <a:pt x="43200" y="9670"/>
                        <a:pt x="43200" y="21600"/>
                      </a:cubicBezTo>
                      <a:cubicBezTo>
                        <a:pt x="43200" y="33529"/>
                        <a:pt x="33529" y="43200"/>
                        <a:pt x="21600" y="43200"/>
                      </a:cubicBezTo>
                      <a:cubicBezTo>
                        <a:pt x="9670" y="43200"/>
                        <a:pt x="0" y="33529"/>
                        <a:pt x="0" y="21600"/>
                      </a:cubicBezTo>
                      <a:cubicBezTo>
                        <a:pt x="-1" y="12158"/>
                        <a:pt x="6132" y="3811"/>
                        <a:pt x="15141" y="988"/>
                      </a:cubicBezTo>
                      <a:lnTo>
                        <a:pt x="21600" y="21600"/>
                      </a:lnTo>
                      <a:lnTo>
                        <a:pt x="21599" y="0"/>
                      </a:lnTo>
                      <a:close/>
                    </a:path>
                  </a:pathLst>
                </a:custGeom>
                <a:solidFill>
                  <a:srgbClr val="808080">
                    <a:alpha val="65881"/>
                  </a:srgbClr>
                </a:solidFill>
                <a:ln w="6350">
                  <a:solidFill>
                    <a:srgbClr val="000000">
                      <a:alpha val="65881"/>
                    </a:srgbClr>
                  </a:solidFill>
                  <a:round/>
                  <a:headEnd/>
                  <a:tailEnd/>
                </a:ln>
              </p:spPr>
              <p:txBody>
                <a:bodyPr/>
                <a:lstStyle/>
                <a:p>
                  <a:endParaRPr lang="en-US"/>
                </a:p>
              </p:txBody>
            </p:sp>
            <p:sp>
              <p:nvSpPr>
                <p:cNvPr id="9664" name="Arc 1004"/>
                <p:cNvSpPr>
                  <a:spLocks noChangeAspect="1"/>
                </p:cNvSpPr>
                <p:nvPr/>
              </p:nvSpPr>
              <p:spPr bwMode="auto">
                <a:xfrm rot="9058860" flipV="1">
                  <a:off x="4619" y="3698"/>
                  <a:ext cx="945" cy="160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21493" y="0"/>
                      </a:moveTo>
                      <a:cubicBezTo>
                        <a:pt x="21529" y="0"/>
                        <a:pt x="21564" y="-1"/>
                        <a:pt x="21600" y="0"/>
                      </a:cubicBezTo>
                      <a:cubicBezTo>
                        <a:pt x="33529" y="0"/>
                        <a:pt x="43200" y="9670"/>
                        <a:pt x="43200" y="21600"/>
                      </a:cubicBezTo>
                      <a:cubicBezTo>
                        <a:pt x="43200" y="33529"/>
                        <a:pt x="33529" y="43200"/>
                        <a:pt x="21600" y="43200"/>
                      </a:cubicBezTo>
                      <a:cubicBezTo>
                        <a:pt x="9670" y="43200"/>
                        <a:pt x="0" y="33529"/>
                        <a:pt x="0" y="21600"/>
                      </a:cubicBezTo>
                      <a:cubicBezTo>
                        <a:pt x="-1" y="10098"/>
                        <a:pt x="9013" y="613"/>
                        <a:pt x="20499" y="28"/>
                      </a:cubicBezTo>
                    </a:path>
                    <a:path w="43200" h="43200" stroke="0" extrusionOk="0">
                      <a:moveTo>
                        <a:pt x="21493" y="0"/>
                      </a:moveTo>
                      <a:cubicBezTo>
                        <a:pt x="21529" y="0"/>
                        <a:pt x="21564" y="-1"/>
                        <a:pt x="21600" y="0"/>
                      </a:cubicBezTo>
                      <a:cubicBezTo>
                        <a:pt x="33529" y="0"/>
                        <a:pt x="43200" y="9670"/>
                        <a:pt x="43200" y="21600"/>
                      </a:cubicBezTo>
                      <a:cubicBezTo>
                        <a:pt x="43200" y="33529"/>
                        <a:pt x="33529" y="43200"/>
                        <a:pt x="21600" y="43200"/>
                      </a:cubicBezTo>
                      <a:cubicBezTo>
                        <a:pt x="9670" y="43200"/>
                        <a:pt x="0" y="33529"/>
                        <a:pt x="0" y="21600"/>
                      </a:cubicBezTo>
                      <a:cubicBezTo>
                        <a:pt x="-1" y="10098"/>
                        <a:pt x="9013" y="613"/>
                        <a:pt x="20499" y="28"/>
                      </a:cubicBezTo>
                      <a:lnTo>
                        <a:pt x="21600" y="21600"/>
                      </a:lnTo>
                      <a:lnTo>
                        <a:pt x="21493" y="0"/>
                      </a:lnTo>
                      <a:close/>
                    </a:path>
                  </a:pathLst>
                </a:custGeom>
                <a:noFill/>
                <a:ln w="6350">
                  <a:solidFill>
                    <a:srgbClr val="000000">
                      <a:alpha val="65881"/>
                    </a:srgbClr>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9366" name="Group 1005"/>
              <p:cNvGrpSpPr>
                <a:grpSpLocks noChangeAspect="1"/>
              </p:cNvGrpSpPr>
              <p:nvPr/>
            </p:nvGrpSpPr>
            <p:grpSpPr bwMode="auto">
              <a:xfrm>
                <a:off x="4426" y="2962"/>
                <a:ext cx="1164" cy="1178"/>
                <a:chOff x="10697" y="4489"/>
                <a:chExt cx="1941" cy="1965"/>
              </a:xfrm>
            </p:grpSpPr>
            <p:sp>
              <p:nvSpPr>
                <p:cNvPr id="9644" name="Freeform 1006"/>
                <p:cNvSpPr>
                  <a:spLocks noChangeAspect="1"/>
                </p:cNvSpPr>
                <p:nvPr/>
              </p:nvSpPr>
              <p:spPr bwMode="auto">
                <a:xfrm>
                  <a:off x="10810" y="4489"/>
                  <a:ext cx="1711" cy="999"/>
                </a:xfrm>
                <a:custGeom>
                  <a:avLst/>
                  <a:gdLst>
                    <a:gd name="T0" fmla="*/ 1468 w 1711"/>
                    <a:gd name="T1" fmla="*/ 999 h 999"/>
                    <a:gd name="T2" fmla="*/ 0 w 1711"/>
                    <a:gd name="T3" fmla="*/ 142 h 999"/>
                    <a:gd name="T4" fmla="*/ 236 w 1711"/>
                    <a:gd name="T5" fmla="*/ 0 h 999"/>
                    <a:gd name="T6" fmla="*/ 1711 w 1711"/>
                    <a:gd name="T7" fmla="*/ 859 h 999"/>
                    <a:gd name="T8" fmla="*/ 1468 w 1711"/>
                    <a:gd name="T9" fmla="*/ 999 h 999"/>
                    <a:gd name="T10" fmla="*/ 0 60000 65536"/>
                    <a:gd name="T11" fmla="*/ 0 60000 65536"/>
                    <a:gd name="T12" fmla="*/ 0 60000 65536"/>
                    <a:gd name="T13" fmla="*/ 0 60000 65536"/>
                    <a:gd name="T14" fmla="*/ 0 60000 65536"/>
                    <a:gd name="T15" fmla="*/ 0 w 1711"/>
                    <a:gd name="T16" fmla="*/ 0 h 999"/>
                    <a:gd name="T17" fmla="*/ 1711 w 1711"/>
                    <a:gd name="T18" fmla="*/ 999 h 999"/>
                  </a:gdLst>
                  <a:ahLst/>
                  <a:cxnLst>
                    <a:cxn ang="T10">
                      <a:pos x="T0" y="T1"/>
                    </a:cxn>
                    <a:cxn ang="T11">
                      <a:pos x="T2" y="T3"/>
                    </a:cxn>
                    <a:cxn ang="T12">
                      <a:pos x="T4" y="T5"/>
                    </a:cxn>
                    <a:cxn ang="T13">
                      <a:pos x="T6" y="T7"/>
                    </a:cxn>
                    <a:cxn ang="T14">
                      <a:pos x="T8" y="T9"/>
                    </a:cxn>
                  </a:cxnLst>
                  <a:rect l="T15" t="T16" r="T17" b="T18"/>
                  <a:pathLst>
                    <a:path w="1711" h="999">
                      <a:moveTo>
                        <a:pt x="1468" y="999"/>
                      </a:moveTo>
                      <a:lnTo>
                        <a:pt x="0" y="142"/>
                      </a:lnTo>
                      <a:lnTo>
                        <a:pt x="236" y="0"/>
                      </a:lnTo>
                      <a:lnTo>
                        <a:pt x="1711" y="859"/>
                      </a:lnTo>
                      <a:lnTo>
                        <a:pt x="1468" y="999"/>
                      </a:lnTo>
                      <a:close/>
                    </a:path>
                  </a:pathLst>
                </a:custGeom>
                <a:solidFill>
                  <a:srgbClr val="FFCC7F">
                    <a:alpha val="65881"/>
                  </a:srgbClr>
                </a:solidFill>
                <a:ln w="6350">
                  <a:solidFill>
                    <a:srgbClr val="800000">
                      <a:alpha val="65881"/>
                    </a:srgbClr>
                  </a:solidFill>
                  <a:round/>
                  <a:headEnd/>
                  <a:tailEnd/>
                </a:ln>
              </p:spPr>
              <p:txBody>
                <a:bodyPr/>
                <a:lstStyle/>
                <a:p>
                  <a:endParaRPr lang="en-US"/>
                </a:p>
              </p:txBody>
            </p:sp>
            <p:sp>
              <p:nvSpPr>
                <p:cNvPr id="9645" name="Freeform 1007"/>
                <p:cNvSpPr>
                  <a:spLocks noChangeAspect="1"/>
                </p:cNvSpPr>
                <p:nvPr/>
              </p:nvSpPr>
              <p:spPr bwMode="auto">
                <a:xfrm>
                  <a:off x="12278" y="5348"/>
                  <a:ext cx="243" cy="1084"/>
                </a:xfrm>
                <a:custGeom>
                  <a:avLst/>
                  <a:gdLst>
                    <a:gd name="T0" fmla="*/ 0 w 243"/>
                    <a:gd name="T1" fmla="*/ 140 h 1084"/>
                    <a:gd name="T2" fmla="*/ 243 w 243"/>
                    <a:gd name="T3" fmla="*/ 0 h 1084"/>
                    <a:gd name="T4" fmla="*/ 243 w 243"/>
                    <a:gd name="T5" fmla="*/ 944 h 1084"/>
                    <a:gd name="T6" fmla="*/ 0 w 243"/>
                    <a:gd name="T7" fmla="*/ 1084 h 1084"/>
                    <a:gd name="T8" fmla="*/ 0 w 243"/>
                    <a:gd name="T9" fmla="*/ 140 h 1084"/>
                    <a:gd name="T10" fmla="*/ 0 60000 65536"/>
                    <a:gd name="T11" fmla="*/ 0 60000 65536"/>
                    <a:gd name="T12" fmla="*/ 0 60000 65536"/>
                    <a:gd name="T13" fmla="*/ 0 60000 65536"/>
                    <a:gd name="T14" fmla="*/ 0 60000 65536"/>
                    <a:gd name="T15" fmla="*/ 0 w 243"/>
                    <a:gd name="T16" fmla="*/ 0 h 1084"/>
                    <a:gd name="T17" fmla="*/ 243 w 243"/>
                    <a:gd name="T18" fmla="*/ 1084 h 1084"/>
                  </a:gdLst>
                  <a:ahLst/>
                  <a:cxnLst>
                    <a:cxn ang="T10">
                      <a:pos x="T0" y="T1"/>
                    </a:cxn>
                    <a:cxn ang="T11">
                      <a:pos x="T2" y="T3"/>
                    </a:cxn>
                    <a:cxn ang="T12">
                      <a:pos x="T4" y="T5"/>
                    </a:cxn>
                    <a:cxn ang="T13">
                      <a:pos x="T6" y="T7"/>
                    </a:cxn>
                    <a:cxn ang="T14">
                      <a:pos x="T8" y="T9"/>
                    </a:cxn>
                  </a:cxnLst>
                  <a:rect l="T15" t="T16" r="T17" b="T18"/>
                  <a:pathLst>
                    <a:path w="243" h="1084">
                      <a:moveTo>
                        <a:pt x="0" y="140"/>
                      </a:moveTo>
                      <a:lnTo>
                        <a:pt x="243" y="0"/>
                      </a:lnTo>
                      <a:lnTo>
                        <a:pt x="243" y="944"/>
                      </a:lnTo>
                      <a:lnTo>
                        <a:pt x="0" y="1084"/>
                      </a:lnTo>
                      <a:lnTo>
                        <a:pt x="0" y="140"/>
                      </a:lnTo>
                      <a:close/>
                    </a:path>
                  </a:pathLst>
                </a:custGeom>
                <a:solidFill>
                  <a:srgbClr val="FFCC7F">
                    <a:alpha val="65881"/>
                  </a:srgbClr>
                </a:solidFill>
                <a:ln w="6350">
                  <a:solidFill>
                    <a:srgbClr val="800000">
                      <a:alpha val="65881"/>
                    </a:srgbClr>
                  </a:solidFill>
                  <a:round/>
                  <a:headEnd/>
                  <a:tailEnd/>
                </a:ln>
              </p:spPr>
              <p:txBody>
                <a:bodyPr/>
                <a:lstStyle/>
                <a:p>
                  <a:endParaRPr lang="en-US"/>
                </a:p>
              </p:txBody>
            </p:sp>
            <p:sp>
              <p:nvSpPr>
                <p:cNvPr id="9646" name="Freeform 1008"/>
                <p:cNvSpPr>
                  <a:spLocks noChangeAspect="1"/>
                </p:cNvSpPr>
                <p:nvPr/>
              </p:nvSpPr>
              <p:spPr bwMode="auto">
                <a:xfrm>
                  <a:off x="10810" y="4631"/>
                  <a:ext cx="1468" cy="1801"/>
                </a:xfrm>
                <a:custGeom>
                  <a:avLst/>
                  <a:gdLst>
                    <a:gd name="T0" fmla="*/ 0 w 1468"/>
                    <a:gd name="T1" fmla="*/ 0 h 1801"/>
                    <a:gd name="T2" fmla="*/ 0 w 1468"/>
                    <a:gd name="T3" fmla="*/ 964 h 1801"/>
                    <a:gd name="T4" fmla="*/ 1468 w 1468"/>
                    <a:gd name="T5" fmla="*/ 1801 h 1801"/>
                    <a:gd name="T6" fmla="*/ 1468 w 1468"/>
                    <a:gd name="T7" fmla="*/ 859 h 1801"/>
                    <a:gd name="T8" fmla="*/ 0 w 1468"/>
                    <a:gd name="T9" fmla="*/ 0 h 1801"/>
                    <a:gd name="T10" fmla="*/ 0 60000 65536"/>
                    <a:gd name="T11" fmla="*/ 0 60000 65536"/>
                    <a:gd name="T12" fmla="*/ 0 60000 65536"/>
                    <a:gd name="T13" fmla="*/ 0 60000 65536"/>
                    <a:gd name="T14" fmla="*/ 0 60000 65536"/>
                    <a:gd name="T15" fmla="*/ 0 w 1468"/>
                    <a:gd name="T16" fmla="*/ 0 h 1801"/>
                    <a:gd name="T17" fmla="*/ 1468 w 1468"/>
                    <a:gd name="T18" fmla="*/ 1801 h 1801"/>
                  </a:gdLst>
                  <a:ahLst/>
                  <a:cxnLst>
                    <a:cxn ang="T10">
                      <a:pos x="T0" y="T1"/>
                    </a:cxn>
                    <a:cxn ang="T11">
                      <a:pos x="T2" y="T3"/>
                    </a:cxn>
                    <a:cxn ang="T12">
                      <a:pos x="T4" y="T5"/>
                    </a:cxn>
                    <a:cxn ang="T13">
                      <a:pos x="T6" y="T7"/>
                    </a:cxn>
                    <a:cxn ang="T14">
                      <a:pos x="T8" y="T9"/>
                    </a:cxn>
                  </a:cxnLst>
                  <a:rect l="T15" t="T16" r="T17" b="T18"/>
                  <a:pathLst>
                    <a:path w="1468" h="1801">
                      <a:moveTo>
                        <a:pt x="0" y="0"/>
                      </a:moveTo>
                      <a:lnTo>
                        <a:pt x="0" y="964"/>
                      </a:lnTo>
                      <a:lnTo>
                        <a:pt x="1468" y="1801"/>
                      </a:lnTo>
                      <a:lnTo>
                        <a:pt x="1468" y="859"/>
                      </a:lnTo>
                      <a:lnTo>
                        <a:pt x="0" y="0"/>
                      </a:lnTo>
                      <a:close/>
                    </a:path>
                  </a:pathLst>
                </a:custGeom>
                <a:solidFill>
                  <a:srgbClr val="FFE57F">
                    <a:alpha val="65881"/>
                  </a:srgbClr>
                </a:solidFill>
                <a:ln w="6350">
                  <a:solidFill>
                    <a:srgbClr val="800000">
                      <a:alpha val="65881"/>
                    </a:srgbClr>
                  </a:solidFill>
                  <a:round/>
                  <a:headEnd/>
                  <a:tailEnd/>
                </a:ln>
              </p:spPr>
              <p:txBody>
                <a:bodyPr/>
                <a:lstStyle/>
                <a:p>
                  <a:endParaRPr lang="en-US"/>
                </a:p>
              </p:txBody>
            </p:sp>
            <p:grpSp>
              <p:nvGrpSpPr>
                <p:cNvPr id="9647" name="Group 1009"/>
                <p:cNvGrpSpPr>
                  <a:grpSpLocks noChangeAspect="1"/>
                </p:cNvGrpSpPr>
                <p:nvPr/>
              </p:nvGrpSpPr>
              <p:grpSpPr bwMode="auto">
                <a:xfrm>
                  <a:off x="10697" y="4565"/>
                  <a:ext cx="1941" cy="1889"/>
                  <a:chOff x="11395" y="7604"/>
                  <a:chExt cx="1941" cy="1889"/>
                </a:xfrm>
              </p:grpSpPr>
              <p:sp>
                <p:nvSpPr>
                  <p:cNvPr id="9648" name="Line 1010"/>
                  <p:cNvSpPr>
                    <a:spLocks noChangeAspect="1" noChangeShapeType="1"/>
                  </p:cNvSpPr>
                  <p:nvPr/>
                </p:nvSpPr>
                <p:spPr bwMode="auto">
                  <a:xfrm rot="1800000">
                    <a:off x="11395" y="8105"/>
                    <a:ext cx="1701" cy="0"/>
                  </a:xfrm>
                  <a:prstGeom prst="line">
                    <a:avLst/>
                  </a:prstGeom>
                  <a:noFill/>
                  <a:ln w="6350">
                    <a:solidFill>
                      <a:srgbClr val="800000">
                        <a:alpha val="65881"/>
                      </a:srgbClr>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49" name="Line 1011"/>
                  <p:cNvSpPr>
                    <a:spLocks noChangeAspect="1" noChangeShapeType="1"/>
                  </p:cNvSpPr>
                  <p:nvPr/>
                </p:nvSpPr>
                <p:spPr bwMode="auto">
                  <a:xfrm rot="9000000" flipV="1">
                    <a:off x="11489" y="7604"/>
                    <a:ext cx="283" cy="0"/>
                  </a:xfrm>
                  <a:prstGeom prst="line">
                    <a:avLst/>
                  </a:prstGeom>
                  <a:noFill/>
                  <a:ln w="6350">
                    <a:solidFill>
                      <a:srgbClr val="800000">
                        <a:alpha val="65881"/>
                      </a:srgbClr>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50" name="Line 1012"/>
                  <p:cNvSpPr>
                    <a:spLocks noChangeAspect="1" noChangeShapeType="1"/>
                  </p:cNvSpPr>
                  <p:nvPr/>
                </p:nvSpPr>
                <p:spPr bwMode="auto">
                  <a:xfrm flipV="1">
                    <a:off x="11508" y="7670"/>
                    <a:ext cx="0" cy="964"/>
                  </a:xfrm>
                  <a:prstGeom prst="line">
                    <a:avLst/>
                  </a:prstGeom>
                  <a:noFill/>
                  <a:ln w="6350">
                    <a:solidFill>
                      <a:srgbClr val="800000">
                        <a:alpha val="65881"/>
                      </a:srgbClr>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51" name="Line 1013"/>
                  <p:cNvSpPr>
                    <a:spLocks noChangeAspect="1" noChangeShapeType="1"/>
                  </p:cNvSpPr>
                  <p:nvPr/>
                </p:nvSpPr>
                <p:spPr bwMode="auto">
                  <a:xfrm rot="9000000" flipV="1">
                    <a:off x="12956" y="8456"/>
                    <a:ext cx="283" cy="0"/>
                  </a:xfrm>
                  <a:prstGeom prst="line">
                    <a:avLst/>
                  </a:prstGeom>
                  <a:noFill/>
                  <a:ln w="6350">
                    <a:solidFill>
                      <a:srgbClr val="800000">
                        <a:alpha val="65881"/>
                      </a:srgbClr>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52" name="Line 1014"/>
                  <p:cNvSpPr>
                    <a:spLocks noChangeAspect="1" noChangeShapeType="1"/>
                  </p:cNvSpPr>
                  <p:nvPr/>
                </p:nvSpPr>
                <p:spPr bwMode="auto">
                  <a:xfrm flipV="1">
                    <a:off x="12976" y="8529"/>
                    <a:ext cx="0" cy="964"/>
                  </a:xfrm>
                  <a:prstGeom prst="line">
                    <a:avLst/>
                  </a:prstGeom>
                  <a:noFill/>
                  <a:ln w="6350">
                    <a:solidFill>
                      <a:srgbClr val="800000">
                        <a:alpha val="65881"/>
                      </a:srgbClr>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53" name="Line 1015"/>
                  <p:cNvSpPr>
                    <a:spLocks noChangeAspect="1" noChangeShapeType="1"/>
                  </p:cNvSpPr>
                  <p:nvPr/>
                </p:nvSpPr>
                <p:spPr bwMode="auto">
                  <a:xfrm rot="1800000">
                    <a:off x="11395" y="9054"/>
                    <a:ext cx="1701" cy="0"/>
                  </a:xfrm>
                  <a:prstGeom prst="line">
                    <a:avLst/>
                  </a:prstGeom>
                  <a:noFill/>
                  <a:ln w="6350">
                    <a:solidFill>
                      <a:srgbClr val="800000">
                        <a:alpha val="65881"/>
                      </a:srgbClr>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54" name="Line 1016"/>
                  <p:cNvSpPr>
                    <a:spLocks noChangeAspect="1" noChangeShapeType="1"/>
                  </p:cNvSpPr>
                  <p:nvPr/>
                </p:nvSpPr>
                <p:spPr bwMode="auto">
                  <a:xfrm rot="1800000">
                    <a:off x="11635" y="7967"/>
                    <a:ext cx="1701" cy="0"/>
                  </a:xfrm>
                  <a:prstGeom prst="line">
                    <a:avLst/>
                  </a:prstGeom>
                  <a:noFill/>
                  <a:ln w="6350">
                    <a:solidFill>
                      <a:srgbClr val="800000">
                        <a:alpha val="65881"/>
                      </a:srgbClr>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55" name="Line 1017"/>
                  <p:cNvSpPr>
                    <a:spLocks noChangeAspect="1" noChangeShapeType="1"/>
                  </p:cNvSpPr>
                  <p:nvPr/>
                </p:nvSpPr>
                <p:spPr bwMode="auto">
                  <a:xfrm flipV="1">
                    <a:off x="13219" y="8387"/>
                    <a:ext cx="0" cy="964"/>
                  </a:xfrm>
                  <a:prstGeom prst="line">
                    <a:avLst/>
                  </a:prstGeom>
                  <a:noFill/>
                  <a:ln w="6350">
                    <a:solidFill>
                      <a:srgbClr val="800000">
                        <a:alpha val="65881"/>
                      </a:srgbClr>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56" name="Line 1018"/>
                  <p:cNvSpPr>
                    <a:spLocks noChangeAspect="1" noChangeShapeType="1"/>
                  </p:cNvSpPr>
                  <p:nvPr/>
                </p:nvSpPr>
                <p:spPr bwMode="auto">
                  <a:xfrm rot="9000000" flipV="1">
                    <a:off x="12956" y="9410"/>
                    <a:ext cx="283" cy="0"/>
                  </a:xfrm>
                  <a:prstGeom prst="line">
                    <a:avLst/>
                  </a:prstGeom>
                  <a:noFill/>
                  <a:ln w="6350">
                    <a:solidFill>
                      <a:srgbClr val="800000">
                        <a:alpha val="65881"/>
                      </a:srgbClr>
                    </a:solidFill>
                    <a:round/>
                    <a:headEnd/>
                    <a:tailEnd/>
                  </a:ln>
                  <a:extLst>
                    <a:ext uri="{909E8E84-426E-40DD-AFC4-6F175D3DCCD1}">
                      <a14:hiddenFill xmlns:a14="http://schemas.microsoft.com/office/drawing/2010/main">
                        <a:noFill/>
                      </a14:hiddenFill>
                    </a:ext>
                  </a:extLst>
                </p:spPr>
                <p:txBody>
                  <a:bodyPr/>
                  <a:lstStyle/>
                  <a:p>
                    <a:endParaRPr lang="en-US"/>
                  </a:p>
                </p:txBody>
              </p:sp>
            </p:grpSp>
          </p:grpSp>
          <p:grpSp>
            <p:nvGrpSpPr>
              <p:cNvPr id="9367" name="Group 1019"/>
              <p:cNvGrpSpPr>
                <a:grpSpLocks noChangeAspect="1"/>
              </p:cNvGrpSpPr>
              <p:nvPr/>
            </p:nvGrpSpPr>
            <p:grpSpPr bwMode="auto">
              <a:xfrm>
                <a:off x="2259" y="3476"/>
                <a:ext cx="4545" cy="2468"/>
                <a:chOff x="3108" y="10203"/>
                <a:chExt cx="7573" cy="4114"/>
              </a:xfrm>
            </p:grpSpPr>
            <p:sp>
              <p:nvSpPr>
                <p:cNvPr id="9631" name="Freeform 1020"/>
                <p:cNvSpPr>
                  <a:spLocks noChangeAspect="1"/>
                </p:cNvSpPr>
                <p:nvPr/>
              </p:nvSpPr>
              <p:spPr bwMode="auto">
                <a:xfrm>
                  <a:off x="3492" y="10203"/>
                  <a:ext cx="6824" cy="3892"/>
                </a:xfrm>
                <a:custGeom>
                  <a:avLst/>
                  <a:gdLst>
                    <a:gd name="T0" fmla="*/ 0 w 6824"/>
                    <a:gd name="T1" fmla="*/ 1076 h 3892"/>
                    <a:gd name="T2" fmla="*/ 4900 w 6824"/>
                    <a:gd name="T3" fmla="*/ 3892 h 3892"/>
                    <a:gd name="T4" fmla="*/ 6824 w 6824"/>
                    <a:gd name="T5" fmla="*/ 2779 h 3892"/>
                    <a:gd name="T6" fmla="*/ 1943 w 6824"/>
                    <a:gd name="T7" fmla="*/ 0 h 3892"/>
                    <a:gd name="T8" fmla="*/ 0 w 6824"/>
                    <a:gd name="T9" fmla="*/ 1076 h 3892"/>
                    <a:gd name="T10" fmla="*/ 0 60000 65536"/>
                    <a:gd name="T11" fmla="*/ 0 60000 65536"/>
                    <a:gd name="T12" fmla="*/ 0 60000 65536"/>
                    <a:gd name="T13" fmla="*/ 0 60000 65536"/>
                    <a:gd name="T14" fmla="*/ 0 60000 65536"/>
                    <a:gd name="T15" fmla="*/ 0 w 6824"/>
                    <a:gd name="T16" fmla="*/ 0 h 3892"/>
                    <a:gd name="T17" fmla="*/ 6824 w 6824"/>
                    <a:gd name="T18" fmla="*/ 3892 h 3892"/>
                  </a:gdLst>
                  <a:ahLst/>
                  <a:cxnLst>
                    <a:cxn ang="T10">
                      <a:pos x="T0" y="T1"/>
                    </a:cxn>
                    <a:cxn ang="T11">
                      <a:pos x="T2" y="T3"/>
                    </a:cxn>
                    <a:cxn ang="T12">
                      <a:pos x="T4" y="T5"/>
                    </a:cxn>
                    <a:cxn ang="T13">
                      <a:pos x="T6" y="T7"/>
                    </a:cxn>
                    <a:cxn ang="T14">
                      <a:pos x="T8" y="T9"/>
                    </a:cxn>
                  </a:cxnLst>
                  <a:rect l="T15" t="T16" r="T17" b="T18"/>
                  <a:pathLst>
                    <a:path w="6824" h="3892">
                      <a:moveTo>
                        <a:pt x="0" y="1076"/>
                      </a:moveTo>
                      <a:lnTo>
                        <a:pt x="4900" y="3892"/>
                      </a:lnTo>
                      <a:lnTo>
                        <a:pt x="6824" y="2779"/>
                      </a:lnTo>
                      <a:lnTo>
                        <a:pt x="1943" y="0"/>
                      </a:lnTo>
                      <a:lnTo>
                        <a:pt x="0" y="1076"/>
                      </a:lnTo>
                      <a:close/>
                    </a:path>
                  </a:pathLst>
                </a:custGeom>
                <a:solidFill>
                  <a:srgbClr val="FFFF91">
                    <a:alpha val="65881"/>
                  </a:srgbClr>
                </a:solidFill>
                <a:ln w="6350">
                  <a:solidFill>
                    <a:srgbClr val="800000">
                      <a:alpha val="65881"/>
                    </a:srgbClr>
                  </a:solidFill>
                  <a:round/>
                  <a:headEnd/>
                  <a:tailEnd/>
                </a:ln>
              </p:spPr>
              <p:txBody>
                <a:bodyPr/>
                <a:lstStyle/>
                <a:p>
                  <a:endParaRPr lang="en-US"/>
                </a:p>
              </p:txBody>
            </p:sp>
            <p:sp>
              <p:nvSpPr>
                <p:cNvPr id="9632" name="Freeform 1021"/>
                <p:cNvSpPr>
                  <a:spLocks noChangeAspect="1"/>
                </p:cNvSpPr>
                <p:nvPr/>
              </p:nvSpPr>
              <p:spPr bwMode="auto">
                <a:xfrm>
                  <a:off x="3492" y="11279"/>
                  <a:ext cx="4900" cy="3038"/>
                </a:xfrm>
                <a:custGeom>
                  <a:avLst/>
                  <a:gdLst>
                    <a:gd name="T0" fmla="*/ 0 w 4900"/>
                    <a:gd name="T1" fmla="*/ 0 h 3038"/>
                    <a:gd name="T2" fmla="*/ 4875 w 4900"/>
                    <a:gd name="T3" fmla="*/ 2816 h 3038"/>
                    <a:gd name="T4" fmla="*/ 4900 w 4900"/>
                    <a:gd name="T5" fmla="*/ 3038 h 3038"/>
                    <a:gd name="T6" fmla="*/ 0 w 4900"/>
                    <a:gd name="T7" fmla="*/ 207 h 3038"/>
                    <a:gd name="T8" fmla="*/ 0 w 4900"/>
                    <a:gd name="T9" fmla="*/ 0 h 3038"/>
                    <a:gd name="T10" fmla="*/ 0 60000 65536"/>
                    <a:gd name="T11" fmla="*/ 0 60000 65536"/>
                    <a:gd name="T12" fmla="*/ 0 60000 65536"/>
                    <a:gd name="T13" fmla="*/ 0 60000 65536"/>
                    <a:gd name="T14" fmla="*/ 0 60000 65536"/>
                    <a:gd name="T15" fmla="*/ 0 w 4900"/>
                    <a:gd name="T16" fmla="*/ 0 h 3038"/>
                    <a:gd name="T17" fmla="*/ 4900 w 4900"/>
                    <a:gd name="T18" fmla="*/ 3038 h 3038"/>
                  </a:gdLst>
                  <a:ahLst/>
                  <a:cxnLst>
                    <a:cxn ang="T10">
                      <a:pos x="T0" y="T1"/>
                    </a:cxn>
                    <a:cxn ang="T11">
                      <a:pos x="T2" y="T3"/>
                    </a:cxn>
                    <a:cxn ang="T12">
                      <a:pos x="T4" y="T5"/>
                    </a:cxn>
                    <a:cxn ang="T13">
                      <a:pos x="T6" y="T7"/>
                    </a:cxn>
                    <a:cxn ang="T14">
                      <a:pos x="T8" y="T9"/>
                    </a:cxn>
                  </a:cxnLst>
                  <a:rect l="T15" t="T16" r="T17" b="T18"/>
                  <a:pathLst>
                    <a:path w="4900" h="3038">
                      <a:moveTo>
                        <a:pt x="0" y="0"/>
                      </a:moveTo>
                      <a:lnTo>
                        <a:pt x="4875" y="2816"/>
                      </a:lnTo>
                      <a:lnTo>
                        <a:pt x="4900" y="3038"/>
                      </a:lnTo>
                      <a:lnTo>
                        <a:pt x="0" y="207"/>
                      </a:lnTo>
                      <a:lnTo>
                        <a:pt x="0" y="0"/>
                      </a:lnTo>
                      <a:close/>
                    </a:path>
                  </a:pathLst>
                </a:custGeom>
                <a:solidFill>
                  <a:srgbClr val="FFFF99">
                    <a:alpha val="65881"/>
                  </a:srgbClr>
                </a:solidFill>
                <a:ln w="6350">
                  <a:solidFill>
                    <a:srgbClr val="800000">
                      <a:alpha val="65881"/>
                    </a:srgbClr>
                  </a:solidFill>
                  <a:round/>
                  <a:headEnd/>
                  <a:tailEnd/>
                </a:ln>
              </p:spPr>
              <p:txBody>
                <a:bodyPr/>
                <a:lstStyle/>
                <a:p>
                  <a:endParaRPr lang="en-US"/>
                </a:p>
              </p:txBody>
            </p:sp>
            <p:sp>
              <p:nvSpPr>
                <p:cNvPr id="9633" name="Freeform 1022"/>
                <p:cNvSpPr>
                  <a:spLocks noChangeAspect="1"/>
                </p:cNvSpPr>
                <p:nvPr/>
              </p:nvSpPr>
              <p:spPr bwMode="auto">
                <a:xfrm>
                  <a:off x="8392" y="12982"/>
                  <a:ext cx="1927" cy="1335"/>
                </a:xfrm>
                <a:custGeom>
                  <a:avLst/>
                  <a:gdLst>
                    <a:gd name="T0" fmla="*/ 0 w 1927"/>
                    <a:gd name="T1" fmla="*/ 1113 h 1335"/>
                    <a:gd name="T2" fmla="*/ 1907 w 1927"/>
                    <a:gd name="T3" fmla="*/ 0 h 1335"/>
                    <a:gd name="T4" fmla="*/ 1927 w 1927"/>
                    <a:gd name="T5" fmla="*/ 228 h 1335"/>
                    <a:gd name="T6" fmla="*/ 0 w 1927"/>
                    <a:gd name="T7" fmla="*/ 1335 h 1335"/>
                    <a:gd name="T8" fmla="*/ 0 60000 65536"/>
                    <a:gd name="T9" fmla="*/ 0 60000 65536"/>
                    <a:gd name="T10" fmla="*/ 0 60000 65536"/>
                    <a:gd name="T11" fmla="*/ 0 60000 65536"/>
                    <a:gd name="T12" fmla="*/ 0 w 1927"/>
                    <a:gd name="T13" fmla="*/ 0 h 1335"/>
                    <a:gd name="T14" fmla="*/ 1927 w 1927"/>
                    <a:gd name="T15" fmla="*/ 1335 h 1335"/>
                  </a:gdLst>
                  <a:ahLst/>
                  <a:cxnLst>
                    <a:cxn ang="T8">
                      <a:pos x="T0" y="T1"/>
                    </a:cxn>
                    <a:cxn ang="T9">
                      <a:pos x="T2" y="T3"/>
                    </a:cxn>
                    <a:cxn ang="T10">
                      <a:pos x="T4" y="T5"/>
                    </a:cxn>
                    <a:cxn ang="T11">
                      <a:pos x="T6" y="T7"/>
                    </a:cxn>
                  </a:cxnLst>
                  <a:rect l="T12" t="T13" r="T14" b="T15"/>
                  <a:pathLst>
                    <a:path w="1927" h="1335">
                      <a:moveTo>
                        <a:pt x="0" y="1113"/>
                      </a:moveTo>
                      <a:lnTo>
                        <a:pt x="1907" y="0"/>
                      </a:lnTo>
                      <a:lnTo>
                        <a:pt x="1927" y="228"/>
                      </a:lnTo>
                      <a:lnTo>
                        <a:pt x="0" y="1335"/>
                      </a:lnTo>
                    </a:path>
                  </a:pathLst>
                </a:custGeom>
                <a:solidFill>
                  <a:srgbClr val="FFFF99">
                    <a:alpha val="65881"/>
                  </a:srgbClr>
                </a:solidFill>
                <a:ln w="6350">
                  <a:solidFill>
                    <a:srgbClr val="800000">
                      <a:alpha val="65881"/>
                    </a:srgbClr>
                  </a:solidFill>
                  <a:round/>
                  <a:headEnd/>
                  <a:tailEnd/>
                </a:ln>
              </p:spPr>
              <p:txBody>
                <a:bodyPr/>
                <a:lstStyle/>
                <a:p>
                  <a:endParaRPr lang="en-US"/>
                </a:p>
              </p:txBody>
            </p:sp>
            <p:grpSp>
              <p:nvGrpSpPr>
                <p:cNvPr id="9634" name="Group 1023"/>
                <p:cNvGrpSpPr>
                  <a:grpSpLocks noChangeAspect="1"/>
                </p:cNvGrpSpPr>
                <p:nvPr/>
              </p:nvGrpSpPr>
              <p:grpSpPr bwMode="auto">
                <a:xfrm>
                  <a:off x="3108" y="10719"/>
                  <a:ext cx="7573" cy="3598"/>
                  <a:chOff x="3047" y="1952"/>
                  <a:chExt cx="7573" cy="3598"/>
                </a:xfrm>
              </p:grpSpPr>
              <p:sp>
                <p:nvSpPr>
                  <p:cNvPr id="9635" name="Line 0"/>
                  <p:cNvSpPr>
                    <a:spLocks noChangeAspect="1" noChangeShapeType="1"/>
                  </p:cNvSpPr>
                  <p:nvPr/>
                </p:nvSpPr>
                <p:spPr bwMode="auto">
                  <a:xfrm flipH="1">
                    <a:off x="8334" y="5328"/>
                    <a:ext cx="0" cy="222"/>
                  </a:xfrm>
                  <a:prstGeom prst="line">
                    <a:avLst/>
                  </a:prstGeom>
                  <a:noFill/>
                  <a:ln w="6350">
                    <a:solidFill>
                      <a:srgbClr val="800000">
                        <a:alpha val="65881"/>
                      </a:srgbClr>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36" name="Line 1"/>
                  <p:cNvSpPr>
                    <a:spLocks noChangeAspect="1" noChangeShapeType="1"/>
                  </p:cNvSpPr>
                  <p:nvPr/>
                </p:nvSpPr>
                <p:spPr bwMode="auto">
                  <a:xfrm rot="14400000" flipH="1">
                    <a:off x="9286" y="3884"/>
                    <a:ext cx="0" cy="2214"/>
                  </a:xfrm>
                  <a:prstGeom prst="line">
                    <a:avLst/>
                  </a:prstGeom>
                  <a:noFill/>
                  <a:ln w="6350">
                    <a:solidFill>
                      <a:srgbClr val="800000">
                        <a:alpha val="65881"/>
                      </a:srgbClr>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37" name="Line 2"/>
                  <p:cNvSpPr>
                    <a:spLocks noChangeAspect="1" noChangeShapeType="1"/>
                  </p:cNvSpPr>
                  <p:nvPr/>
                </p:nvSpPr>
                <p:spPr bwMode="auto">
                  <a:xfrm flipH="1">
                    <a:off x="3434" y="2512"/>
                    <a:ext cx="0" cy="207"/>
                  </a:xfrm>
                  <a:prstGeom prst="line">
                    <a:avLst/>
                  </a:prstGeom>
                  <a:noFill/>
                  <a:ln w="6350">
                    <a:solidFill>
                      <a:srgbClr val="800000">
                        <a:alpha val="65881"/>
                      </a:srgbClr>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38" name="Line 3"/>
                  <p:cNvSpPr>
                    <a:spLocks noChangeAspect="1" noChangeShapeType="1"/>
                  </p:cNvSpPr>
                  <p:nvPr/>
                </p:nvSpPr>
                <p:spPr bwMode="auto">
                  <a:xfrm flipH="1">
                    <a:off x="10238" y="4215"/>
                    <a:ext cx="0" cy="228"/>
                  </a:xfrm>
                  <a:prstGeom prst="line">
                    <a:avLst/>
                  </a:prstGeom>
                  <a:noFill/>
                  <a:ln w="6350">
                    <a:solidFill>
                      <a:srgbClr val="800000">
                        <a:alpha val="65881"/>
                      </a:srgbClr>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39" name="Line 4"/>
                  <p:cNvSpPr>
                    <a:spLocks noChangeAspect="1" noChangeShapeType="1"/>
                  </p:cNvSpPr>
                  <p:nvPr/>
                </p:nvSpPr>
                <p:spPr bwMode="auto">
                  <a:xfrm rot="14400000" flipH="1">
                    <a:off x="4405" y="845"/>
                    <a:ext cx="0" cy="2214"/>
                  </a:xfrm>
                  <a:prstGeom prst="line">
                    <a:avLst/>
                  </a:prstGeom>
                  <a:noFill/>
                  <a:ln w="6350">
                    <a:solidFill>
                      <a:srgbClr val="800000">
                        <a:alpha val="65881"/>
                      </a:srgbClr>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40" name="Line 5"/>
                  <p:cNvSpPr>
                    <a:spLocks noChangeAspect="1" noChangeShapeType="1"/>
                  </p:cNvSpPr>
                  <p:nvPr/>
                </p:nvSpPr>
                <p:spPr bwMode="auto">
                  <a:xfrm rot="1800000">
                    <a:off x="3047" y="4122"/>
                    <a:ext cx="5669" cy="0"/>
                  </a:xfrm>
                  <a:prstGeom prst="line">
                    <a:avLst/>
                  </a:prstGeom>
                  <a:noFill/>
                  <a:ln w="6350">
                    <a:solidFill>
                      <a:srgbClr val="800000">
                        <a:alpha val="65881"/>
                      </a:srgbClr>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41" name="Line 6"/>
                  <p:cNvSpPr>
                    <a:spLocks noChangeAspect="1" noChangeShapeType="1"/>
                  </p:cNvSpPr>
                  <p:nvPr/>
                </p:nvSpPr>
                <p:spPr bwMode="auto">
                  <a:xfrm rot="1800000">
                    <a:off x="4985" y="2819"/>
                    <a:ext cx="5635" cy="0"/>
                  </a:xfrm>
                  <a:prstGeom prst="line">
                    <a:avLst/>
                  </a:prstGeom>
                  <a:noFill/>
                  <a:ln w="6350">
                    <a:solidFill>
                      <a:srgbClr val="800000">
                        <a:alpha val="65881"/>
                      </a:srgbClr>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42" name="Line 7"/>
                  <p:cNvSpPr>
                    <a:spLocks noChangeAspect="1" noChangeShapeType="1"/>
                  </p:cNvSpPr>
                  <p:nvPr/>
                </p:nvSpPr>
                <p:spPr bwMode="auto">
                  <a:xfrm rot="14400000" flipH="1">
                    <a:off x="9286" y="3671"/>
                    <a:ext cx="0" cy="2214"/>
                  </a:xfrm>
                  <a:prstGeom prst="line">
                    <a:avLst/>
                  </a:prstGeom>
                  <a:noFill/>
                  <a:ln w="6350">
                    <a:solidFill>
                      <a:srgbClr val="800000">
                        <a:alpha val="65881"/>
                      </a:srgbClr>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43" name="Line 8"/>
                  <p:cNvSpPr>
                    <a:spLocks noChangeAspect="1" noChangeShapeType="1"/>
                  </p:cNvSpPr>
                  <p:nvPr/>
                </p:nvSpPr>
                <p:spPr bwMode="auto">
                  <a:xfrm rot="1800000">
                    <a:off x="3047" y="3924"/>
                    <a:ext cx="5669" cy="0"/>
                  </a:xfrm>
                  <a:prstGeom prst="line">
                    <a:avLst/>
                  </a:prstGeom>
                  <a:noFill/>
                  <a:ln w="6350">
                    <a:solidFill>
                      <a:srgbClr val="800000">
                        <a:alpha val="65881"/>
                      </a:srgbClr>
                    </a:solidFill>
                    <a:round/>
                    <a:headEnd/>
                    <a:tailEnd/>
                  </a:ln>
                  <a:extLst>
                    <a:ext uri="{909E8E84-426E-40DD-AFC4-6F175D3DCCD1}">
                      <a14:hiddenFill xmlns:a14="http://schemas.microsoft.com/office/drawing/2010/main">
                        <a:noFill/>
                      </a14:hiddenFill>
                    </a:ext>
                  </a:extLst>
                </p:spPr>
                <p:txBody>
                  <a:bodyPr/>
                  <a:lstStyle/>
                  <a:p>
                    <a:endParaRPr lang="en-US"/>
                  </a:p>
                </p:txBody>
              </p:sp>
            </p:grpSp>
          </p:grpSp>
          <p:grpSp>
            <p:nvGrpSpPr>
              <p:cNvPr id="9368" name="Group 9"/>
              <p:cNvGrpSpPr>
                <a:grpSpLocks noChangeAspect="1"/>
              </p:cNvGrpSpPr>
              <p:nvPr/>
            </p:nvGrpSpPr>
            <p:grpSpPr bwMode="auto">
              <a:xfrm>
                <a:off x="2260" y="3085"/>
                <a:ext cx="4548" cy="2706"/>
                <a:chOff x="2484" y="8141"/>
                <a:chExt cx="7580" cy="4511"/>
              </a:xfrm>
            </p:grpSpPr>
            <p:sp>
              <p:nvSpPr>
                <p:cNvPr id="9606" name="Freeform 10"/>
                <p:cNvSpPr>
                  <a:spLocks noChangeAspect="1"/>
                </p:cNvSpPr>
                <p:nvPr/>
              </p:nvSpPr>
              <p:spPr bwMode="auto">
                <a:xfrm>
                  <a:off x="2871" y="9262"/>
                  <a:ext cx="4896" cy="3390"/>
                </a:xfrm>
                <a:custGeom>
                  <a:avLst/>
                  <a:gdLst>
                    <a:gd name="T0" fmla="*/ 4896 w 4896"/>
                    <a:gd name="T1" fmla="*/ 3390 h 3390"/>
                    <a:gd name="T2" fmla="*/ 4190 w 4896"/>
                    <a:gd name="T3" fmla="*/ 2967 h 3390"/>
                    <a:gd name="T4" fmla="*/ 4190 w 4896"/>
                    <a:gd name="T5" fmla="*/ 2817 h 3390"/>
                    <a:gd name="T6" fmla="*/ 4042 w 4896"/>
                    <a:gd name="T7" fmla="*/ 2732 h 3390"/>
                    <a:gd name="T8" fmla="*/ 4042 w 4896"/>
                    <a:gd name="T9" fmla="*/ 2893 h 3390"/>
                    <a:gd name="T10" fmla="*/ 801 w 4896"/>
                    <a:gd name="T11" fmla="*/ 1032 h 3390"/>
                    <a:gd name="T12" fmla="*/ 812 w 4896"/>
                    <a:gd name="T13" fmla="*/ 891 h 3390"/>
                    <a:gd name="T14" fmla="*/ 668 w 4896"/>
                    <a:gd name="T15" fmla="*/ 799 h 3390"/>
                    <a:gd name="T16" fmla="*/ 664 w 4896"/>
                    <a:gd name="T17" fmla="*/ 957 h 3390"/>
                    <a:gd name="T18" fmla="*/ 0 w 4896"/>
                    <a:gd name="T19" fmla="*/ 527 h 3390"/>
                    <a:gd name="T20" fmla="*/ 0 w 4896"/>
                    <a:gd name="T21" fmla="*/ 0 h 3390"/>
                    <a:gd name="T22" fmla="*/ 4896 w 4896"/>
                    <a:gd name="T23" fmla="*/ 2817 h 3390"/>
                    <a:gd name="T24" fmla="*/ 4896 w 4896"/>
                    <a:gd name="T25" fmla="*/ 3390 h 339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896"/>
                    <a:gd name="T40" fmla="*/ 0 h 3390"/>
                    <a:gd name="T41" fmla="*/ 4896 w 4896"/>
                    <a:gd name="T42" fmla="*/ 3390 h 339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896" h="3390">
                      <a:moveTo>
                        <a:pt x="4896" y="3390"/>
                      </a:moveTo>
                      <a:lnTo>
                        <a:pt x="4190" y="2967"/>
                      </a:lnTo>
                      <a:lnTo>
                        <a:pt x="4190" y="2817"/>
                      </a:lnTo>
                      <a:lnTo>
                        <a:pt x="4042" y="2732"/>
                      </a:lnTo>
                      <a:lnTo>
                        <a:pt x="4042" y="2893"/>
                      </a:lnTo>
                      <a:lnTo>
                        <a:pt x="801" y="1032"/>
                      </a:lnTo>
                      <a:lnTo>
                        <a:pt x="812" y="891"/>
                      </a:lnTo>
                      <a:lnTo>
                        <a:pt x="668" y="799"/>
                      </a:lnTo>
                      <a:lnTo>
                        <a:pt x="664" y="957"/>
                      </a:lnTo>
                      <a:lnTo>
                        <a:pt x="0" y="527"/>
                      </a:lnTo>
                      <a:lnTo>
                        <a:pt x="0" y="0"/>
                      </a:lnTo>
                      <a:lnTo>
                        <a:pt x="4896" y="2817"/>
                      </a:lnTo>
                      <a:lnTo>
                        <a:pt x="4896" y="3390"/>
                      </a:lnTo>
                      <a:close/>
                    </a:path>
                  </a:pathLst>
                </a:custGeom>
                <a:solidFill>
                  <a:srgbClr val="3366FF">
                    <a:alpha val="65881"/>
                  </a:srgbClr>
                </a:solidFill>
                <a:ln w="6350">
                  <a:solidFill>
                    <a:srgbClr val="800000">
                      <a:alpha val="65881"/>
                    </a:srgbClr>
                  </a:solidFill>
                  <a:round/>
                  <a:headEnd/>
                  <a:tailEnd/>
                </a:ln>
              </p:spPr>
              <p:txBody>
                <a:bodyPr/>
                <a:lstStyle/>
                <a:p>
                  <a:endParaRPr lang="en-US"/>
                </a:p>
              </p:txBody>
            </p:sp>
            <p:grpSp>
              <p:nvGrpSpPr>
                <p:cNvPr id="9607" name="Group 11"/>
                <p:cNvGrpSpPr>
                  <a:grpSpLocks noChangeAspect="1"/>
                </p:cNvGrpSpPr>
                <p:nvPr/>
              </p:nvGrpSpPr>
              <p:grpSpPr bwMode="auto">
                <a:xfrm>
                  <a:off x="2484" y="8703"/>
                  <a:ext cx="7580" cy="3949"/>
                  <a:chOff x="15284" y="1608"/>
                  <a:chExt cx="7580" cy="3949"/>
                </a:xfrm>
              </p:grpSpPr>
              <p:sp>
                <p:nvSpPr>
                  <p:cNvPr id="9610" name="Line 12"/>
                  <p:cNvSpPr>
                    <a:spLocks noChangeAspect="1" noChangeShapeType="1"/>
                  </p:cNvSpPr>
                  <p:nvPr/>
                </p:nvSpPr>
                <p:spPr bwMode="auto">
                  <a:xfrm flipH="1">
                    <a:off x="20567" y="4990"/>
                    <a:ext cx="0" cy="567"/>
                  </a:xfrm>
                  <a:prstGeom prst="line">
                    <a:avLst/>
                  </a:prstGeom>
                  <a:noFill/>
                  <a:ln w="6350">
                    <a:solidFill>
                      <a:srgbClr val="800000">
                        <a:alpha val="65881"/>
                      </a:srgbClr>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11" name="Line 13"/>
                  <p:cNvSpPr>
                    <a:spLocks noChangeAspect="1" noChangeShapeType="1"/>
                  </p:cNvSpPr>
                  <p:nvPr/>
                </p:nvSpPr>
                <p:spPr bwMode="auto">
                  <a:xfrm rot="14400000" flipH="1">
                    <a:off x="21523" y="3883"/>
                    <a:ext cx="0" cy="2214"/>
                  </a:xfrm>
                  <a:prstGeom prst="line">
                    <a:avLst/>
                  </a:prstGeom>
                  <a:noFill/>
                  <a:ln w="6350">
                    <a:solidFill>
                      <a:srgbClr val="800000">
                        <a:alpha val="65881"/>
                      </a:srgbClr>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12" name="Line 14"/>
                  <p:cNvSpPr>
                    <a:spLocks noChangeAspect="1" noChangeShapeType="1"/>
                  </p:cNvSpPr>
                  <p:nvPr/>
                </p:nvSpPr>
                <p:spPr bwMode="auto">
                  <a:xfrm flipH="1">
                    <a:off x="15671" y="2167"/>
                    <a:ext cx="0" cy="567"/>
                  </a:xfrm>
                  <a:prstGeom prst="line">
                    <a:avLst/>
                  </a:prstGeom>
                  <a:noFill/>
                  <a:ln w="6350">
                    <a:solidFill>
                      <a:srgbClr val="800000">
                        <a:alpha val="65881"/>
                      </a:srgbClr>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13" name="Line 15"/>
                  <p:cNvSpPr>
                    <a:spLocks noChangeAspect="1" noChangeShapeType="1"/>
                  </p:cNvSpPr>
                  <p:nvPr/>
                </p:nvSpPr>
                <p:spPr bwMode="auto">
                  <a:xfrm flipH="1">
                    <a:off x="22475" y="3875"/>
                    <a:ext cx="0" cy="567"/>
                  </a:xfrm>
                  <a:prstGeom prst="line">
                    <a:avLst/>
                  </a:prstGeom>
                  <a:noFill/>
                  <a:ln w="6350">
                    <a:solidFill>
                      <a:srgbClr val="800000">
                        <a:alpha val="65881"/>
                      </a:srgbClr>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14" name="Line 16"/>
                  <p:cNvSpPr>
                    <a:spLocks noChangeAspect="1" noChangeShapeType="1"/>
                  </p:cNvSpPr>
                  <p:nvPr/>
                </p:nvSpPr>
                <p:spPr bwMode="auto">
                  <a:xfrm rot="14400000" flipH="1">
                    <a:off x="16635" y="501"/>
                    <a:ext cx="0" cy="2214"/>
                  </a:xfrm>
                  <a:prstGeom prst="line">
                    <a:avLst/>
                  </a:prstGeom>
                  <a:noFill/>
                  <a:ln w="6350">
                    <a:solidFill>
                      <a:srgbClr val="800000">
                        <a:alpha val="65881"/>
                      </a:srgbClr>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15" name="Line 17"/>
                  <p:cNvSpPr>
                    <a:spLocks noChangeAspect="1" noChangeShapeType="1"/>
                  </p:cNvSpPr>
                  <p:nvPr/>
                </p:nvSpPr>
                <p:spPr bwMode="auto">
                  <a:xfrm rot="1800000">
                    <a:off x="15284" y="3579"/>
                    <a:ext cx="5669" cy="0"/>
                  </a:xfrm>
                  <a:prstGeom prst="line">
                    <a:avLst/>
                  </a:prstGeom>
                  <a:noFill/>
                  <a:ln w="6350">
                    <a:solidFill>
                      <a:srgbClr val="800000">
                        <a:alpha val="65881"/>
                      </a:srgbClr>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16" name="Line 18"/>
                  <p:cNvSpPr>
                    <a:spLocks noChangeAspect="1" noChangeShapeType="1"/>
                  </p:cNvSpPr>
                  <p:nvPr/>
                </p:nvSpPr>
                <p:spPr bwMode="auto">
                  <a:xfrm rot="1800000">
                    <a:off x="17195" y="2471"/>
                    <a:ext cx="5669" cy="0"/>
                  </a:xfrm>
                  <a:prstGeom prst="line">
                    <a:avLst/>
                  </a:prstGeom>
                  <a:noFill/>
                  <a:ln w="6350">
                    <a:solidFill>
                      <a:srgbClr val="800000">
                        <a:alpha val="65881"/>
                      </a:srgbClr>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17" name="Line 19"/>
                  <p:cNvSpPr>
                    <a:spLocks noChangeAspect="1" noChangeShapeType="1"/>
                  </p:cNvSpPr>
                  <p:nvPr/>
                </p:nvSpPr>
                <p:spPr bwMode="auto">
                  <a:xfrm rot="14400000" flipH="1">
                    <a:off x="21523" y="3326"/>
                    <a:ext cx="0" cy="2214"/>
                  </a:xfrm>
                  <a:prstGeom prst="line">
                    <a:avLst/>
                  </a:prstGeom>
                  <a:noFill/>
                  <a:ln w="6350">
                    <a:solidFill>
                      <a:srgbClr val="800000">
                        <a:alpha val="65881"/>
                      </a:srgbClr>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18" name="Line 20"/>
                  <p:cNvSpPr>
                    <a:spLocks noChangeAspect="1" noChangeShapeType="1"/>
                  </p:cNvSpPr>
                  <p:nvPr/>
                </p:nvSpPr>
                <p:spPr bwMode="auto">
                  <a:xfrm rot="1800000" flipH="1">
                    <a:off x="15612" y="2917"/>
                    <a:ext cx="802" cy="0"/>
                  </a:xfrm>
                  <a:prstGeom prst="line">
                    <a:avLst/>
                  </a:prstGeom>
                  <a:noFill/>
                  <a:ln w="6350">
                    <a:solidFill>
                      <a:srgbClr val="800000">
                        <a:alpha val="65881"/>
                      </a:srgbClr>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19" name="Line 21"/>
                  <p:cNvSpPr>
                    <a:spLocks noChangeAspect="1" noChangeShapeType="1"/>
                  </p:cNvSpPr>
                  <p:nvPr/>
                </p:nvSpPr>
                <p:spPr bwMode="auto">
                  <a:xfrm rot="1800000" flipH="1">
                    <a:off x="16240" y="4130"/>
                    <a:ext cx="3727" cy="0"/>
                  </a:xfrm>
                  <a:prstGeom prst="line">
                    <a:avLst/>
                  </a:prstGeom>
                  <a:noFill/>
                  <a:ln w="6350">
                    <a:solidFill>
                      <a:srgbClr val="800000">
                        <a:alpha val="65881"/>
                      </a:srgbClr>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20" name="Line 22"/>
                  <p:cNvSpPr>
                    <a:spLocks noChangeAspect="1" noChangeShapeType="1"/>
                  </p:cNvSpPr>
                  <p:nvPr/>
                </p:nvSpPr>
                <p:spPr bwMode="auto">
                  <a:xfrm rot="1800000" flipH="1">
                    <a:off x="19794" y="5340"/>
                    <a:ext cx="829" cy="0"/>
                  </a:xfrm>
                  <a:prstGeom prst="line">
                    <a:avLst/>
                  </a:prstGeom>
                  <a:noFill/>
                  <a:ln w="6350">
                    <a:solidFill>
                      <a:srgbClr val="800000">
                        <a:alpha val="65881"/>
                      </a:srgbClr>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9621" name="Group 23"/>
                  <p:cNvGrpSpPr>
                    <a:grpSpLocks noChangeAspect="1"/>
                  </p:cNvGrpSpPr>
                  <p:nvPr/>
                </p:nvGrpSpPr>
                <p:grpSpPr bwMode="auto">
                  <a:xfrm>
                    <a:off x="19713" y="4890"/>
                    <a:ext cx="148" cy="244"/>
                    <a:chOff x="19713" y="4890"/>
                    <a:chExt cx="148" cy="244"/>
                  </a:xfrm>
                </p:grpSpPr>
                <p:sp>
                  <p:nvSpPr>
                    <p:cNvPr id="9627" name="Line 24"/>
                    <p:cNvSpPr>
                      <a:spLocks noChangeAspect="1" noChangeShapeType="1"/>
                    </p:cNvSpPr>
                    <p:nvPr/>
                  </p:nvSpPr>
                  <p:spPr bwMode="auto">
                    <a:xfrm>
                      <a:off x="19717" y="4890"/>
                      <a:ext cx="0" cy="170"/>
                    </a:xfrm>
                    <a:prstGeom prst="line">
                      <a:avLst/>
                    </a:prstGeom>
                    <a:noFill/>
                    <a:ln w="6350">
                      <a:solidFill>
                        <a:srgbClr val="800000">
                          <a:alpha val="65881"/>
                        </a:srgbClr>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28" name="Line 25"/>
                    <p:cNvSpPr>
                      <a:spLocks noChangeAspect="1" noChangeShapeType="1"/>
                    </p:cNvSpPr>
                    <p:nvPr/>
                  </p:nvSpPr>
                  <p:spPr bwMode="auto">
                    <a:xfrm>
                      <a:off x="19861" y="4980"/>
                      <a:ext cx="0" cy="154"/>
                    </a:xfrm>
                    <a:prstGeom prst="line">
                      <a:avLst/>
                    </a:prstGeom>
                    <a:noFill/>
                    <a:ln w="6350">
                      <a:solidFill>
                        <a:srgbClr val="800000">
                          <a:alpha val="65881"/>
                        </a:srgbClr>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29" name="Line 26"/>
                    <p:cNvSpPr>
                      <a:spLocks noChangeAspect="1" noChangeShapeType="1"/>
                    </p:cNvSpPr>
                    <p:nvPr/>
                  </p:nvSpPr>
                  <p:spPr bwMode="auto">
                    <a:xfrm>
                      <a:off x="19713" y="4899"/>
                      <a:ext cx="144" cy="83"/>
                    </a:xfrm>
                    <a:prstGeom prst="line">
                      <a:avLst/>
                    </a:prstGeom>
                    <a:noFill/>
                    <a:ln w="6350">
                      <a:solidFill>
                        <a:srgbClr val="800000">
                          <a:alpha val="65881"/>
                        </a:srgbClr>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30" name="Line 27"/>
                    <p:cNvSpPr>
                      <a:spLocks noChangeAspect="1" noChangeShapeType="1"/>
                    </p:cNvSpPr>
                    <p:nvPr/>
                  </p:nvSpPr>
                  <p:spPr bwMode="auto">
                    <a:xfrm flipV="1">
                      <a:off x="19717" y="4984"/>
                      <a:ext cx="133" cy="76"/>
                    </a:xfrm>
                    <a:prstGeom prst="line">
                      <a:avLst/>
                    </a:prstGeom>
                    <a:noFill/>
                    <a:ln w="6350">
                      <a:solidFill>
                        <a:srgbClr val="800000">
                          <a:alpha val="65881"/>
                        </a:srgbClr>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9622" name="Group 28"/>
                  <p:cNvGrpSpPr>
                    <a:grpSpLocks noChangeAspect="1"/>
                  </p:cNvGrpSpPr>
                  <p:nvPr/>
                </p:nvGrpSpPr>
                <p:grpSpPr bwMode="auto">
                  <a:xfrm>
                    <a:off x="16335" y="2955"/>
                    <a:ext cx="148" cy="244"/>
                    <a:chOff x="19713" y="4890"/>
                    <a:chExt cx="148" cy="244"/>
                  </a:xfrm>
                </p:grpSpPr>
                <p:sp>
                  <p:nvSpPr>
                    <p:cNvPr id="9623" name="Line 29"/>
                    <p:cNvSpPr>
                      <a:spLocks noChangeAspect="1" noChangeShapeType="1"/>
                    </p:cNvSpPr>
                    <p:nvPr/>
                  </p:nvSpPr>
                  <p:spPr bwMode="auto">
                    <a:xfrm>
                      <a:off x="19717" y="4890"/>
                      <a:ext cx="0" cy="170"/>
                    </a:xfrm>
                    <a:prstGeom prst="line">
                      <a:avLst/>
                    </a:prstGeom>
                    <a:noFill/>
                    <a:ln w="6350">
                      <a:solidFill>
                        <a:srgbClr val="800000">
                          <a:alpha val="65881"/>
                        </a:srgbClr>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24" name="Line 30"/>
                    <p:cNvSpPr>
                      <a:spLocks noChangeAspect="1" noChangeShapeType="1"/>
                    </p:cNvSpPr>
                    <p:nvPr/>
                  </p:nvSpPr>
                  <p:spPr bwMode="auto">
                    <a:xfrm>
                      <a:off x="19861" y="4980"/>
                      <a:ext cx="0" cy="154"/>
                    </a:xfrm>
                    <a:prstGeom prst="line">
                      <a:avLst/>
                    </a:prstGeom>
                    <a:noFill/>
                    <a:ln w="6350">
                      <a:solidFill>
                        <a:srgbClr val="800000">
                          <a:alpha val="65881"/>
                        </a:srgbClr>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25" name="Line 31"/>
                    <p:cNvSpPr>
                      <a:spLocks noChangeAspect="1" noChangeShapeType="1"/>
                    </p:cNvSpPr>
                    <p:nvPr/>
                  </p:nvSpPr>
                  <p:spPr bwMode="auto">
                    <a:xfrm>
                      <a:off x="19713" y="4899"/>
                      <a:ext cx="144" cy="83"/>
                    </a:xfrm>
                    <a:prstGeom prst="line">
                      <a:avLst/>
                    </a:prstGeom>
                    <a:noFill/>
                    <a:ln w="6350">
                      <a:solidFill>
                        <a:srgbClr val="800000">
                          <a:alpha val="65881"/>
                        </a:srgbClr>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26" name="Line 32"/>
                    <p:cNvSpPr>
                      <a:spLocks noChangeAspect="1" noChangeShapeType="1"/>
                    </p:cNvSpPr>
                    <p:nvPr/>
                  </p:nvSpPr>
                  <p:spPr bwMode="auto">
                    <a:xfrm flipV="1">
                      <a:off x="19717" y="4984"/>
                      <a:ext cx="133" cy="76"/>
                    </a:xfrm>
                    <a:prstGeom prst="line">
                      <a:avLst/>
                    </a:prstGeom>
                    <a:noFill/>
                    <a:ln w="6350">
                      <a:solidFill>
                        <a:srgbClr val="800000">
                          <a:alpha val="65881"/>
                        </a:srgbClr>
                      </a:solidFill>
                      <a:round/>
                      <a:headEnd/>
                      <a:tailEnd/>
                    </a:ln>
                    <a:extLst>
                      <a:ext uri="{909E8E84-426E-40DD-AFC4-6F175D3DCCD1}">
                        <a14:hiddenFill xmlns:a14="http://schemas.microsoft.com/office/drawing/2010/main">
                          <a:noFill/>
                        </a14:hiddenFill>
                      </a:ext>
                    </a:extLst>
                  </p:spPr>
                  <p:txBody>
                    <a:bodyPr/>
                    <a:lstStyle/>
                    <a:p>
                      <a:endParaRPr lang="en-US"/>
                    </a:p>
                  </p:txBody>
                </p:sp>
              </p:grpSp>
            </p:grpSp>
            <p:sp>
              <p:nvSpPr>
                <p:cNvPr id="9608" name="Freeform 33"/>
                <p:cNvSpPr>
                  <a:spLocks noChangeAspect="1"/>
                </p:cNvSpPr>
                <p:nvPr/>
              </p:nvSpPr>
              <p:spPr bwMode="auto">
                <a:xfrm>
                  <a:off x="7767" y="10970"/>
                  <a:ext cx="1908" cy="1682"/>
                </a:xfrm>
                <a:custGeom>
                  <a:avLst/>
                  <a:gdLst>
                    <a:gd name="T0" fmla="*/ 1908 w 1908"/>
                    <a:gd name="T1" fmla="*/ 0 h 1682"/>
                    <a:gd name="T2" fmla="*/ 1908 w 1908"/>
                    <a:gd name="T3" fmla="*/ 567 h 1682"/>
                    <a:gd name="T4" fmla="*/ 0 w 1908"/>
                    <a:gd name="T5" fmla="*/ 1682 h 1682"/>
                    <a:gd name="T6" fmla="*/ 0 w 1908"/>
                    <a:gd name="T7" fmla="*/ 1115 h 1682"/>
                    <a:gd name="T8" fmla="*/ 1908 w 1908"/>
                    <a:gd name="T9" fmla="*/ 0 h 1682"/>
                    <a:gd name="T10" fmla="*/ 0 60000 65536"/>
                    <a:gd name="T11" fmla="*/ 0 60000 65536"/>
                    <a:gd name="T12" fmla="*/ 0 60000 65536"/>
                    <a:gd name="T13" fmla="*/ 0 60000 65536"/>
                    <a:gd name="T14" fmla="*/ 0 60000 65536"/>
                    <a:gd name="T15" fmla="*/ 0 w 1908"/>
                    <a:gd name="T16" fmla="*/ 0 h 1682"/>
                    <a:gd name="T17" fmla="*/ 1908 w 1908"/>
                    <a:gd name="T18" fmla="*/ 1682 h 1682"/>
                  </a:gdLst>
                  <a:ahLst/>
                  <a:cxnLst>
                    <a:cxn ang="T10">
                      <a:pos x="T0" y="T1"/>
                    </a:cxn>
                    <a:cxn ang="T11">
                      <a:pos x="T2" y="T3"/>
                    </a:cxn>
                    <a:cxn ang="T12">
                      <a:pos x="T4" y="T5"/>
                    </a:cxn>
                    <a:cxn ang="T13">
                      <a:pos x="T6" y="T7"/>
                    </a:cxn>
                    <a:cxn ang="T14">
                      <a:pos x="T8" y="T9"/>
                    </a:cxn>
                  </a:cxnLst>
                  <a:rect l="T15" t="T16" r="T17" b="T18"/>
                  <a:pathLst>
                    <a:path w="1908" h="1682">
                      <a:moveTo>
                        <a:pt x="1908" y="0"/>
                      </a:moveTo>
                      <a:lnTo>
                        <a:pt x="1908" y="567"/>
                      </a:lnTo>
                      <a:lnTo>
                        <a:pt x="0" y="1682"/>
                      </a:lnTo>
                      <a:lnTo>
                        <a:pt x="0" y="1115"/>
                      </a:lnTo>
                      <a:lnTo>
                        <a:pt x="1908" y="0"/>
                      </a:lnTo>
                      <a:close/>
                    </a:path>
                  </a:pathLst>
                </a:custGeom>
                <a:solidFill>
                  <a:srgbClr val="8DBAFF">
                    <a:alpha val="65881"/>
                  </a:srgbClr>
                </a:solidFill>
                <a:ln w="6350">
                  <a:solidFill>
                    <a:srgbClr val="800000">
                      <a:alpha val="65881"/>
                    </a:srgbClr>
                  </a:solidFill>
                  <a:round/>
                  <a:headEnd/>
                  <a:tailEnd/>
                </a:ln>
              </p:spPr>
              <p:txBody>
                <a:bodyPr/>
                <a:lstStyle/>
                <a:p>
                  <a:endParaRPr lang="en-US"/>
                </a:p>
              </p:txBody>
            </p:sp>
            <p:sp>
              <p:nvSpPr>
                <p:cNvPr id="9609" name="Freeform 34"/>
                <p:cNvSpPr>
                  <a:spLocks noChangeAspect="1"/>
                </p:cNvSpPr>
                <p:nvPr/>
              </p:nvSpPr>
              <p:spPr bwMode="auto">
                <a:xfrm>
                  <a:off x="2871" y="8141"/>
                  <a:ext cx="6804" cy="3938"/>
                </a:xfrm>
                <a:custGeom>
                  <a:avLst/>
                  <a:gdLst>
                    <a:gd name="T0" fmla="*/ 6804 w 6804"/>
                    <a:gd name="T1" fmla="*/ 2829 h 3938"/>
                    <a:gd name="T2" fmla="*/ 4896 w 6804"/>
                    <a:gd name="T3" fmla="*/ 3938 h 3938"/>
                    <a:gd name="T4" fmla="*/ 0 w 6804"/>
                    <a:gd name="T5" fmla="*/ 1121 h 3938"/>
                    <a:gd name="T6" fmla="*/ 1919 w 6804"/>
                    <a:gd name="T7" fmla="*/ 0 h 3938"/>
                    <a:gd name="T8" fmla="*/ 6804 w 6804"/>
                    <a:gd name="T9" fmla="*/ 2829 h 3938"/>
                    <a:gd name="T10" fmla="*/ 0 60000 65536"/>
                    <a:gd name="T11" fmla="*/ 0 60000 65536"/>
                    <a:gd name="T12" fmla="*/ 0 60000 65536"/>
                    <a:gd name="T13" fmla="*/ 0 60000 65536"/>
                    <a:gd name="T14" fmla="*/ 0 60000 65536"/>
                    <a:gd name="T15" fmla="*/ 0 w 6804"/>
                    <a:gd name="T16" fmla="*/ 0 h 3938"/>
                    <a:gd name="T17" fmla="*/ 6804 w 6804"/>
                    <a:gd name="T18" fmla="*/ 3938 h 3938"/>
                  </a:gdLst>
                  <a:ahLst/>
                  <a:cxnLst>
                    <a:cxn ang="T10">
                      <a:pos x="T0" y="T1"/>
                    </a:cxn>
                    <a:cxn ang="T11">
                      <a:pos x="T2" y="T3"/>
                    </a:cxn>
                    <a:cxn ang="T12">
                      <a:pos x="T4" y="T5"/>
                    </a:cxn>
                    <a:cxn ang="T13">
                      <a:pos x="T6" y="T7"/>
                    </a:cxn>
                    <a:cxn ang="T14">
                      <a:pos x="T8" y="T9"/>
                    </a:cxn>
                  </a:cxnLst>
                  <a:rect l="T15" t="T16" r="T17" b="T18"/>
                  <a:pathLst>
                    <a:path w="6804" h="3938">
                      <a:moveTo>
                        <a:pt x="6804" y="2829"/>
                      </a:moveTo>
                      <a:lnTo>
                        <a:pt x="4896" y="3938"/>
                      </a:lnTo>
                      <a:lnTo>
                        <a:pt x="0" y="1121"/>
                      </a:lnTo>
                      <a:lnTo>
                        <a:pt x="1919" y="0"/>
                      </a:lnTo>
                      <a:lnTo>
                        <a:pt x="6804" y="2829"/>
                      </a:lnTo>
                      <a:close/>
                    </a:path>
                  </a:pathLst>
                </a:custGeom>
                <a:solidFill>
                  <a:srgbClr val="9A88FF">
                    <a:alpha val="65881"/>
                  </a:srgbClr>
                </a:solidFill>
                <a:ln w="6350">
                  <a:solidFill>
                    <a:srgbClr val="800000">
                      <a:alpha val="65881"/>
                    </a:srgbClr>
                  </a:solidFill>
                  <a:round/>
                  <a:headEnd/>
                  <a:tailEnd/>
                </a:ln>
              </p:spPr>
              <p:txBody>
                <a:bodyPr/>
                <a:lstStyle/>
                <a:p>
                  <a:endParaRPr lang="en-US"/>
                </a:p>
              </p:txBody>
            </p:sp>
          </p:grpSp>
          <p:grpSp>
            <p:nvGrpSpPr>
              <p:cNvPr id="9369" name="Group 35"/>
              <p:cNvGrpSpPr>
                <a:grpSpLocks noChangeAspect="1"/>
              </p:cNvGrpSpPr>
              <p:nvPr/>
            </p:nvGrpSpPr>
            <p:grpSpPr bwMode="auto">
              <a:xfrm>
                <a:off x="2534" y="2891"/>
                <a:ext cx="1817" cy="1300"/>
                <a:chOff x="10153" y="2437"/>
                <a:chExt cx="3023" cy="2165"/>
              </a:xfrm>
            </p:grpSpPr>
            <p:sp>
              <p:nvSpPr>
                <p:cNvPr id="9593" name="Freeform 36"/>
                <p:cNvSpPr>
                  <a:spLocks noChangeAspect="1"/>
                </p:cNvSpPr>
                <p:nvPr/>
              </p:nvSpPr>
              <p:spPr bwMode="auto">
                <a:xfrm>
                  <a:off x="11324" y="2750"/>
                  <a:ext cx="1720" cy="1831"/>
                </a:xfrm>
                <a:custGeom>
                  <a:avLst/>
                  <a:gdLst>
                    <a:gd name="T0" fmla="*/ 0 w 1720"/>
                    <a:gd name="T1" fmla="*/ 1002 h 1831"/>
                    <a:gd name="T2" fmla="*/ 1720 w 1720"/>
                    <a:gd name="T3" fmla="*/ 0 h 1831"/>
                    <a:gd name="T4" fmla="*/ 1720 w 1720"/>
                    <a:gd name="T5" fmla="*/ 850 h 1831"/>
                    <a:gd name="T6" fmla="*/ 0 w 1720"/>
                    <a:gd name="T7" fmla="*/ 1831 h 1831"/>
                    <a:gd name="T8" fmla="*/ 0 w 1720"/>
                    <a:gd name="T9" fmla="*/ 1002 h 1831"/>
                    <a:gd name="T10" fmla="*/ 0 60000 65536"/>
                    <a:gd name="T11" fmla="*/ 0 60000 65536"/>
                    <a:gd name="T12" fmla="*/ 0 60000 65536"/>
                    <a:gd name="T13" fmla="*/ 0 60000 65536"/>
                    <a:gd name="T14" fmla="*/ 0 60000 65536"/>
                    <a:gd name="T15" fmla="*/ 0 w 1720"/>
                    <a:gd name="T16" fmla="*/ 0 h 1831"/>
                    <a:gd name="T17" fmla="*/ 1720 w 1720"/>
                    <a:gd name="T18" fmla="*/ 1831 h 1831"/>
                  </a:gdLst>
                  <a:ahLst/>
                  <a:cxnLst>
                    <a:cxn ang="T10">
                      <a:pos x="T0" y="T1"/>
                    </a:cxn>
                    <a:cxn ang="T11">
                      <a:pos x="T2" y="T3"/>
                    </a:cxn>
                    <a:cxn ang="T12">
                      <a:pos x="T4" y="T5"/>
                    </a:cxn>
                    <a:cxn ang="T13">
                      <a:pos x="T6" y="T7"/>
                    </a:cxn>
                    <a:cxn ang="T14">
                      <a:pos x="T8" y="T9"/>
                    </a:cxn>
                  </a:cxnLst>
                  <a:rect l="T15" t="T16" r="T17" b="T18"/>
                  <a:pathLst>
                    <a:path w="1720" h="1831">
                      <a:moveTo>
                        <a:pt x="0" y="1002"/>
                      </a:moveTo>
                      <a:lnTo>
                        <a:pt x="1720" y="0"/>
                      </a:lnTo>
                      <a:lnTo>
                        <a:pt x="1720" y="850"/>
                      </a:lnTo>
                      <a:lnTo>
                        <a:pt x="0" y="1831"/>
                      </a:lnTo>
                      <a:lnTo>
                        <a:pt x="0" y="1002"/>
                      </a:lnTo>
                      <a:close/>
                    </a:path>
                  </a:pathLst>
                </a:custGeom>
                <a:solidFill>
                  <a:srgbClr val="FF9DE9">
                    <a:alpha val="65881"/>
                  </a:srgbClr>
                </a:solidFill>
                <a:ln w="6350">
                  <a:solidFill>
                    <a:srgbClr val="800000">
                      <a:alpha val="65881"/>
                    </a:srgbClr>
                  </a:solidFill>
                  <a:round/>
                  <a:headEnd/>
                  <a:tailEnd/>
                </a:ln>
              </p:spPr>
              <p:txBody>
                <a:bodyPr/>
                <a:lstStyle/>
                <a:p>
                  <a:endParaRPr lang="en-US"/>
                </a:p>
              </p:txBody>
            </p:sp>
            <p:sp>
              <p:nvSpPr>
                <p:cNvPr id="9594" name="Freeform 37"/>
                <p:cNvSpPr>
                  <a:spLocks noChangeAspect="1"/>
                </p:cNvSpPr>
                <p:nvPr/>
              </p:nvSpPr>
              <p:spPr bwMode="auto">
                <a:xfrm>
                  <a:off x="10780" y="2437"/>
                  <a:ext cx="2264" cy="1315"/>
                </a:xfrm>
                <a:custGeom>
                  <a:avLst/>
                  <a:gdLst>
                    <a:gd name="T0" fmla="*/ 0 w 2264"/>
                    <a:gd name="T1" fmla="*/ 991 h 1315"/>
                    <a:gd name="T2" fmla="*/ 1726 w 2264"/>
                    <a:gd name="T3" fmla="*/ 0 h 1315"/>
                    <a:gd name="T4" fmla="*/ 2264 w 2264"/>
                    <a:gd name="T5" fmla="*/ 313 h 1315"/>
                    <a:gd name="T6" fmla="*/ 544 w 2264"/>
                    <a:gd name="T7" fmla="*/ 1315 h 1315"/>
                    <a:gd name="T8" fmla="*/ 0 w 2264"/>
                    <a:gd name="T9" fmla="*/ 991 h 1315"/>
                    <a:gd name="T10" fmla="*/ 0 60000 65536"/>
                    <a:gd name="T11" fmla="*/ 0 60000 65536"/>
                    <a:gd name="T12" fmla="*/ 0 60000 65536"/>
                    <a:gd name="T13" fmla="*/ 0 60000 65536"/>
                    <a:gd name="T14" fmla="*/ 0 60000 65536"/>
                    <a:gd name="T15" fmla="*/ 0 w 2264"/>
                    <a:gd name="T16" fmla="*/ 0 h 1315"/>
                    <a:gd name="T17" fmla="*/ 2264 w 2264"/>
                    <a:gd name="T18" fmla="*/ 1315 h 1315"/>
                  </a:gdLst>
                  <a:ahLst/>
                  <a:cxnLst>
                    <a:cxn ang="T10">
                      <a:pos x="T0" y="T1"/>
                    </a:cxn>
                    <a:cxn ang="T11">
                      <a:pos x="T2" y="T3"/>
                    </a:cxn>
                    <a:cxn ang="T12">
                      <a:pos x="T4" y="T5"/>
                    </a:cxn>
                    <a:cxn ang="T13">
                      <a:pos x="T6" y="T7"/>
                    </a:cxn>
                    <a:cxn ang="T14">
                      <a:pos x="T8" y="T9"/>
                    </a:cxn>
                  </a:cxnLst>
                  <a:rect l="T15" t="T16" r="T17" b="T18"/>
                  <a:pathLst>
                    <a:path w="2264" h="1315">
                      <a:moveTo>
                        <a:pt x="0" y="991"/>
                      </a:moveTo>
                      <a:lnTo>
                        <a:pt x="1726" y="0"/>
                      </a:lnTo>
                      <a:lnTo>
                        <a:pt x="2264" y="313"/>
                      </a:lnTo>
                      <a:lnTo>
                        <a:pt x="544" y="1315"/>
                      </a:lnTo>
                      <a:lnTo>
                        <a:pt x="0" y="991"/>
                      </a:lnTo>
                      <a:close/>
                    </a:path>
                  </a:pathLst>
                </a:custGeom>
                <a:solidFill>
                  <a:srgbClr val="D2D2D2">
                    <a:alpha val="65881"/>
                  </a:srgbClr>
                </a:solidFill>
                <a:ln w="6350">
                  <a:solidFill>
                    <a:srgbClr val="800000">
                      <a:alpha val="65881"/>
                    </a:srgbClr>
                  </a:solidFill>
                  <a:round/>
                  <a:headEnd/>
                  <a:tailEnd/>
                </a:ln>
              </p:spPr>
              <p:txBody>
                <a:bodyPr/>
                <a:lstStyle/>
                <a:p>
                  <a:endParaRPr lang="en-US"/>
                </a:p>
              </p:txBody>
            </p:sp>
            <p:sp>
              <p:nvSpPr>
                <p:cNvPr id="9595" name="Freeform 38"/>
                <p:cNvSpPr>
                  <a:spLocks noChangeAspect="1"/>
                </p:cNvSpPr>
                <p:nvPr/>
              </p:nvSpPr>
              <p:spPr bwMode="auto">
                <a:xfrm>
                  <a:off x="10232" y="3428"/>
                  <a:ext cx="1092" cy="1153"/>
                </a:xfrm>
                <a:custGeom>
                  <a:avLst/>
                  <a:gdLst>
                    <a:gd name="T0" fmla="*/ 0 w 1092"/>
                    <a:gd name="T1" fmla="*/ 536 h 1153"/>
                    <a:gd name="T2" fmla="*/ 548 w 1092"/>
                    <a:gd name="T3" fmla="*/ 0 h 1153"/>
                    <a:gd name="T4" fmla="*/ 1092 w 1092"/>
                    <a:gd name="T5" fmla="*/ 324 h 1153"/>
                    <a:gd name="T6" fmla="*/ 1092 w 1092"/>
                    <a:gd name="T7" fmla="*/ 1153 h 1153"/>
                    <a:gd name="T8" fmla="*/ 0 w 1092"/>
                    <a:gd name="T9" fmla="*/ 536 h 1153"/>
                    <a:gd name="T10" fmla="*/ 0 60000 65536"/>
                    <a:gd name="T11" fmla="*/ 0 60000 65536"/>
                    <a:gd name="T12" fmla="*/ 0 60000 65536"/>
                    <a:gd name="T13" fmla="*/ 0 60000 65536"/>
                    <a:gd name="T14" fmla="*/ 0 60000 65536"/>
                    <a:gd name="T15" fmla="*/ 0 w 1092"/>
                    <a:gd name="T16" fmla="*/ 0 h 1153"/>
                    <a:gd name="T17" fmla="*/ 1092 w 1092"/>
                    <a:gd name="T18" fmla="*/ 1153 h 1153"/>
                  </a:gdLst>
                  <a:ahLst/>
                  <a:cxnLst>
                    <a:cxn ang="T10">
                      <a:pos x="T0" y="T1"/>
                    </a:cxn>
                    <a:cxn ang="T11">
                      <a:pos x="T2" y="T3"/>
                    </a:cxn>
                    <a:cxn ang="T12">
                      <a:pos x="T4" y="T5"/>
                    </a:cxn>
                    <a:cxn ang="T13">
                      <a:pos x="T6" y="T7"/>
                    </a:cxn>
                    <a:cxn ang="T14">
                      <a:pos x="T8" y="T9"/>
                    </a:cxn>
                  </a:cxnLst>
                  <a:rect l="T15" t="T16" r="T17" b="T18"/>
                  <a:pathLst>
                    <a:path w="1092" h="1153">
                      <a:moveTo>
                        <a:pt x="0" y="536"/>
                      </a:moveTo>
                      <a:lnTo>
                        <a:pt x="548" y="0"/>
                      </a:lnTo>
                      <a:lnTo>
                        <a:pt x="1092" y="324"/>
                      </a:lnTo>
                      <a:lnTo>
                        <a:pt x="1092" y="1153"/>
                      </a:lnTo>
                      <a:lnTo>
                        <a:pt x="0" y="536"/>
                      </a:lnTo>
                      <a:close/>
                    </a:path>
                  </a:pathLst>
                </a:custGeom>
                <a:solidFill>
                  <a:srgbClr val="FF9DE9">
                    <a:alpha val="65881"/>
                  </a:srgbClr>
                </a:solidFill>
                <a:ln w="6350">
                  <a:solidFill>
                    <a:srgbClr val="800000">
                      <a:alpha val="65881"/>
                    </a:srgbClr>
                  </a:solidFill>
                  <a:round/>
                  <a:headEnd/>
                  <a:tailEnd/>
                </a:ln>
              </p:spPr>
              <p:txBody>
                <a:bodyPr/>
                <a:lstStyle/>
                <a:p>
                  <a:endParaRPr lang="en-US"/>
                </a:p>
              </p:txBody>
            </p:sp>
            <p:grpSp>
              <p:nvGrpSpPr>
                <p:cNvPr id="9596" name="Group 39"/>
                <p:cNvGrpSpPr>
                  <a:grpSpLocks noChangeAspect="1"/>
                </p:cNvGrpSpPr>
                <p:nvPr/>
              </p:nvGrpSpPr>
              <p:grpSpPr bwMode="auto">
                <a:xfrm>
                  <a:off x="10153" y="2602"/>
                  <a:ext cx="3023" cy="2000"/>
                  <a:chOff x="16189" y="6662"/>
                  <a:chExt cx="3023" cy="2000"/>
                </a:xfrm>
              </p:grpSpPr>
              <p:sp>
                <p:nvSpPr>
                  <p:cNvPr id="9597" name="Line 40"/>
                  <p:cNvSpPr>
                    <a:spLocks noChangeAspect="1" noChangeShapeType="1"/>
                  </p:cNvSpPr>
                  <p:nvPr/>
                </p:nvSpPr>
                <p:spPr bwMode="auto">
                  <a:xfrm rot="1800000">
                    <a:off x="16189" y="8339"/>
                    <a:ext cx="1247" cy="0"/>
                  </a:xfrm>
                  <a:prstGeom prst="line">
                    <a:avLst/>
                  </a:prstGeom>
                  <a:noFill/>
                  <a:ln w="6350">
                    <a:solidFill>
                      <a:srgbClr val="800000">
                        <a:alpha val="65881"/>
                      </a:srgbClr>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598" name="Line 41"/>
                  <p:cNvSpPr>
                    <a:spLocks noChangeAspect="1" noChangeShapeType="1"/>
                  </p:cNvSpPr>
                  <p:nvPr/>
                </p:nvSpPr>
                <p:spPr bwMode="auto">
                  <a:xfrm rot="1800000">
                    <a:off x="16772" y="7654"/>
                    <a:ext cx="624" cy="0"/>
                  </a:xfrm>
                  <a:prstGeom prst="line">
                    <a:avLst/>
                  </a:prstGeom>
                  <a:noFill/>
                  <a:ln w="6350">
                    <a:solidFill>
                      <a:srgbClr val="800000">
                        <a:alpha val="65881"/>
                      </a:srgbClr>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599" name="Line 42"/>
                  <p:cNvSpPr>
                    <a:spLocks noChangeAspect="1" noChangeShapeType="1"/>
                  </p:cNvSpPr>
                  <p:nvPr/>
                </p:nvSpPr>
                <p:spPr bwMode="auto">
                  <a:xfrm>
                    <a:off x="17360" y="7812"/>
                    <a:ext cx="0" cy="850"/>
                  </a:xfrm>
                  <a:prstGeom prst="line">
                    <a:avLst/>
                  </a:prstGeom>
                  <a:noFill/>
                  <a:ln w="6350">
                    <a:solidFill>
                      <a:srgbClr val="800000">
                        <a:alpha val="65881"/>
                      </a:srgbClr>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00" name="Line 43"/>
                  <p:cNvSpPr>
                    <a:spLocks noChangeAspect="1" noChangeShapeType="1"/>
                  </p:cNvSpPr>
                  <p:nvPr/>
                </p:nvSpPr>
                <p:spPr bwMode="auto">
                  <a:xfrm>
                    <a:off x="19080" y="6810"/>
                    <a:ext cx="0" cy="850"/>
                  </a:xfrm>
                  <a:prstGeom prst="line">
                    <a:avLst/>
                  </a:prstGeom>
                  <a:noFill/>
                  <a:ln w="6350">
                    <a:solidFill>
                      <a:srgbClr val="800000">
                        <a:alpha val="65881"/>
                      </a:srgbClr>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01" name="Line 44"/>
                  <p:cNvSpPr>
                    <a:spLocks noChangeAspect="1" noChangeShapeType="1"/>
                  </p:cNvSpPr>
                  <p:nvPr/>
                </p:nvSpPr>
                <p:spPr bwMode="auto">
                  <a:xfrm rot="1800000">
                    <a:off x="18492" y="6662"/>
                    <a:ext cx="624" cy="0"/>
                  </a:xfrm>
                  <a:prstGeom prst="line">
                    <a:avLst/>
                  </a:prstGeom>
                  <a:noFill/>
                  <a:ln w="6350">
                    <a:solidFill>
                      <a:srgbClr val="800000">
                        <a:alpha val="65881"/>
                      </a:srgbClr>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02" name="Line 45"/>
                  <p:cNvSpPr>
                    <a:spLocks noChangeAspect="1" noChangeShapeType="1"/>
                  </p:cNvSpPr>
                  <p:nvPr/>
                </p:nvSpPr>
                <p:spPr bwMode="auto">
                  <a:xfrm rot="3600000" flipH="1" flipV="1">
                    <a:off x="18220" y="7161"/>
                    <a:ext cx="0" cy="1984"/>
                  </a:xfrm>
                  <a:prstGeom prst="line">
                    <a:avLst/>
                  </a:prstGeom>
                  <a:noFill/>
                  <a:ln w="6350">
                    <a:solidFill>
                      <a:srgbClr val="800000">
                        <a:alpha val="65881"/>
                      </a:srgbClr>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03" name="Line 46"/>
                  <p:cNvSpPr>
                    <a:spLocks noChangeAspect="1" noChangeShapeType="1"/>
                  </p:cNvSpPr>
                  <p:nvPr/>
                </p:nvSpPr>
                <p:spPr bwMode="auto">
                  <a:xfrm rot="3600000" flipH="1" flipV="1">
                    <a:off x="18212" y="6329"/>
                    <a:ext cx="0" cy="1984"/>
                  </a:xfrm>
                  <a:prstGeom prst="line">
                    <a:avLst/>
                  </a:prstGeom>
                  <a:noFill/>
                  <a:ln w="6350">
                    <a:solidFill>
                      <a:srgbClr val="800000">
                        <a:alpha val="65881"/>
                      </a:srgbClr>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04" name="Line 47"/>
                  <p:cNvSpPr>
                    <a:spLocks noChangeAspect="1" noChangeShapeType="1"/>
                  </p:cNvSpPr>
                  <p:nvPr/>
                </p:nvSpPr>
                <p:spPr bwMode="auto">
                  <a:xfrm rot="3600000" flipH="1" flipV="1">
                    <a:off x="17672" y="6006"/>
                    <a:ext cx="0" cy="1984"/>
                  </a:xfrm>
                  <a:prstGeom prst="line">
                    <a:avLst/>
                  </a:prstGeom>
                  <a:noFill/>
                  <a:ln w="6350">
                    <a:solidFill>
                      <a:srgbClr val="800000">
                        <a:alpha val="65881"/>
                      </a:srgbClr>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05" name="Line 48"/>
                  <p:cNvSpPr>
                    <a:spLocks noChangeAspect="1" noChangeShapeType="1"/>
                  </p:cNvSpPr>
                  <p:nvPr/>
                </p:nvSpPr>
                <p:spPr bwMode="auto">
                  <a:xfrm flipH="1">
                    <a:off x="16268" y="7488"/>
                    <a:ext cx="548" cy="536"/>
                  </a:xfrm>
                  <a:prstGeom prst="line">
                    <a:avLst/>
                  </a:prstGeom>
                  <a:noFill/>
                  <a:ln w="6350">
                    <a:solidFill>
                      <a:srgbClr val="800000">
                        <a:alpha val="65881"/>
                      </a:srgbClr>
                    </a:solidFill>
                    <a:round/>
                    <a:headEnd/>
                    <a:tailEnd/>
                  </a:ln>
                  <a:extLst>
                    <a:ext uri="{909E8E84-426E-40DD-AFC4-6F175D3DCCD1}">
                      <a14:hiddenFill xmlns:a14="http://schemas.microsoft.com/office/drawing/2010/main">
                        <a:noFill/>
                      </a14:hiddenFill>
                    </a:ext>
                  </a:extLst>
                </p:spPr>
                <p:txBody>
                  <a:bodyPr/>
                  <a:lstStyle/>
                  <a:p>
                    <a:endParaRPr lang="en-US"/>
                  </a:p>
                </p:txBody>
              </p:sp>
            </p:grpSp>
          </p:grpSp>
          <p:grpSp>
            <p:nvGrpSpPr>
              <p:cNvPr id="9370" name="Group 49"/>
              <p:cNvGrpSpPr>
                <a:grpSpLocks noChangeAspect="1"/>
              </p:cNvGrpSpPr>
              <p:nvPr/>
            </p:nvGrpSpPr>
            <p:grpSpPr bwMode="auto">
              <a:xfrm>
                <a:off x="3159" y="2333"/>
                <a:ext cx="1430" cy="1951"/>
                <a:chOff x="10298" y="2713"/>
                <a:chExt cx="2385" cy="3252"/>
              </a:xfrm>
            </p:grpSpPr>
            <p:sp>
              <p:nvSpPr>
                <p:cNvPr id="9579" name="Freeform 50"/>
                <p:cNvSpPr>
                  <a:spLocks noChangeAspect="1"/>
                </p:cNvSpPr>
                <p:nvPr/>
              </p:nvSpPr>
              <p:spPr bwMode="auto">
                <a:xfrm>
                  <a:off x="10678" y="2854"/>
                  <a:ext cx="1854" cy="3111"/>
                </a:xfrm>
                <a:custGeom>
                  <a:avLst/>
                  <a:gdLst>
                    <a:gd name="T0" fmla="*/ 0 w 1854"/>
                    <a:gd name="T1" fmla="*/ 1059 h 3111"/>
                    <a:gd name="T2" fmla="*/ 0 w 1854"/>
                    <a:gd name="T3" fmla="*/ 3111 h 3111"/>
                    <a:gd name="T4" fmla="*/ 1854 w 1854"/>
                    <a:gd name="T5" fmla="*/ 2052 h 3111"/>
                    <a:gd name="T6" fmla="*/ 1854 w 1854"/>
                    <a:gd name="T7" fmla="*/ 0 h 3111"/>
                    <a:gd name="T8" fmla="*/ 0 w 1854"/>
                    <a:gd name="T9" fmla="*/ 1059 h 3111"/>
                    <a:gd name="T10" fmla="*/ 0 60000 65536"/>
                    <a:gd name="T11" fmla="*/ 0 60000 65536"/>
                    <a:gd name="T12" fmla="*/ 0 60000 65536"/>
                    <a:gd name="T13" fmla="*/ 0 60000 65536"/>
                    <a:gd name="T14" fmla="*/ 0 60000 65536"/>
                    <a:gd name="T15" fmla="*/ 0 w 1854"/>
                    <a:gd name="T16" fmla="*/ 0 h 3111"/>
                    <a:gd name="T17" fmla="*/ 1854 w 1854"/>
                    <a:gd name="T18" fmla="*/ 3111 h 3111"/>
                  </a:gdLst>
                  <a:ahLst/>
                  <a:cxnLst>
                    <a:cxn ang="T10">
                      <a:pos x="T0" y="T1"/>
                    </a:cxn>
                    <a:cxn ang="T11">
                      <a:pos x="T2" y="T3"/>
                    </a:cxn>
                    <a:cxn ang="T12">
                      <a:pos x="T4" y="T5"/>
                    </a:cxn>
                    <a:cxn ang="T13">
                      <a:pos x="T6" y="T7"/>
                    </a:cxn>
                    <a:cxn ang="T14">
                      <a:pos x="T8" y="T9"/>
                    </a:cxn>
                  </a:cxnLst>
                  <a:rect l="T15" t="T16" r="T17" b="T18"/>
                  <a:pathLst>
                    <a:path w="1854" h="3111">
                      <a:moveTo>
                        <a:pt x="0" y="1059"/>
                      </a:moveTo>
                      <a:lnTo>
                        <a:pt x="0" y="3111"/>
                      </a:lnTo>
                      <a:lnTo>
                        <a:pt x="1854" y="2052"/>
                      </a:lnTo>
                      <a:lnTo>
                        <a:pt x="1854" y="0"/>
                      </a:lnTo>
                      <a:lnTo>
                        <a:pt x="0" y="1059"/>
                      </a:lnTo>
                      <a:close/>
                    </a:path>
                  </a:pathLst>
                </a:custGeom>
                <a:solidFill>
                  <a:srgbClr val="FF9900">
                    <a:alpha val="65881"/>
                  </a:srgbClr>
                </a:solidFill>
                <a:ln w="6350">
                  <a:solidFill>
                    <a:srgbClr val="800000">
                      <a:alpha val="65881"/>
                    </a:srgbClr>
                  </a:solidFill>
                  <a:round/>
                  <a:headEnd/>
                  <a:tailEnd/>
                </a:ln>
              </p:spPr>
              <p:txBody>
                <a:bodyPr/>
                <a:lstStyle/>
                <a:p>
                  <a:endParaRPr lang="en-US"/>
                </a:p>
              </p:txBody>
            </p:sp>
            <p:sp>
              <p:nvSpPr>
                <p:cNvPr id="9580" name="Freeform 51"/>
                <p:cNvSpPr>
                  <a:spLocks noChangeAspect="1"/>
                </p:cNvSpPr>
                <p:nvPr/>
              </p:nvSpPr>
              <p:spPr bwMode="auto">
                <a:xfrm>
                  <a:off x="10436" y="3777"/>
                  <a:ext cx="242" cy="2188"/>
                </a:xfrm>
                <a:custGeom>
                  <a:avLst/>
                  <a:gdLst>
                    <a:gd name="T0" fmla="*/ 0 w 242"/>
                    <a:gd name="T1" fmla="*/ 0 h 2188"/>
                    <a:gd name="T2" fmla="*/ 4 w 242"/>
                    <a:gd name="T3" fmla="*/ 2036 h 2188"/>
                    <a:gd name="T4" fmla="*/ 242 w 242"/>
                    <a:gd name="T5" fmla="*/ 2188 h 2188"/>
                    <a:gd name="T6" fmla="*/ 242 w 242"/>
                    <a:gd name="T7" fmla="*/ 136 h 2188"/>
                    <a:gd name="T8" fmla="*/ 0 w 242"/>
                    <a:gd name="T9" fmla="*/ 0 h 2188"/>
                    <a:gd name="T10" fmla="*/ 0 60000 65536"/>
                    <a:gd name="T11" fmla="*/ 0 60000 65536"/>
                    <a:gd name="T12" fmla="*/ 0 60000 65536"/>
                    <a:gd name="T13" fmla="*/ 0 60000 65536"/>
                    <a:gd name="T14" fmla="*/ 0 60000 65536"/>
                    <a:gd name="T15" fmla="*/ 0 w 242"/>
                    <a:gd name="T16" fmla="*/ 0 h 2188"/>
                    <a:gd name="T17" fmla="*/ 242 w 242"/>
                    <a:gd name="T18" fmla="*/ 2188 h 2188"/>
                  </a:gdLst>
                  <a:ahLst/>
                  <a:cxnLst>
                    <a:cxn ang="T10">
                      <a:pos x="T0" y="T1"/>
                    </a:cxn>
                    <a:cxn ang="T11">
                      <a:pos x="T2" y="T3"/>
                    </a:cxn>
                    <a:cxn ang="T12">
                      <a:pos x="T4" y="T5"/>
                    </a:cxn>
                    <a:cxn ang="T13">
                      <a:pos x="T6" y="T7"/>
                    </a:cxn>
                    <a:cxn ang="T14">
                      <a:pos x="T8" y="T9"/>
                    </a:cxn>
                  </a:cxnLst>
                  <a:rect l="T15" t="T16" r="T17" b="T18"/>
                  <a:pathLst>
                    <a:path w="242" h="2188">
                      <a:moveTo>
                        <a:pt x="0" y="0"/>
                      </a:moveTo>
                      <a:lnTo>
                        <a:pt x="4" y="2036"/>
                      </a:lnTo>
                      <a:lnTo>
                        <a:pt x="242" y="2188"/>
                      </a:lnTo>
                      <a:lnTo>
                        <a:pt x="242" y="136"/>
                      </a:lnTo>
                      <a:lnTo>
                        <a:pt x="0" y="0"/>
                      </a:lnTo>
                      <a:close/>
                    </a:path>
                  </a:pathLst>
                </a:custGeom>
                <a:solidFill>
                  <a:srgbClr val="FF9900">
                    <a:alpha val="65881"/>
                  </a:srgbClr>
                </a:solidFill>
                <a:ln w="6350">
                  <a:solidFill>
                    <a:srgbClr val="800000">
                      <a:alpha val="65881"/>
                    </a:srgbClr>
                  </a:solidFill>
                  <a:round/>
                  <a:headEnd/>
                  <a:tailEnd/>
                </a:ln>
              </p:spPr>
              <p:txBody>
                <a:bodyPr/>
                <a:lstStyle/>
                <a:p>
                  <a:endParaRPr lang="en-US"/>
                </a:p>
              </p:txBody>
            </p:sp>
            <p:grpSp>
              <p:nvGrpSpPr>
                <p:cNvPr id="9581" name="Group 52"/>
                <p:cNvGrpSpPr>
                  <a:grpSpLocks noChangeAspect="1"/>
                </p:cNvGrpSpPr>
                <p:nvPr/>
              </p:nvGrpSpPr>
              <p:grpSpPr bwMode="auto">
                <a:xfrm>
                  <a:off x="10298" y="2713"/>
                  <a:ext cx="2385" cy="3252"/>
                  <a:chOff x="10113" y="2628"/>
                  <a:chExt cx="2385" cy="3252"/>
                </a:xfrm>
              </p:grpSpPr>
              <p:sp>
                <p:nvSpPr>
                  <p:cNvPr id="9582" name="Freeform 53"/>
                  <p:cNvSpPr>
                    <a:spLocks noChangeAspect="1"/>
                  </p:cNvSpPr>
                  <p:nvPr/>
                </p:nvSpPr>
                <p:spPr bwMode="auto">
                  <a:xfrm>
                    <a:off x="10255" y="2628"/>
                    <a:ext cx="2092" cy="1200"/>
                  </a:xfrm>
                  <a:custGeom>
                    <a:avLst/>
                    <a:gdLst>
                      <a:gd name="T0" fmla="*/ 238 w 2092"/>
                      <a:gd name="T1" fmla="*/ 1200 h 1200"/>
                      <a:gd name="T2" fmla="*/ 0 w 2092"/>
                      <a:gd name="T3" fmla="*/ 1064 h 1200"/>
                      <a:gd name="T4" fmla="*/ 1857 w 2092"/>
                      <a:gd name="T5" fmla="*/ 0 h 1200"/>
                      <a:gd name="T6" fmla="*/ 2092 w 2092"/>
                      <a:gd name="T7" fmla="*/ 141 h 1200"/>
                      <a:gd name="T8" fmla="*/ 238 w 2092"/>
                      <a:gd name="T9" fmla="*/ 1200 h 1200"/>
                      <a:gd name="T10" fmla="*/ 0 60000 65536"/>
                      <a:gd name="T11" fmla="*/ 0 60000 65536"/>
                      <a:gd name="T12" fmla="*/ 0 60000 65536"/>
                      <a:gd name="T13" fmla="*/ 0 60000 65536"/>
                      <a:gd name="T14" fmla="*/ 0 60000 65536"/>
                      <a:gd name="T15" fmla="*/ 0 w 2092"/>
                      <a:gd name="T16" fmla="*/ 0 h 1200"/>
                      <a:gd name="T17" fmla="*/ 2092 w 2092"/>
                      <a:gd name="T18" fmla="*/ 1200 h 1200"/>
                    </a:gdLst>
                    <a:ahLst/>
                    <a:cxnLst>
                      <a:cxn ang="T10">
                        <a:pos x="T0" y="T1"/>
                      </a:cxn>
                      <a:cxn ang="T11">
                        <a:pos x="T2" y="T3"/>
                      </a:cxn>
                      <a:cxn ang="T12">
                        <a:pos x="T4" y="T5"/>
                      </a:cxn>
                      <a:cxn ang="T13">
                        <a:pos x="T6" y="T7"/>
                      </a:cxn>
                      <a:cxn ang="T14">
                        <a:pos x="T8" y="T9"/>
                      </a:cxn>
                    </a:cxnLst>
                    <a:rect l="T15" t="T16" r="T17" b="T18"/>
                    <a:pathLst>
                      <a:path w="2092" h="1200">
                        <a:moveTo>
                          <a:pt x="238" y="1200"/>
                        </a:moveTo>
                        <a:lnTo>
                          <a:pt x="0" y="1064"/>
                        </a:lnTo>
                        <a:lnTo>
                          <a:pt x="1857" y="0"/>
                        </a:lnTo>
                        <a:lnTo>
                          <a:pt x="2092" y="141"/>
                        </a:lnTo>
                        <a:lnTo>
                          <a:pt x="238" y="1200"/>
                        </a:lnTo>
                        <a:close/>
                      </a:path>
                    </a:pathLst>
                  </a:custGeom>
                  <a:solidFill>
                    <a:srgbClr val="FF9900">
                      <a:alpha val="65881"/>
                    </a:srgbClr>
                  </a:solidFill>
                  <a:ln w="6350">
                    <a:solidFill>
                      <a:srgbClr val="800000">
                        <a:alpha val="65881"/>
                      </a:srgbClr>
                    </a:solidFill>
                    <a:round/>
                    <a:headEnd/>
                    <a:tailEnd/>
                  </a:ln>
                </p:spPr>
                <p:txBody>
                  <a:bodyPr/>
                  <a:lstStyle/>
                  <a:p>
                    <a:endParaRPr lang="en-US"/>
                  </a:p>
                </p:txBody>
              </p:sp>
              <p:grpSp>
                <p:nvGrpSpPr>
                  <p:cNvPr id="9583" name="Group 54"/>
                  <p:cNvGrpSpPr>
                    <a:grpSpLocks noChangeAspect="1"/>
                  </p:cNvGrpSpPr>
                  <p:nvPr/>
                </p:nvGrpSpPr>
                <p:grpSpPr bwMode="auto">
                  <a:xfrm>
                    <a:off x="10113" y="2693"/>
                    <a:ext cx="2385" cy="3187"/>
                    <a:chOff x="12797" y="6473"/>
                    <a:chExt cx="2385" cy="3187"/>
                  </a:xfrm>
                </p:grpSpPr>
                <p:sp>
                  <p:nvSpPr>
                    <p:cNvPr id="9584" name="Line 55"/>
                    <p:cNvSpPr>
                      <a:spLocks noChangeAspect="1" noChangeShapeType="1"/>
                    </p:cNvSpPr>
                    <p:nvPr/>
                  </p:nvSpPr>
                  <p:spPr bwMode="auto">
                    <a:xfrm rot="3600000" flipH="1">
                      <a:off x="13867" y="5873"/>
                      <a:ext cx="0" cy="2139"/>
                    </a:xfrm>
                    <a:prstGeom prst="line">
                      <a:avLst/>
                    </a:prstGeom>
                    <a:noFill/>
                    <a:ln w="6350">
                      <a:solidFill>
                        <a:srgbClr val="800000">
                          <a:alpha val="65881"/>
                        </a:srgbClr>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585" name="Line 56"/>
                    <p:cNvSpPr>
                      <a:spLocks noChangeAspect="1" noChangeShapeType="1"/>
                    </p:cNvSpPr>
                    <p:nvPr/>
                  </p:nvSpPr>
                  <p:spPr bwMode="auto">
                    <a:xfrm rot="1800000">
                      <a:off x="14763" y="6473"/>
                      <a:ext cx="283" cy="0"/>
                    </a:xfrm>
                    <a:prstGeom prst="line">
                      <a:avLst/>
                    </a:prstGeom>
                    <a:noFill/>
                    <a:ln w="6350">
                      <a:solidFill>
                        <a:srgbClr val="800000">
                          <a:alpha val="65881"/>
                        </a:srgbClr>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586" name="Line 57"/>
                    <p:cNvSpPr>
                      <a:spLocks noChangeAspect="1" noChangeShapeType="1"/>
                    </p:cNvSpPr>
                    <p:nvPr/>
                  </p:nvSpPr>
                  <p:spPr bwMode="auto">
                    <a:xfrm>
                      <a:off x="12939" y="7472"/>
                      <a:ext cx="0" cy="2052"/>
                    </a:xfrm>
                    <a:prstGeom prst="line">
                      <a:avLst/>
                    </a:prstGeom>
                    <a:noFill/>
                    <a:ln w="6350">
                      <a:solidFill>
                        <a:srgbClr val="800000">
                          <a:alpha val="65881"/>
                        </a:srgbClr>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587" name="Line 58"/>
                    <p:cNvSpPr>
                      <a:spLocks noChangeAspect="1" noChangeShapeType="1"/>
                    </p:cNvSpPr>
                    <p:nvPr/>
                  </p:nvSpPr>
                  <p:spPr bwMode="auto">
                    <a:xfrm rot="1800000">
                      <a:off x="12935" y="7551"/>
                      <a:ext cx="283" cy="0"/>
                    </a:xfrm>
                    <a:prstGeom prst="line">
                      <a:avLst/>
                    </a:prstGeom>
                    <a:noFill/>
                    <a:ln w="6350">
                      <a:solidFill>
                        <a:srgbClr val="800000">
                          <a:alpha val="65881"/>
                        </a:srgbClr>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588" name="Line 59"/>
                    <p:cNvSpPr>
                      <a:spLocks noChangeAspect="1" noChangeShapeType="1"/>
                    </p:cNvSpPr>
                    <p:nvPr/>
                  </p:nvSpPr>
                  <p:spPr bwMode="auto">
                    <a:xfrm rot="1800000">
                      <a:off x="12914" y="9589"/>
                      <a:ext cx="283" cy="0"/>
                    </a:xfrm>
                    <a:prstGeom prst="line">
                      <a:avLst/>
                    </a:prstGeom>
                    <a:noFill/>
                    <a:ln w="6350">
                      <a:solidFill>
                        <a:srgbClr val="800000">
                          <a:alpha val="65881"/>
                        </a:srgbClr>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589" name="Line 60"/>
                    <p:cNvSpPr>
                      <a:spLocks noChangeAspect="1" noChangeShapeType="1"/>
                    </p:cNvSpPr>
                    <p:nvPr/>
                  </p:nvSpPr>
                  <p:spPr bwMode="auto">
                    <a:xfrm>
                      <a:off x="13177" y="7608"/>
                      <a:ext cx="0" cy="2052"/>
                    </a:xfrm>
                    <a:prstGeom prst="line">
                      <a:avLst/>
                    </a:prstGeom>
                    <a:noFill/>
                    <a:ln w="6350">
                      <a:solidFill>
                        <a:srgbClr val="800000">
                          <a:alpha val="65881"/>
                        </a:srgbClr>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590" name="Line 61"/>
                    <p:cNvSpPr>
                      <a:spLocks noChangeAspect="1" noChangeShapeType="1"/>
                    </p:cNvSpPr>
                    <p:nvPr/>
                  </p:nvSpPr>
                  <p:spPr bwMode="auto">
                    <a:xfrm rot="3600000" flipH="1">
                      <a:off x="14113" y="6002"/>
                      <a:ext cx="0" cy="2139"/>
                    </a:xfrm>
                    <a:prstGeom prst="line">
                      <a:avLst/>
                    </a:prstGeom>
                    <a:noFill/>
                    <a:ln w="6350">
                      <a:solidFill>
                        <a:srgbClr val="800000">
                          <a:alpha val="65881"/>
                        </a:srgbClr>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591" name="Line 62"/>
                    <p:cNvSpPr>
                      <a:spLocks noChangeAspect="1" noChangeShapeType="1"/>
                    </p:cNvSpPr>
                    <p:nvPr/>
                  </p:nvSpPr>
                  <p:spPr bwMode="auto">
                    <a:xfrm>
                      <a:off x="15031" y="6549"/>
                      <a:ext cx="0" cy="2052"/>
                    </a:xfrm>
                    <a:prstGeom prst="line">
                      <a:avLst/>
                    </a:prstGeom>
                    <a:noFill/>
                    <a:ln w="6350">
                      <a:solidFill>
                        <a:srgbClr val="800000">
                          <a:alpha val="65881"/>
                        </a:srgbClr>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592" name="Line 63"/>
                    <p:cNvSpPr>
                      <a:spLocks noChangeAspect="1" noChangeShapeType="1"/>
                    </p:cNvSpPr>
                    <p:nvPr/>
                  </p:nvSpPr>
                  <p:spPr bwMode="auto">
                    <a:xfrm rot="3600000" flipH="1">
                      <a:off x="14097" y="8056"/>
                      <a:ext cx="0" cy="2139"/>
                    </a:xfrm>
                    <a:prstGeom prst="line">
                      <a:avLst/>
                    </a:prstGeom>
                    <a:noFill/>
                    <a:ln w="6350">
                      <a:solidFill>
                        <a:srgbClr val="800000">
                          <a:alpha val="65881"/>
                        </a:srgbClr>
                      </a:solidFill>
                      <a:round/>
                      <a:headEnd/>
                      <a:tailEnd/>
                    </a:ln>
                    <a:extLst>
                      <a:ext uri="{909E8E84-426E-40DD-AFC4-6F175D3DCCD1}">
                        <a14:hiddenFill xmlns:a14="http://schemas.microsoft.com/office/drawing/2010/main">
                          <a:noFill/>
                        </a14:hiddenFill>
                      </a:ext>
                    </a:extLst>
                  </p:spPr>
                  <p:txBody>
                    <a:bodyPr/>
                    <a:lstStyle/>
                    <a:p>
                      <a:endParaRPr lang="en-US"/>
                    </a:p>
                  </p:txBody>
                </p:sp>
              </p:grpSp>
            </p:grpSp>
          </p:grpSp>
          <p:grpSp>
            <p:nvGrpSpPr>
              <p:cNvPr id="9371" name="Group 64"/>
              <p:cNvGrpSpPr>
                <a:grpSpLocks noChangeAspect="1"/>
              </p:cNvGrpSpPr>
              <p:nvPr/>
            </p:nvGrpSpPr>
            <p:grpSpPr bwMode="auto">
              <a:xfrm>
                <a:off x="3314" y="3043"/>
                <a:ext cx="1444" cy="1305"/>
                <a:chOff x="10717" y="5361"/>
                <a:chExt cx="2407" cy="2174"/>
              </a:xfrm>
            </p:grpSpPr>
            <p:sp>
              <p:nvSpPr>
                <p:cNvPr id="9567" name="Freeform 65"/>
                <p:cNvSpPr>
                  <a:spLocks noChangeAspect="1"/>
                </p:cNvSpPr>
                <p:nvPr/>
              </p:nvSpPr>
              <p:spPr bwMode="auto">
                <a:xfrm>
                  <a:off x="10863" y="5361"/>
                  <a:ext cx="2115" cy="1213"/>
                </a:xfrm>
                <a:custGeom>
                  <a:avLst/>
                  <a:gdLst>
                    <a:gd name="T0" fmla="*/ 262 w 2115"/>
                    <a:gd name="T1" fmla="*/ 1213 h 1213"/>
                    <a:gd name="T2" fmla="*/ 0 w 2115"/>
                    <a:gd name="T3" fmla="*/ 1070 h 1213"/>
                    <a:gd name="T4" fmla="*/ 1859 w 2115"/>
                    <a:gd name="T5" fmla="*/ 0 h 1213"/>
                    <a:gd name="T6" fmla="*/ 2115 w 2115"/>
                    <a:gd name="T7" fmla="*/ 150 h 1213"/>
                    <a:gd name="T8" fmla="*/ 262 w 2115"/>
                    <a:gd name="T9" fmla="*/ 1213 h 1213"/>
                    <a:gd name="T10" fmla="*/ 0 60000 65536"/>
                    <a:gd name="T11" fmla="*/ 0 60000 65536"/>
                    <a:gd name="T12" fmla="*/ 0 60000 65536"/>
                    <a:gd name="T13" fmla="*/ 0 60000 65536"/>
                    <a:gd name="T14" fmla="*/ 0 60000 65536"/>
                    <a:gd name="T15" fmla="*/ 0 w 2115"/>
                    <a:gd name="T16" fmla="*/ 0 h 1213"/>
                    <a:gd name="T17" fmla="*/ 2115 w 2115"/>
                    <a:gd name="T18" fmla="*/ 1213 h 1213"/>
                  </a:gdLst>
                  <a:ahLst/>
                  <a:cxnLst>
                    <a:cxn ang="T10">
                      <a:pos x="T0" y="T1"/>
                    </a:cxn>
                    <a:cxn ang="T11">
                      <a:pos x="T2" y="T3"/>
                    </a:cxn>
                    <a:cxn ang="T12">
                      <a:pos x="T4" y="T5"/>
                    </a:cxn>
                    <a:cxn ang="T13">
                      <a:pos x="T6" y="T7"/>
                    </a:cxn>
                    <a:cxn ang="T14">
                      <a:pos x="T8" y="T9"/>
                    </a:cxn>
                  </a:cxnLst>
                  <a:rect l="T15" t="T16" r="T17" b="T18"/>
                  <a:pathLst>
                    <a:path w="2115" h="1213">
                      <a:moveTo>
                        <a:pt x="262" y="1213"/>
                      </a:moveTo>
                      <a:lnTo>
                        <a:pt x="0" y="1070"/>
                      </a:lnTo>
                      <a:lnTo>
                        <a:pt x="1859" y="0"/>
                      </a:lnTo>
                      <a:lnTo>
                        <a:pt x="2115" y="150"/>
                      </a:lnTo>
                      <a:lnTo>
                        <a:pt x="262" y="1213"/>
                      </a:lnTo>
                      <a:close/>
                    </a:path>
                  </a:pathLst>
                </a:custGeom>
                <a:solidFill>
                  <a:srgbClr val="79AEFF">
                    <a:alpha val="65881"/>
                  </a:srgbClr>
                </a:solidFill>
                <a:ln w="6350">
                  <a:solidFill>
                    <a:srgbClr val="800000">
                      <a:alpha val="65881"/>
                    </a:srgbClr>
                  </a:solidFill>
                  <a:round/>
                  <a:headEnd/>
                  <a:tailEnd/>
                </a:ln>
              </p:spPr>
              <p:txBody>
                <a:bodyPr/>
                <a:lstStyle/>
                <a:p>
                  <a:endParaRPr lang="en-US"/>
                </a:p>
              </p:txBody>
            </p:sp>
            <p:sp>
              <p:nvSpPr>
                <p:cNvPr id="9568" name="Freeform 66"/>
                <p:cNvSpPr>
                  <a:spLocks noChangeAspect="1"/>
                </p:cNvSpPr>
                <p:nvPr/>
              </p:nvSpPr>
              <p:spPr bwMode="auto">
                <a:xfrm>
                  <a:off x="11125" y="5508"/>
                  <a:ext cx="1853" cy="2027"/>
                </a:xfrm>
                <a:custGeom>
                  <a:avLst/>
                  <a:gdLst>
                    <a:gd name="T0" fmla="*/ 0 w 1853"/>
                    <a:gd name="T1" fmla="*/ 1063 h 2027"/>
                    <a:gd name="T2" fmla="*/ 1853 w 1853"/>
                    <a:gd name="T3" fmla="*/ 0 h 2027"/>
                    <a:gd name="T4" fmla="*/ 1853 w 1853"/>
                    <a:gd name="T5" fmla="*/ 964 h 2027"/>
                    <a:gd name="T6" fmla="*/ 0 w 1853"/>
                    <a:gd name="T7" fmla="*/ 2027 h 2027"/>
                    <a:gd name="T8" fmla="*/ 0 w 1853"/>
                    <a:gd name="T9" fmla="*/ 1063 h 2027"/>
                    <a:gd name="T10" fmla="*/ 0 60000 65536"/>
                    <a:gd name="T11" fmla="*/ 0 60000 65536"/>
                    <a:gd name="T12" fmla="*/ 0 60000 65536"/>
                    <a:gd name="T13" fmla="*/ 0 60000 65536"/>
                    <a:gd name="T14" fmla="*/ 0 60000 65536"/>
                    <a:gd name="T15" fmla="*/ 0 w 1853"/>
                    <a:gd name="T16" fmla="*/ 0 h 2027"/>
                    <a:gd name="T17" fmla="*/ 1853 w 1853"/>
                    <a:gd name="T18" fmla="*/ 2027 h 2027"/>
                  </a:gdLst>
                  <a:ahLst/>
                  <a:cxnLst>
                    <a:cxn ang="T10">
                      <a:pos x="T0" y="T1"/>
                    </a:cxn>
                    <a:cxn ang="T11">
                      <a:pos x="T2" y="T3"/>
                    </a:cxn>
                    <a:cxn ang="T12">
                      <a:pos x="T4" y="T5"/>
                    </a:cxn>
                    <a:cxn ang="T13">
                      <a:pos x="T6" y="T7"/>
                    </a:cxn>
                    <a:cxn ang="T14">
                      <a:pos x="T8" y="T9"/>
                    </a:cxn>
                  </a:cxnLst>
                  <a:rect l="T15" t="T16" r="T17" b="T18"/>
                  <a:pathLst>
                    <a:path w="1853" h="2027">
                      <a:moveTo>
                        <a:pt x="0" y="1063"/>
                      </a:moveTo>
                      <a:lnTo>
                        <a:pt x="1853" y="0"/>
                      </a:lnTo>
                      <a:lnTo>
                        <a:pt x="1853" y="964"/>
                      </a:lnTo>
                      <a:lnTo>
                        <a:pt x="0" y="2027"/>
                      </a:lnTo>
                      <a:lnTo>
                        <a:pt x="0" y="1063"/>
                      </a:lnTo>
                      <a:close/>
                    </a:path>
                  </a:pathLst>
                </a:custGeom>
                <a:solidFill>
                  <a:srgbClr val="99CCFF">
                    <a:alpha val="65881"/>
                  </a:srgbClr>
                </a:solidFill>
                <a:ln w="6350">
                  <a:solidFill>
                    <a:srgbClr val="800000">
                      <a:alpha val="65881"/>
                    </a:srgbClr>
                  </a:solidFill>
                  <a:round/>
                  <a:headEnd/>
                  <a:tailEnd/>
                </a:ln>
              </p:spPr>
              <p:txBody>
                <a:bodyPr/>
                <a:lstStyle/>
                <a:p>
                  <a:endParaRPr lang="en-US"/>
                </a:p>
              </p:txBody>
            </p:sp>
            <p:sp>
              <p:nvSpPr>
                <p:cNvPr id="9569" name="Freeform 67"/>
                <p:cNvSpPr>
                  <a:spLocks noChangeAspect="1"/>
                </p:cNvSpPr>
                <p:nvPr/>
              </p:nvSpPr>
              <p:spPr bwMode="auto">
                <a:xfrm>
                  <a:off x="10863" y="6428"/>
                  <a:ext cx="262" cy="1107"/>
                </a:xfrm>
                <a:custGeom>
                  <a:avLst/>
                  <a:gdLst>
                    <a:gd name="T0" fmla="*/ 262 w 262"/>
                    <a:gd name="T1" fmla="*/ 143 h 1107"/>
                    <a:gd name="T2" fmla="*/ 0 w 262"/>
                    <a:gd name="T3" fmla="*/ 0 h 1107"/>
                    <a:gd name="T4" fmla="*/ 0 w 262"/>
                    <a:gd name="T5" fmla="*/ 964 h 1107"/>
                    <a:gd name="T6" fmla="*/ 262 w 262"/>
                    <a:gd name="T7" fmla="*/ 1107 h 1107"/>
                    <a:gd name="T8" fmla="*/ 262 w 262"/>
                    <a:gd name="T9" fmla="*/ 143 h 1107"/>
                    <a:gd name="T10" fmla="*/ 0 60000 65536"/>
                    <a:gd name="T11" fmla="*/ 0 60000 65536"/>
                    <a:gd name="T12" fmla="*/ 0 60000 65536"/>
                    <a:gd name="T13" fmla="*/ 0 60000 65536"/>
                    <a:gd name="T14" fmla="*/ 0 60000 65536"/>
                    <a:gd name="T15" fmla="*/ 0 w 262"/>
                    <a:gd name="T16" fmla="*/ 0 h 1107"/>
                    <a:gd name="T17" fmla="*/ 262 w 262"/>
                    <a:gd name="T18" fmla="*/ 1107 h 1107"/>
                  </a:gdLst>
                  <a:ahLst/>
                  <a:cxnLst>
                    <a:cxn ang="T10">
                      <a:pos x="T0" y="T1"/>
                    </a:cxn>
                    <a:cxn ang="T11">
                      <a:pos x="T2" y="T3"/>
                    </a:cxn>
                    <a:cxn ang="T12">
                      <a:pos x="T4" y="T5"/>
                    </a:cxn>
                    <a:cxn ang="T13">
                      <a:pos x="T6" y="T7"/>
                    </a:cxn>
                    <a:cxn ang="T14">
                      <a:pos x="T8" y="T9"/>
                    </a:cxn>
                  </a:cxnLst>
                  <a:rect l="T15" t="T16" r="T17" b="T18"/>
                  <a:pathLst>
                    <a:path w="262" h="1107">
                      <a:moveTo>
                        <a:pt x="262" y="143"/>
                      </a:moveTo>
                      <a:lnTo>
                        <a:pt x="0" y="0"/>
                      </a:lnTo>
                      <a:lnTo>
                        <a:pt x="0" y="964"/>
                      </a:lnTo>
                      <a:lnTo>
                        <a:pt x="262" y="1107"/>
                      </a:lnTo>
                      <a:lnTo>
                        <a:pt x="262" y="143"/>
                      </a:lnTo>
                      <a:close/>
                    </a:path>
                  </a:pathLst>
                </a:custGeom>
                <a:solidFill>
                  <a:srgbClr val="00FFFF">
                    <a:alpha val="65881"/>
                  </a:srgbClr>
                </a:solidFill>
                <a:ln w="6350">
                  <a:solidFill>
                    <a:srgbClr val="800000">
                      <a:alpha val="65881"/>
                    </a:srgbClr>
                  </a:solidFill>
                  <a:round/>
                  <a:headEnd/>
                  <a:tailEnd/>
                </a:ln>
              </p:spPr>
              <p:txBody>
                <a:bodyPr/>
                <a:lstStyle/>
                <a:p>
                  <a:endParaRPr lang="en-US"/>
                </a:p>
              </p:txBody>
            </p:sp>
            <p:sp>
              <p:nvSpPr>
                <p:cNvPr id="9570" name="Line 68"/>
                <p:cNvSpPr>
                  <a:spLocks noChangeAspect="1" noChangeShapeType="1"/>
                </p:cNvSpPr>
                <p:nvPr/>
              </p:nvSpPr>
              <p:spPr bwMode="auto">
                <a:xfrm>
                  <a:off x="10863" y="6428"/>
                  <a:ext cx="0" cy="964"/>
                </a:xfrm>
                <a:prstGeom prst="line">
                  <a:avLst/>
                </a:prstGeom>
                <a:noFill/>
                <a:ln w="6350">
                  <a:solidFill>
                    <a:srgbClr val="800000">
                      <a:alpha val="65881"/>
                    </a:srgbClr>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571" name="Line 69"/>
                <p:cNvSpPr>
                  <a:spLocks noChangeAspect="1" noChangeShapeType="1"/>
                </p:cNvSpPr>
                <p:nvPr/>
              </p:nvSpPr>
              <p:spPr bwMode="auto">
                <a:xfrm rot="3600000" flipH="1">
                  <a:off x="12056" y="5934"/>
                  <a:ext cx="0" cy="2136"/>
                </a:xfrm>
                <a:prstGeom prst="line">
                  <a:avLst/>
                </a:prstGeom>
                <a:noFill/>
                <a:ln w="6350">
                  <a:solidFill>
                    <a:srgbClr val="800000">
                      <a:alpha val="65881"/>
                    </a:srgbClr>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572" name="Line 70"/>
                <p:cNvSpPr>
                  <a:spLocks noChangeAspect="1" noChangeShapeType="1"/>
                </p:cNvSpPr>
                <p:nvPr/>
              </p:nvSpPr>
              <p:spPr bwMode="auto">
                <a:xfrm rot="-3600000">
                  <a:off x="10993" y="7309"/>
                  <a:ext cx="0" cy="313"/>
                </a:xfrm>
                <a:prstGeom prst="line">
                  <a:avLst/>
                </a:prstGeom>
                <a:noFill/>
                <a:ln w="6350">
                  <a:solidFill>
                    <a:srgbClr val="800000">
                      <a:alpha val="65881"/>
                    </a:srgbClr>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573" name="Line 71"/>
                <p:cNvSpPr>
                  <a:spLocks noChangeAspect="1" noChangeShapeType="1"/>
                </p:cNvSpPr>
                <p:nvPr/>
              </p:nvSpPr>
              <p:spPr bwMode="auto">
                <a:xfrm rot="-3600000">
                  <a:off x="10996" y="6353"/>
                  <a:ext cx="0" cy="313"/>
                </a:xfrm>
                <a:prstGeom prst="line">
                  <a:avLst/>
                </a:prstGeom>
                <a:noFill/>
                <a:ln w="6350">
                  <a:solidFill>
                    <a:srgbClr val="800000">
                      <a:alpha val="65881"/>
                    </a:srgbClr>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574" name="Line 72"/>
                <p:cNvSpPr>
                  <a:spLocks noChangeAspect="1" noChangeShapeType="1"/>
                </p:cNvSpPr>
                <p:nvPr/>
              </p:nvSpPr>
              <p:spPr bwMode="auto">
                <a:xfrm>
                  <a:off x="11125" y="6571"/>
                  <a:ext cx="0" cy="964"/>
                </a:xfrm>
                <a:prstGeom prst="line">
                  <a:avLst/>
                </a:prstGeom>
                <a:noFill/>
                <a:ln w="6350">
                  <a:solidFill>
                    <a:srgbClr val="800000">
                      <a:alpha val="65881"/>
                    </a:srgbClr>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575" name="Line 73"/>
                <p:cNvSpPr>
                  <a:spLocks noChangeAspect="1" noChangeShapeType="1"/>
                </p:cNvSpPr>
                <p:nvPr/>
              </p:nvSpPr>
              <p:spPr bwMode="auto">
                <a:xfrm rot="3600000" flipH="1">
                  <a:off x="12048" y="4973"/>
                  <a:ext cx="0" cy="2136"/>
                </a:xfrm>
                <a:prstGeom prst="line">
                  <a:avLst/>
                </a:prstGeom>
                <a:noFill/>
                <a:ln w="6350">
                  <a:solidFill>
                    <a:srgbClr val="800000">
                      <a:alpha val="65881"/>
                    </a:srgbClr>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576" name="Line 74"/>
                <p:cNvSpPr>
                  <a:spLocks noChangeAspect="1" noChangeShapeType="1"/>
                </p:cNvSpPr>
                <p:nvPr/>
              </p:nvSpPr>
              <p:spPr bwMode="auto">
                <a:xfrm rot="-3600000">
                  <a:off x="12843" y="5272"/>
                  <a:ext cx="0" cy="313"/>
                </a:xfrm>
                <a:prstGeom prst="line">
                  <a:avLst/>
                </a:prstGeom>
                <a:noFill/>
                <a:ln w="6350">
                  <a:solidFill>
                    <a:srgbClr val="800000">
                      <a:alpha val="65881"/>
                    </a:srgbClr>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577" name="Line 75"/>
                <p:cNvSpPr>
                  <a:spLocks noChangeAspect="1" noChangeShapeType="1"/>
                </p:cNvSpPr>
                <p:nvPr/>
              </p:nvSpPr>
              <p:spPr bwMode="auto">
                <a:xfrm>
                  <a:off x="12978" y="5508"/>
                  <a:ext cx="0" cy="964"/>
                </a:xfrm>
                <a:prstGeom prst="line">
                  <a:avLst/>
                </a:prstGeom>
                <a:noFill/>
                <a:ln w="6350">
                  <a:solidFill>
                    <a:srgbClr val="800000">
                      <a:alpha val="65881"/>
                    </a:srgbClr>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578" name="Line 76"/>
                <p:cNvSpPr>
                  <a:spLocks noChangeAspect="1" noChangeShapeType="1"/>
                </p:cNvSpPr>
                <p:nvPr/>
              </p:nvSpPr>
              <p:spPr bwMode="auto">
                <a:xfrm rot="3600000" flipH="1">
                  <a:off x="11785" y="4830"/>
                  <a:ext cx="0" cy="2136"/>
                </a:xfrm>
                <a:prstGeom prst="line">
                  <a:avLst/>
                </a:prstGeom>
                <a:noFill/>
                <a:ln w="6350">
                  <a:solidFill>
                    <a:srgbClr val="800000">
                      <a:alpha val="65881"/>
                    </a:srgbClr>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9372" name="Group 77"/>
              <p:cNvGrpSpPr>
                <a:grpSpLocks noChangeAspect="1"/>
              </p:cNvGrpSpPr>
              <p:nvPr/>
            </p:nvGrpSpPr>
            <p:grpSpPr bwMode="auto">
              <a:xfrm>
                <a:off x="5690" y="4964"/>
                <a:ext cx="771" cy="735"/>
                <a:chOff x="11040" y="10493"/>
                <a:chExt cx="1287" cy="1225"/>
              </a:xfrm>
            </p:grpSpPr>
            <p:sp>
              <p:nvSpPr>
                <p:cNvPr id="9554" name="Freeform 78"/>
                <p:cNvSpPr>
                  <a:spLocks noChangeAspect="1"/>
                </p:cNvSpPr>
                <p:nvPr/>
              </p:nvSpPr>
              <p:spPr bwMode="auto">
                <a:xfrm>
                  <a:off x="11119" y="11060"/>
                  <a:ext cx="142" cy="632"/>
                </a:xfrm>
                <a:custGeom>
                  <a:avLst/>
                  <a:gdLst>
                    <a:gd name="T0" fmla="*/ 0 w 142"/>
                    <a:gd name="T1" fmla="*/ 0 h 632"/>
                    <a:gd name="T2" fmla="*/ 142 w 142"/>
                    <a:gd name="T3" fmla="*/ 97 h 632"/>
                    <a:gd name="T4" fmla="*/ 137 w 142"/>
                    <a:gd name="T5" fmla="*/ 632 h 632"/>
                    <a:gd name="T6" fmla="*/ 0 w 142"/>
                    <a:gd name="T7" fmla="*/ 560 h 632"/>
                    <a:gd name="T8" fmla="*/ 0 w 142"/>
                    <a:gd name="T9" fmla="*/ 0 h 632"/>
                    <a:gd name="T10" fmla="*/ 0 60000 65536"/>
                    <a:gd name="T11" fmla="*/ 0 60000 65536"/>
                    <a:gd name="T12" fmla="*/ 0 60000 65536"/>
                    <a:gd name="T13" fmla="*/ 0 60000 65536"/>
                    <a:gd name="T14" fmla="*/ 0 60000 65536"/>
                    <a:gd name="T15" fmla="*/ 0 w 142"/>
                    <a:gd name="T16" fmla="*/ 0 h 632"/>
                    <a:gd name="T17" fmla="*/ 142 w 142"/>
                    <a:gd name="T18" fmla="*/ 632 h 632"/>
                  </a:gdLst>
                  <a:ahLst/>
                  <a:cxnLst>
                    <a:cxn ang="T10">
                      <a:pos x="T0" y="T1"/>
                    </a:cxn>
                    <a:cxn ang="T11">
                      <a:pos x="T2" y="T3"/>
                    </a:cxn>
                    <a:cxn ang="T12">
                      <a:pos x="T4" y="T5"/>
                    </a:cxn>
                    <a:cxn ang="T13">
                      <a:pos x="T6" y="T7"/>
                    </a:cxn>
                    <a:cxn ang="T14">
                      <a:pos x="T8" y="T9"/>
                    </a:cxn>
                  </a:cxnLst>
                  <a:rect l="T15" t="T16" r="T17" b="T18"/>
                  <a:pathLst>
                    <a:path w="142" h="632">
                      <a:moveTo>
                        <a:pt x="0" y="0"/>
                      </a:moveTo>
                      <a:lnTo>
                        <a:pt x="142" y="97"/>
                      </a:lnTo>
                      <a:lnTo>
                        <a:pt x="137" y="632"/>
                      </a:lnTo>
                      <a:lnTo>
                        <a:pt x="0" y="560"/>
                      </a:lnTo>
                      <a:lnTo>
                        <a:pt x="0" y="0"/>
                      </a:lnTo>
                      <a:close/>
                    </a:path>
                  </a:pathLst>
                </a:custGeom>
                <a:solidFill>
                  <a:srgbClr val="A6DF9D">
                    <a:alpha val="65881"/>
                  </a:srgbClr>
                </a:solidFill>
                <a:ln w="6350">
                  <a:solidFill>
                    <a:srgbClr val="800000">
                      <a:alpha val="65881"/>
                    </a:srgbClr>
                  </a:solidFill>
                  <a:round/>
                  <a:headEnd/>
                  <a:tailEnd/>
                </a:ln>
              </p:spPr>
              <p:txBody>
                <a:bodyPr/>
                <a:lstStyle/>
                <a:p>
                  <a:endParaRPr lang="en-US"/>
                </a:p>
              </p:txBody>
            </p:sp>
            <p:sp>
              <p:nvSpPr>
                <p:cNvPr id="9555" name="Freeform 79"/>
                <p:cNvSpPr>
                  <a:spLocks noChangeAspect="1"/>
                </p:cNvSpPr>
                <p:nvPr/>
              </p:nvSpPr>
              <p:spPr bwMode="auto">
                <a:xfrm>
                  <a:off x="11119" y="10493"/>
                  <a:ext cx="1132" cy="664"/>
                </a:xfrm>
                <a:custGeom>
                  <a:avLst/>
                  <a:gdLst>
                    <a:gd name="T0" fmla="*/ 153 w 1132"/>
                    <a:gd name="T1" fmla="*/ 664 h 664"/>
                    <a:gd name="T2" fmla="*/ 0 w 1132"/>
                    <a:gd name="T3" fmla="*/ 551 h 664"/>
                    <a:gd name="T4" fmla="*/ 968 w 1132"/>
                    <a:gd name="T5" fmla="*/ 0 h 664"/>
                    <a:gd name="T6" fmla="*/ 1132 w 1132"/>
                    <a:gd name="T7" fmla="*/ 83 h 664"/>
                    <a:gd name="T8" fmla="*/ 142 w 1132"/>
                    <a:gd name="T9" fmla="*/ 642 h 664"/>
                    <a:gd name="T10" fmla="*/ 0 60000 65536"/>
                    <a:gd name="T11" fmla="*/ 0 60000 65536"/>
                    <a:gd name="T12" fmla="*/ 0 60000 65536"/>
                    <a:gd name="T13" fmla="*/ 0 60000 65536"/>
                    <a:gd name="T14" fmla="*/ 0 60000 65536"/>
                    <a:gd name="T15" fmla="*/ 0 w 1132"/>
                    <a:gd name="T16" fmla="*/ 0 h 664"/>
                    <a:gd name="T17" fmla="*/ 1132 w 1132"/>
                    <a:gd name="T18" fmla="*/ 664 h 664"/>
                  </a:gdLst>
                  <a:ahLst/>
                  <a:cxnLst>
                    <a:cxn ang="T10">
                      <a:pos x="T0" y="T1"/>
                    </a:cxn>
                    <a:cxn ang="T11">
                      <a:pos x="T2" y="T3"/>
                    </a:cxn>
                    <a:cxn ang="T12">
                      <a:pos x="T4" y="T5"/>
                    </a:cxn>
                    <a:cxn ang="T13">
                      <a:pos x="T6" y="T7"/>
                    </a:cxn>
                    <a:cxn ang="T14">
                      <a:pos x="T8" y="T9"/>
                    </a:cxn>
                  </a:cxnLst>
                  <a:rect l="T15" t="T16" r="T17" b="T18"/>
                  <a:pathLst>
                    <a:path w="1132" h="664">
                      <a:moveTo>
                        <a:pt x="153" y="664"/>
                      </a:moveTo>
                      <a:lnTo>
                        <a:pt x="0" y="551"/>
                      </a:lnTo>
                      <a:lnTo>
                        <a:pt x="968" y="0"/>
                      </a:lnTo>
                      <a:lnTo>
                        <a:pt x="1132" y="83"/>
                      </a:lnTo>
                      <a:lnTo>
                        <a:pt x="142" y="642"/>
                      </a:lnTo>
                    </a:path>
                  </a:pathLst>
                </a:custGeom>
                <a:solidFill>
                  <a:srgbClr val="A6DF9D">
                    <a:alpha val="65881"/>
                  </a:srgbClr>
                </a:solidFill>
                <a:ln w="6350">
                  <a:solidFill>
                    <a:srgbClr val="800000">
                      <a:alpha val="65881"/>
                    </a:srgbClr>
                  </a:solidFill>
                  <a:round/>
                  <a:headEnd/>
                  <a:tailEnd/>
                </a:ln>
              </p:spPr>
              <p:txBody>
                <a:bodyPr/>
                <a:lstStyle/>
                <a:p>
                  <a:endParaRPr lang="en-US"/>
                </a:p>
              </p:txBody>
            </p:sp>
            <p:sp>
              <p:nvSpPr>
                <p:cNvPr id="9556" name="Freeform 80"/>
                <p:cNvSpPr>
                  <a:spLocks noChangeAspect="1"/>
                </p:cNvSpPr>
                <p:nvPr/>
              </p:nvSpPr>
              <p:spPr bwMode="auto">
                <a:xfrm>
                  <a:off x="11256" y="10564"/>
                  <a:ext cx="1001" cy="1136"/>
                </a:xfrm>
                <a:custGeom>
                  <a:avLst/>
                  <a:gdLst>
                    <a:gd name="T0" fmla="*/ 5 w 1001"/>
                    <a:gd name="T1" fmla="*/ 581 h 1136"/>
                    <a:gd name="T2" fmla="*/ 995 w 1001"/>
                    <a:gd name="T3" fmla="*/ 0 h 1136"/>
                    <a:gd name="T4" fmla="*/ 1001 w 1001"/>
                    <a:gd name="T5" fmla="*/ 554 h 1136"/>
                    <a:gd name="T6" fmla="*/ 0 w 1001"/>
                    <a:gd name="T7" fmla="*/ 1136 h 1136"/>
                    <a:gd name="T8" fmla="*/ 5 w 1001"/>
                    <a:gd name="T9" fmla="*/ 581 h 1136"/>
                    <a:gd name="T10" fmla="*/ 0 60000 65536"/>
                    <a:gd name="T11" fmla="*/ 0 60000 65536"/>
                    <a:gd name="T12" fmla="*/ 0 60000 65536"/>
                    <a:gd name="T13" fmla="*/ 0 60000 65536"/>
                    <a:gd name="T14" fmla="*/ 0 60000 65536"/>
                    <a:gd name="T15" fmla="*/ 0 w 1001"/>
                    <a:gd name="T16" fmla="*/ 0 h 1136"/>
                    <a:gd name="T17" fmla="*/ 1001 w 1001"/>
                    <a:gd name="T18" fmla="*/ 1136 h 1136"/>
                  </a:gdLst>
                  <a:ahLst/>
                  <a:cxnLst>
                    <a:cxn ang="T10">
                      <a:pos x="T0" y="T1"/>
                    </a:cxn>
                    <a:cxn ang="T11">
                      <a:pos x="T2" y="T3"/>
                    </a:cxn>
                    <a:cxn ang="T12">
                      <a:pos x="T4" y="T5"/>
                    </a:cxn>
                    <a:cxn ang="T13">
                      <a:pos x="T6" y="T7"/>
                    </a:cxn>
                    <a:cxn ang="T14">
                      <a:pos x="T8" y="T9"/>
                    </a:cxn>
                  </a:cxnLst>
                  <a:rect l="T15" t="T16" r="T17" b="T18"/>
                  <a:pathLst>
                    <a:path w="1001" h="1136">
                      <a:moveTo>
                        <a:pt x="5" y="581"/>
                      </a:moveTo>
                      <a:lnTo>
                        <a:pt x="995" y="0"/>
                      </a:lnTo>
                      <a:lnTo>
                        <a:pt x="1001" y="554"/>
                      </a:lnTo>
                      <a:lnTo>
                        <a:pt x="0" y="1136"/>
                      </a:lnTo>
                      <a:lnTo>
                        <a:pt x="5" y="581"/>
                      </a:lnTo>
                      <a:close/>
                    </a:path>
                  </a:pathLst>
                </a:custGeom>
                <a:solidFill>
                  <a:srgbClr val="4EDF25">
                    <a:alpha val="65881"/>
                  </a:srgbClr>
                </a:solidFill>
                <a:ln w="6350">
                  <a:solidFill>
                    <a:srgbClr val="800000">
                      <a:alpha val="65881"/>
                    </a:srgbClr>
                  </a:solidFill>
                  <a:round/>
                  <a:headEnd/>
                  <a:tailEnd/>
                </a:ln>
              </p:spPr>
              <p:txBody>
                <a:bodyPr/>
                <a:lstStyle/>
                <a:p>
                  <a:endParaRPr lang="en-US"/>
                </a:p>
              </p:txBody>
            </p:sp>
            <p:grpSp>
              <p:nvGrpSpPr>
                <p:cNvPr id="9557" name="Group 81"/>
                <p:cNvGrpSpPr>
                  <a:grpSpLocks noChangeAspect="1"/>
                </p:cNvGrpSpPr>
                <p:nvPr/>
              </p:nvGrpSpPr>
              <p:grpSpPr bwMode="auto">
                <a:xfrm>
                  <a:off x="11040" y="10543"/>
                  <a:ext cx="1287" cy="1175"/>
                  <a:chOff x="15497" y="8985"/>
                  <a:chExt cx="1287" cy="1175"/>
                </a:xfrm>
              </p:grpSpPr>
              <p:sp>
                <p:nvSpPr>
                  <p:cNvPr id="9558" name="Line 82"/>
                  <p:cNvSpPr>
                    <a:spLocks noChangeAspect="1" noChangeShapeType="1"/>
                  </p:cNvSpPr>
                  <p:nvPr/>
                </p:nvSpPr>
                <p:spPr bwMode="auto">
                  <a:xfrm rot="9000000" flipH="1">
                    <a:off x="15650" y="9866"/>
                    <a:ext cx="1134" cy="0"/>
                  </a:xfrm>
                  <a:prstGeom prst="line">
                    <a:avLst/>
                  </a:prstGeom>
                  <a:noFill/>
                  <a:ln w="6350">
                    <a:solidFill>
                      <a:srgbClr val="800000">
                        <a:alpha val="65881"/>
                      </a:srgbClr>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559" name="Line 83"/>
                  <p:cNvSpPr>
                    <a:spLocks noChangeAspect="1" noChangeShapeType="1"/>
                  </p:cNvSpPr>
                  <p:nvPr/>
                </p:nvSpPr>
                <p:spPr bwMode="auto">
                  <a:xfrm rot="1800000">
                    <a:off x="16544" y="8985"/>
                    <a:ext cx="170" cy="0"/>
                  </a:xfrm>
                  <a:prstGeom prst="line">
                    <a:avLst/>
                  </a:prstGeom>
                  <a:noFill/>
                  <a:ln w="6350">
                    <a:solidFill>
                      <a:srgbClr val="800000">
                        <a:alpha val="65881"/>
                      </a:srgbClr>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560" name="Line 84"/>
                  <p:cNvSpPr>
                    <a:spLocks noChangeAspect="1" noChangeShapeType="1"/>
                  </p:cNvSpPr>
                  <p:nvPr/>
                </p:nvSpPr>
                <p:spPr bwMode="auto">
                  <a:xfrm rot="1800000">
                    <a:off x="15559" y="9558"/>
                    <a:ext cx="170" cy="0"/>
                  </a:xfrm>
                  <a:prstGeom prst="line">
                    <a:avLst/>
                  </a:prstGeom>
                  <a:noFill/>
                  <a:ln w="6350">
                    <a:solidFill>
                      <a:srgbClr val="800000">
                        <a:alpha val="65881"/>
                      </a:srgbClr>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561" name="Line 85"/>
                  <p:cNvSpPr>
                    <a:spLocks noChangeAspect="1" noChangeShapeType="1"/>
                  </p:cNvSpPr>
                  <p:nvPr/>
                </p:nvSpPr>
                <p:spPr bwMode="auto">
                  <a:xfrm rot="1800000">
                    <a:off x="15566" y="10104"/>
                    <a:ext cx="170" cy="0"/>
                  </a:xfrm>
                  <a:prstGeom prst="line">
                    <a:avLst/>
                  </a:prstGeom>
                  <a:noFill/>
                  <a:ln w="6350">
                    <a:solidFill>
                      <a:srgbClr val="800000">
                        <a:alpha val="65881"/>
                      </a:srgbClr>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562" name="Line 86"/>
                  <p:cNvSpPr>
                    <a:spLocks noChangeAspect="1" noChangeShapeType="1"/>
                  </p:cNvSpPr>
                  <p:nvPr/>
                </p:nvSpPr>
                <p:spPr bwMode="auto">
                  <a:xfrm rot="9000000" flipH="1">
                    <a:off x="15640" y="9330"/>
                    <a:ext cx="1134" cy="0"/>
                  </a:xfrm>
                  <a:prstGeom prst="line">
                    <a:avLst/>
                  </a:prstGeom>
                  <a:noFill/>
                  <a:ln w="6350">
                    <a:solidFill>
                      <a:srgbClr val="800000">
                        <a:alpha val="65881"/>
                      </a:srgbClr>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563" name="Line 87"/>
                  <p:cNvSpPr>
                    <a:spLocks noChangeAspect="1" noChangeShapeType="1"/>
                  </p:cNvSpPr>
                  <p:nvPr/>
                </p:nvSpPr>
                <p:spPr bwMode="auto">
                  <a:xfrm rot="9000000" flipH="1">
                    <a:off x="15497" y="9230"/>
                    <a:ext cx="1134" cy="0"/>
                  </a:xfrm>
                  <a:prstGeom prst="line">
                    <a:avLst/>
                  </a:prstGeom>
                  <a:noFill/>
                  <a:ln w="6350">
                    <a:solidFill>
                      <a:srgbClr val="800000">
                        <a:alpha val="65881"/>
                      </a:srgbClr>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564" name="Line 88"/>
                  <p:cNvSpPr>
                    <a:spLocks noChangeAspect="1" noChangeShapeType="1"/>
                  </p:cNvSpPr>
                  <p:nvPr/>
                </p:nvSpPr>
                <p:spPr bwMode="auto">
                  <a:xfrm flipV="1">
                    <a:off x="15718" y="9593"/>
                    <a:ext cx="0" cy="567"/>
                  </a:xfrm>
                  <a:prstGeom prst="line">
                    <a:avLst/>
                  </a:prstGeom>
                  <a:noFill/>
                  <a:ln w="6350">
                    <a:solidFill>
                      <a:srgbClr val="800000">
                        <a:alpha val="65881"/>
                      </a:srgbClr>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565" name="Line 89"/>
                  <p:cNvSpPr>
                    <a:spLocks noChangeAspect="1" noChangeShapeType="1"/>
                  </p:cNvSpPr>
                  <p:nvPr/>
                </p:nvSpPr>
                <p:spPr bwMode="auto">
                  <a:xfrm flipV="1">
                    <a:off x="15576" y="9502"/>
                    <a:ext cx="0" cy="567"/>
                  </a:xfrm>
                  <a:prstGeom prst="line">
                    <a:avLst/>
                  </a:prstGeom>
                  <a:noFill/>
                  <a:ln w="6350">
                    <a:solidFill>
                      <a:srgbClr val="800000">
                        <a:alpha val="65881"/>
                      </a:srgbClr>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566" name="Line 90"/>
                  <p:cNvSpPr>
                    <a:spLocks noChangeAspect="1" noChangeShapeType="1"/>
                  </p:cNvSpPr>
                  <p:nvPr/>
                </p:nvSpPr>
                <p:spPr bwMode="auto">
                  <a:xfrm flipV="1">
                    <a:off x="16708" y="9026"/>
                    <a:ext cx="0" cy="567"/>
                  </a:xfrm>
                  <a:prstGeom prst="line">
                    <a:avLst/>
                  </a:prstGeom>
                  <a:noFill/>
                  <a:ln w="6350">
                    <a:solidFill>
                      <a:srgbClr val="800000">
                        <a:alpha val="65881"/>
                      </a:srgbClr>
                    </a:solidFill>
                    <a:round/>
                    <a:headEnd/>
                    <a:tailEnd/>
                  </a:ln>
                  <a:extLst>
                    <a:ext uri="{909E8E84-426E-40DD-AFC4-6F175D3DCCD1}">
                      <a14:hiddenFill xmlns:a14="http://schemas.microsoft.com/office/drawing/2010/main">
                        <a:noFill/>
                      </a14:hiddenFill>
                    </a:ext>
                  </a:extLst>
                </p:spPr>
                <p:txBody>
                  <a:bodyPr/>
                  <a:lstStyle/>
                  <a:p>
                    <a:endParaRPr lang="en-US"/>
                  </a:p>
                </p:txBody>
              </p:sp>
            </p:grpSp>
          </p:grpSp>
          <p:grpSp>
            <p:nvGrpSpPr>
              <p:cNvPr id="9373" name="Group 91"/>
              <p:cNvGrpSpPr>
                <a:grpSpLocks noChangeAspect="1"/>
              </p:cNvGrpSpPr>
              <p:nvPr/>
            </p:nvGrpSpPr>
            <p:grpSpPr bwMode="auto">
              <a:xfrm>
                <a:off x="4711" y="5028"/>
                <a:ext cx="879" cy="557"/>
                <a:chOff x="11340" y="11451"/>
                <a:chExt cx="1477" cy="926"/>
              </a:xfrm>
            </p:grpSpPr>
            <p:sp>
              <p:nvSpPr>
                <p:cNvPr id="9551" name="Arc 92"/>
                <p:cNvSpPr>
                  <a:spLocks noChangeAspect="1"/>
                </p:cNvSpPr>
                <p:nvPr/>
              </p:nvSpPr>
              <p:spPr bwMode="auto">
                <a:xfrm rot="-1668526">
                  <a:off x="12738" y="11451"/>
                  <a:ext cx="79" cy="181"/>
                </a:xfrm>
                <a:custGeom>
                  <a:avLst/>
                  <a:gdLst>
                    <a:gd name="T0" fmla="*/ 0 w 31863"/>
                    <a:gd name="T1" fmla="*/ 0 h 43200"/>
                    <a:gd name="T2" fmla="*/ 0 w 31863"/>
                    <a:gd name="T3" fmla="*/ 0 h 43200"/>
                    <a:gd name="T4" fmla="*/ 0 w 31863"/>
                    <a:gd name="T5" fmla="*/ 0 h 43200"/>
                    <a:gd name="T6" fmla="*/ 0 60000 65536"/>
                    <a:gd name="T7" fmla="*/ 0 60000 65536"/>
                    <a:gd name="T8" fmla="*/ 0 60000 65536"/>
                    <a:gd name="T9" fmla="*/ 0 w 31863"/>
                    <a:gd name="T10" fmla="*/ 0 h 43200"/>
                    <a:gd name="T11" fmla="*/ 31863 w 31863"/>
                    <a:gd name="T12" fmla="*/ 43200 h 43200"/>
                  </a:gdLst>
                  <a:ahLst/>
                  <a:cxnLst>
                    <a:cxn ang="T6">
                      <a:pos x="T0" y="T1"/>
                    </a:cxn>
                    <a:cxn ang="T7">
                      <a:pos x="T2" y="T3"/>
                    </a:cxn>
                    <a:cxn ang="T8">
                      <a:pos x="T4" y="T5"/>
                    </a:cxn>
                  </a:cxnLst>
                  <a:rect l="T9" t="T10" r="T11" b="T12"/>
                  <a:pathLst>
                    <a:path w="31863" h="43200" fill="none" extrusionOk="0">
                      <a:moveTo>
                        <a:pt x="-1" y="2594"/>
                      </a:moveTo>
                      <a:cubicBezTo>
                        <a:pt x="3152" y="891"/>
                        <a:pt x="6679" y="-1"/>
                        <a:pt x="10263" y="0"/>
                      </a:cubicBezTo>
                      <a:cubicBezTo>
                        <a:pt x="22192" y="0"/>
                        <a:pt x="31863" y="9670"/>
                        <a:pt x="31863" y="21600"/>
                      </a:cubicBezTo>
                      <a:cubicBezTo>
                        <a:pt x="31863" y="33529"/>
                        <a:pt x="22192" y="43200"/>
                        <a:pt x="10263" y="43200"/>
                      </a:cubicBezTo>
                      <a:cubicBezTo>
                        <a:pt x="8746" y="43200"/>
                        <a:pt x="7234" y="43040"/>
                        <a:pt x="5751" y="42723"/>
                      </a:cubicBezTo>
                    </a:path>
                    <a:path w="31863" h="43200" stroke="0" extrusionOk="0">
                      <a:moveTo>
                        <a:pt x="-1" y="2594"/>
                      </a:moveTo>
                      <a:cubicBezTo>
                        <a:pt x="3152" y="891"/>
                        <a:pt x="6679" y="-1"/>
                        <a:pt x="10263" y="0"/>
                      </a:cubicBezTo>
                      <a:cubicBezTo>
                        <a:pt x="22192" y="0"/>
                        <a:pt x="31863" y="9670"/>
                        <a:pt x="31863" y="21600"/>
                      </a:cubicBezTo>
                      <a:cubicBezTo>
                        <a:pt x="31863" y="33529"/>
                        <a:pt x="22192" y="43200"/>
                        <a:pt x="10263" y="43200"/>
                      </a:cubicBezTo>
                      <a:cubicBezTo>
                        <a:pt x="8746" y="43200"/>
                        <a:pt x="7234" y="43040"/>
                        <a:pt x="5751" y="42723"/>
                      </a:cubicBezTo>
                      <a:lnTo>
                        <a:pt x="10263" y="21600"/>
                      </a:lnTo>
                      <a:lnTo>
                        <a:pt x="-1" y="2594"/>
                      </a:lnTo>
                      <a:close/>
                    </a:path>
                  </a:pathLst>
                </a:custGeom>
                <a:solidFill>
                  <a:srgbClr val="FFFFFF">
                    <a:alpha val="65881"/>
                  </a:srgbClr>
                </a:solidFill>
                <a:ln w="6350">
                  <a:solidFill>
                    <a:srgbClr val="000000">
                      <a:alpha val="65881"/>
                    </a:srgbClr>
                  </a:solidFill>
                  <a:prstDash val="dash"/>
                  <a:round/>
                  <a:headEnd/>
                  <a:tailEnd/>
                </a:ln>
              </p:spPr>
              <p:txBody>
                <a:bodyPr/>
                <a:lstStyle/>
                <a:p>
                  <a:endParaRPr lang="en-US"/>
                </a:p>
              </p:txBody>
            </p:sp>
            <p:sp>
              <p:nvSpPr>
                <p:cNvPr id="9552" name="Line 93"/>
                <p:cNvSpPr>
                  <a:spLocks noChangeAspect="1" noChangeShapeType="1"/>
                </p:cNvSpPr>
                <p:nvPr/>
              </p:nvSpPr>
              <p:spPr bwMode="auto">
                <a:xfrm flipV="1">
                  <a:off x="11340" y="11475"/>
                  <a:ext cx="1372" cy="792"/>
                </a:xfrm>
                <a:prstGeom prst="line">
                  <a:avLst/>
                </a:prstGeom>
                <a:noFill/>
                <a:ln w="6350">
                  <a:solidFill>
                    <a:srgbClr val="000000">
                      <a:alpha val="65881"/>
                    </a:srgbClr>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9553" name="Line 94"/>
                <p:cNvSpPr>
                  <a:spLocks noChangeAspect="1" noChangeShapeType="1"/>
                </p:cNvSpPr>
                <p:nvPr/>
              </p:nvSpPr>
              <p:spPr bwMode="auto">
                <a:xfrm flipV="1">
                  <a:off x="11515" y="11632"/>
                  <a:ext cx="1292" cy="745"/>
                </a:xfrm>
                <a:prstGeom prst="line">
                  <a:avLst/>
                </a:prstGeom>
                <a:noFill/>
                <a:ln w="6350">
                  <a:solidFill>
                    <a:srgbClr val="000000">
                      <a:alpha val="65881"/>
                    </a:srgbClr>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9374" name="Group 95"/>
              <p:cNvGrpSpPr>
                <a:grpSpLocks noChangeAspect="1"/>
              </p:cNvGrpSpPr>
              <p:nvPr/>
            </p:nvGrpSpPr>
            <p:grpSpPr bwMode="auto">
              <a:xfrm>
                <a:off x="3171" y="4283"/>
                <a:ext cx="1508" cy="1112"/>
                <a:chOff x="9267" y="3660"/>
                <a:chExt cx="2508" cy="1854"/>
              </a:xfrm>
            </p:grpSpPr>
            <p:sp>
              <p:nvSpPr>
                <p:cNvPr id="9538" name="Freeform 96"/>
                <p:cNvSpPr>
                  <a:spLocks noChangeAspect="1"/>
                </p:cNvSpPr>
                <p:nvPr/>
              </p:nvSpPr>
              <p:spPr bwMode="auto">
                <a:xfrm>
                  <a:off x="11374" y="4804"/>
                  <a:ext cx="246" cy="694"/>
                </a:xfrm>
                <a:custGeom>
                  <a:avLst/>
                  <a:gdLst>
                    <a:gd name="T0" fmla="*/ 246 w 246"/>
                    <a:gd name="T1" fmla="*/ 0 h 694"/>
                    <a:gd name="T2" fmla="*/ 0 w 246"/>
                    <a:gd name="T3" fmla="*/ 143 h 694"/>
                    <a:gd name="T4" fmla="*/ 0 w 246"/>
                    <a:gd name="T5" fmla="*/ 694 h 694"/>
                    <a:gd name="T6" fmla="*/ 246 w 246"/>
                    <a:gd name="T7" fmla="*/ 564 h 694"/>
                    <a:gd name="T8" fmla="*/ 246 w 246"/>
                    <a:gd name="T9" fmla="*/ 0 h 694"/>
                    <a:gd name="T10" fmla="*/ 0 60000 65536"/>
                    <a:gd name="T11" fmla="*/ 0 60000 65536"/>
                    <a:gd name="T12" fmla="*/ 0 60000 65536"/>
                    <a:gd name="T13" fmla="*/ 0 60000 65536"/>
                    <a:gd name="T14" fmla="*/ 0 60000 65536"/>
                    <a:gd name="T15" fmla="*/ 0 w 246"/>
                    <a:gd name="T16" fmla="*/ 0 h 694"/>
                    <a:gd name="T17" fmla="*/ 246 w 246"/>
                    <a:gd name="T18" fmla="*/ 694 h 694"/>
                  </a:gdLst>
                  <a:ahLst/>
                  <a:cxnLst>
                    <a:cxn ang="T10">
                      <a:pos x="T0" y="T1"/>
                    </a:cxn>
                    <a:cxn ang="T11">
                      <a:pos x="T2" y="T3"/>
                    </a:cxn>
                    <a:cxn ang="T12">
                      <a:pos x="T4" y="T5"/>
                    </a:cxn>
                    <a:cxn ang="T13">
                      <a:pos x="T6" y="T7"/>
                    </a:cxn>
                    <a:cxn ang="T14">
                      <a:pos x="T8" y="T9"/>
                    </a:cxn>
                  </a:cxnLst>
                  <a:rect l="T15" t="T16" r="T17" b="T18"/>
                  <a:pathLst>
                    <a:path w="246" h="694">
                      <a:moveTo>
                        <a:pt x="246" y="0"/>
                      </a:moveTo>
                      <a:lnTo>
                        <a:pt x="0" y="143"/>
                      </a:lnTo>
                      <a:lnTo>
                        <a:pt x="0" y="694"/>
                      </a:lnTo>
                      <a:lnTo>
                        <a:pt x="246" y="564"/>
                      </a:lnTo>
                      <a:lnTo>
                        <a:pt x="246" y="0"/>
                      </a:lnTo>
                      <a:close/>
                    </a:path>
                  </a:pathLst>
                </a:custGeom>
                <a:solidFill>
                  <a:srgbClr val="D2D2D2">
                    <a:alpha val="65881"/>
                  </a:srgbClr>
                </a:solidFill>
                <a:ln w="6350">
                  <a:solidFill>
                    <a:srgbClr val="800000">
                      <a:alpha val="65881"/>
                    </a:srgbClr>
                  </a:solidFill>
                  <a:round/>
                  <a:headEnd/>
                  <a:tailEnd/>
                </a:ln>
              </p:spPr>
              <p:txBody>
                <a:bodyPr/>
                <a:lstStyle/>
                <a:p>
                  <a:endParaRPr lang="en-US"/>
                </a:p>
              </p:txBody>
            </p:sp>
            <p:sp>
              <p:nvSpPr>
                <p:cNvPr id="9539" name="Freeform 97"/>
                <p:cNvSpPr>
                  <a:spLocks noChangeAspect="1"/>
                </p:cNvSpPr>
                <p:nvPr/>
              </p:nvSpPr>
              <p:spPr bwMode="auto">
                <a:xfrm>
                  <a:off x="9421" y="3660"/>
                  <a:ext cx="2199" cy="1287"/>
                </a:xfrm>
                <a:custGeom>
                  <a:avLst/>
                  <a:gdLst>
                    <a:gd name="T0" fmla="*/ 1953 w 2199"/>
                    <a:gd name="T1" fmla="*/ 1287 h 1287"/>
                    <a:gd name="T2" fmla="*/ 0 w 2199"/>
                    <a:gd name="T3" fmla="*/ 159 h 1287"/>
                    <a:gd name="T4" fmla="*/ 274 w 2199"/>
                    <a:gd name="T5" fmla="*/ 0 h 1287"/>
                    <a:gd name="T6" fmla="*/ 2199 w 2199"/>
                    <a:gd name="T7" fmla="*/ 1139 h 1287"/>
                    <a:gd name="T8" fmla="*/ 1953 w 2199"/>
                    <a:gd name="T9" fmla="*/ 1287 h 1287"/>
                    <a:gd name="T10" fmla="*/ 0 60000 65536"/>
                    <a:gd name="T11" fmla="*/ 0 60000 65536"/>
                    <a:gd name="T12" fmla="*/ 0 60000 65536"/>
                    <a:gd name="T13" fmla="*/ 0 60000 65536"/>
                    <a:gd name="T14" fmla="*/ 0 60000 65536"/>
                    <a:gd name="T15" fmla="*/ 0 w 2199"/>
                    <a:gd name="T16" fmla="*/ 0 h 1287"/>
                    <a:gd name="T17" fmla="*/ 2199 w 2199"/>
                    <a:gd name="T18" fmla="*/ 1287 h 1287"/>
                  </a:gdLst>
                  <a:ahLst/>
                  <a:cxnLst>
                    <a:cxn ang="T10">
                      <a:pos x="T0" y="T1"/>
                    </a:cxn>
                    <a:cxn ang="T11">
                      <a:pos x="T2" y="T3"/>
                    </a:cxn>
                    <a:cxn ang="T12">
                      <a:pos x="T4" y="T5"/>
                    </a:cxn>
                    <a:cxn ang="T13">
                      <a:pos x="T6" y="T7"/>
                    </a:cxn>
                    <a:cxn ang="T14">
                      <a:pos x="T8" y="T9"/>
                    </a:cxn>
                  </a:cxnLst>
                  <a:rect l="T15" t="T16" r="T17" b="T18"/>
                  <a:pathLst>
                    <a:path w="2199" h="1287">
                      <a:moveTo>
                        <a:pt x="1953" y="1287"/>
                      </a:moveTo>
                      <a:lnTo>
                        <a:pt x="0" y="159"/>
                      </a:lnTo>
                      <a:lnTo>
                        <a:pt x="274" y="0"/>
                      </a:lnTo>
                      <a:lnTo>
                        <a:pt x="2199" y="1139"/>
                      </a:lnTo>
                      <a:lnTo>
                        <a:pt x="1953" y="1287"/>
                      </a:lnTo>
                      <a:close/>
                    </a:path>
                  </a:pathLst>
                </a:custGeom>
                <a:solidFill>
                  <a:srgbClr val="D2D2D2">
                    <a:alpha val="65881"/>
                  </a:srgbClr>
                </a:solidFill>
                <a:ln w="6350">
                  <a:solidFill>
                    <a:srgbClr val="800000">
                      <a:alpha val="65881"/>
                    </a:srgbClr>
                  </a:solidFill>
                  <a:round/>
                  <a:headEnd/>
                  <a:tailEnd/>
                </a:ln>
              </p:spPr>
              <p:txBody>
                <a:bodyPr/>
                <a:lstStyle/>
                <a:p>
                  <a:endParaRPr lang="en-US"/>
                </a:p>
              </p:txBody>
            </p:sp>
            <p:sp>
              <p:nvSpPr>
                <p:cNvPr id="9540" name="Freeform 98"/>
                <p:cNvSpPr>
                  <a:spLocks noChangeAspect="1"/>
                </p:cNvSpPr>
                <p:nvPr/>
              </p:nvSpPr>
              <p:spPr bwMode="auto">
                <a:xfrm>
                  <a:off x="9412" y="3819"/>
                  <a:ext cx="1962" cy="1679"/>
                </a:xfrm>
                <a:custGeom>
                  <a:avLst/>
                  <a:gdLst>
                    <a:gd name="T0" fmla="*/ 1962 w 1962"/>
                    <a:gd name="T1" fmla="*/ 1128 h 1679"/>
                    <a:gd name="T2" fmla="*/ 1962 w 1962"/>
                    <a:gd name="T3" fmla="*/ 1679 h 1679"/>
                    <a:gd name="T4" fmla="*/ 9 w 1962"/>
                    <a:gd name="T5" fmla="*/ 563 h 1679"/>
                    <a:gd name="T6" fmla="*/ 0 w 1962"/>
                    <a:gd name="T7" fmla="*/ 0 h 1679"/>
                    <a:gd name="T8" fmla="*/ 1962 w 1962"/>
                    <a:gd name="T9" fmla="*/ 1128 h 1679"/>
                    <a:gd name="T10" fmla="*/ 0 60000 65536"/>
                    <a:gd name="T11" fmla="*/ 0 60000 65536"/>
                    <a:gd name="T12" fmla="*/ 0 60000 65536"/>
                    <a:gd name="T13" fmla="*/ 0 60000 65536"/>
                    <a:gd name="T14" fmla="*/ 0 60000 65536"/>
                    <a:gd name="T15" fmla="*/ 0 w 1962"/>
                    <a:gd name="T16" fmla="*/ 0 h 1679"/>
                    <a:gd name="T17" fmla="*/ 1962 w 1962"/>
                    <a:gd name="T18" fmla="*/ 1679 h 1679"/>
                  </a:gdLst>
                  <a:ahLst/>
                  <a:cxnLst>
                    <a:cxn ang="T10">
                      <a:pos x="T0" y="T1"/>
                    </a:cxn>
                    <a:cxn ang="T11">
                      <a:pos x="T2" y="T3"/>
                    </a:cxn>
                    <a:cxn ang="T12">
                      <a:pos x="T4" y="T5"/>
                    </a:cxn>
                    <a:cxn ang="T13">
                      <a:pos x="T6" y="T7"/>
                    </a:cxn>
                    <a:cxn ang="T14">
                      <a:pos x="T8" y="T9"/>
                    </a:cxn>
                  </a:cxnLst>
                  <a:rect l="T15" t="T16" r="T17" b="T18"/>
                  <a:pathLst>
                    <a:path w="1962" h="1679">
                      <a:moveTo>
                        <a:pt x="1962" y="1128"/>
                      </a:moveTo>
                      <a:lnTo>
                        <a:pt x="1962" y="1679"/>
                      </a:lnTo>
                      <a:lnTo>
                        <a:pt x="9" y="563"/>
                      </a:lnTo>
                      <a:lnTo>
                        <a:pt x="0" y="0"/>
                      </a:lnTo>
                      <a:lnTo>
                        <a:pt x="1962" y="1128"/>
                      </a:lnTo>
                      <a:close/>
                    </a:path>
                  </a:pathLst>
                </a:custGeom>
                <a:solidFill>
                  <a:srgbClr val="FFFF00">
                    <a:alpha val="65881"/>
                  </a:srgbClr>
                </a:solidFill>
                <a:ln w="6350">
                  <a:solidFill>
                    <a:srgbClr val="800000">
                      <a:alpha val="65881"/>
                    </a:srgbClr>
                  </a:solidFill>
                  <a:round/>
                  <a:headEnd/>
                  <a:tailEnd/>
                </a:ln>
              </p:spPr>
              <p:txBody>
                <a:bodyPr/>
                <a:lstStyle/>
                <a:p>
                  <a:endParaRPr lang="en-US"/>
                </a:p>
              </p:txBody>
            </p:sp>
            <p:grpSp>
              <p:nvGrpSpPr>
                <p:cNvPr id="9541" name="Group 99"/>
                <p:cNvGrpSpPr>
                  <a:grpSpLocks noChangeAspect="1"/>
                </p:cNvGrpSpPr>
                <p:nvPr/>
              </p:nvGrpSpPr>
              <p:grpSpPr bwMode="auto">
                <a:xfrm>
                  <a:off x="9267" y="3737"/>
                  <a:ext cx="2508" cy="1777"/>
                  <a:chOff x="10093" y="7428"/>
                  <a:chExt cx="2508" cy="1777"/>
                </a:xfrm>
              </p:grpSpPr>
              <p:sp>
                <p:nvSpPr>
                  <p:cNvPr id="9542" name="Line 100"/>
                  <p:cNvSpPr>
                    <a:spLocks noChangeAspect="1" noChangeShapeType="1"/>
                  </p:cNvSpPr>
                  <p:nvPr/>
                </p:nvSpPr>
                <p:spPr bwMode="auto">
                  <a:xfrm>
                    <a:off x="10247" y="7510"/>
                    <a:ext cx="0" cy="567"/>
                  </a:xfrm>
                  <a:prstGeom prst="line">
                    <a:avLst/>
                  </a:prstGeom>
                  <a:noFill/>
                  <a:ln w="6350">
                    <a:solidFill>
                      <a:srgbClr val="800000">
                        <a:alpha val="65881"/>
                      </a:srgbClr>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543" name="Line 101"/>
                  <p:cNvSpPr>
                    <a:spLocks noChangeAspect="1" noChangeShapeType="1"/>
                  </p:cNvSpPr>
                  <p:nvPr/>
                </p:nvSpPr>
                <p:spPr bwMode="auto">
                  <a:xfrm rot="1800000">
                    <a:off x="10093" y="8073"/>
                    <a:ext cx="2268" cy="0"/>
                  </a:xfrm>
                  <a:prstGeom prst="line">
                    <a:avLst/>
                  </a:prstGeom>
                  <a:noFill/>
                  <a:ln w="6350">
                    <a:solidFill>
                      <a:srgbClr val="800000">
                        <a:alpha val="65881"/>
                      </a:srgbClr>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544" name="Line 102"/>
                  <p:cNvSpPr>
                    <a:spLocks noChangeAspect="1" noChangeShapeType="1"/>
                  </p:cNvSpPr>
                  <p:nvPr/>
                </p:nvSpPr>
                <p:spPr bwMode="auto">
                  <a:xfrm rot="3600000" flipH="1">
                    <a:off x="10380" y="7286"/>
                    <a:ext cx="0" cy="283"/>
                  </a:xfrm>
                  <a:prstGeom prst="line">
                    <a:avLst/>
                  </a:prstGeom>
                  <a:noFill/>
                  <a:ln w="6350">
                    <a:solidFill>
                      <a:srgbClr val="800000">
                        <a:alpha val="65881"/>
                      </a:srgbClr>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545" name="Line 103"/>
                  <p:cNvSpPr>
                    <a:spLocks noChangeAspect="1" noChangeShapeType="1"/>
                  </p:cNvSpPr>
                  <p:nvPr/>
                </p:nvSpPr>
                <p:spPr bwMode="auto">
                  <a:xfrm>
                    <a:off x="12200" y="8638"/>
                    <a:ext cx="0" cy="567"/>
                  </a:xfrm>
                  <a:prstGeom prst="line">
                    <a:avLst/>
                  </a:prstGeom>
                  <a:noFill/>
                  <a:ln w="6350">
                    <a:solidFill>
                      <a:srgbClr val="800000">
                        <a:alpha val="65881"/>
                      </a:srgbClr>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546" name="Line 104"/>
                  <p:cNvSpPr>
                    <a:spLocks noChangeAspect="1" noChangeShapeType="1"/>
                  </p:cNvSpPr>
                  <p:nvPr/>
                </p:nvSpPr>
                <p:spPr bwMode="auto">
                  <a:xfrm>
                    <a:off x="12446" y="8495"/>
                    <a:ext cx="0" cy="567"/>
                  </a:xfrm>
                  <a:prstGeom prst="line">
                    <a:avLst/>
                  </a:prstGeom>
                  <a:noFill/>
                  <a:ln w="6350">
                    <a:solidFill>
                      <a:srgbClr val="800000">
                        <a:alpha val="65881"/>
                      </a:srgbClr>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547" name="Line 105"/>
                  <p:cNvSpPr>
                    <a:spLocks noChangeAspect="1" noChangeShapeType="1"/>
                  </p:cNvSpPr>
                  <p:nvPr/>
                </p:nvSpPr>
                <p:spPr bwMode="auto">
                  <a:xfrm rot="3600000" flipH="1">
                    <a:off x="12334" y="8420"/>
                    <a:ext cx="0" cy="283"/>
                  </a:xfrm>
                  <a:prstGeom prst="line">
                    <a:avLst/>
                  </a:prstGeom>
                  <a:noFill/>
                  <a:ln w="6350">
                    <a:solidFill>
                      <a:srgbClr val="800000">
                        <a:alpha val="65881"/>
                      </a:srgbClr>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548" name="Line 106"/>
                  <p:cNvSpPr>
                    <a:spLocks noChangeAspect="1" noChangeShapeType="1"/>
                  </p:cNvSpPr>
                  <p:nvPr/>
                </p:nvSpPr>
                <p:spPr bwMode="auto">
                  <a:xfrm rot="3600000" flipH="1">
                    <a:off x="12328" y="8986"/>
                    <a:ext cx="0" cy="283"/>
                  </a:xfrm>
                  <a:prstGeom prst="line">
                    <a:avLst/>
                  </a:prstGeom>
                  <a:noFill/>
                  <a:ln w="6350">
                    <a:solidFill>
                      <a:srgbClr val="800000">
                        <a:alpha val="65881"/>
                      </a:srgbClr>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549" name="Line 107"/>
                  <p:cNvSpPr>
                    <a:spLocks noChangeAspect="1" noChangeShapeType="1"/>
                  </p:cNvSpPr>
                  <p:nvPr/>
                </p:nvSpPr>
                <p:spPr bwMode="auto">
                  <a:xfrm rot="1800000">
                    <a:off x="10333" y="7923"/>
                    <a:ext cx="2268" cy="0"/>
                  </a:xfrm>
                  <a:prstGeom prst="line">
                    <a:avLst/>
                  </a:prstGeom>
                  <a:noFill/>
                  <a:ln w="6350">
                    <a:solidFill>
                      <a:srgbClr val="800000">
                        <a:alpha val="65881"/>
                      </a:srgbClr>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550" name="Line 108"/>
                  <p:cNvSpPr>
                    <a:spLocks noChangeAspect="1" noChangeShapeType="1"/>
                  </p:cNvSpPr>
                  <p:nvPr/>
                </p:nvSpPr>
                <p:spPr bwMode="auto">
                  <a:xfrm rot="1800000">
                    <a:off x="10097" y="8638"/>
                    <a:ext cx="2268" cy="0"/>
                  </a:xfrm>
                  <a:prstGeom prst="line">
                    <a:avLst/>
                  </a:prstGeom>
                  <a:noFill/>
                  <a:ln w="6350">
                    <a:solidFill>
                      <a:srgbClr val="800000">
                        <a:alpha val="65881"/>
                      </a:srgbClr>
                    </a:solidFill>
                    <a:round/>
                    <a:headEnd/>
                    <a:tailEnd/>
                  </a:ln>
                  <a:extLst>
                    <a:ext uri="{909E8E84-426E-40DD-AFC4-6F175D3DCCD1}">
                      <a14:hiddenFill xmlns:a14="http://schemas.microsoft.com/office/drawing/2010/main">
                        <a:noFill/>
                      </a14:hiddenFill>
                    </a:ext>
                  </a:extLst>
                </p:spPr>
                <p:txBody>
                  <a:bodyPr/>
                  <a:lstStyle/>
                  <a:p>
                    <a:endParaRPr lang="en-US"/>
                  </a:p>
                </p:txBody>
              </p:sp>
            </p:grpSp>
          </p:grpSp>
          <p:grpSp>
            <p:nvGrpSpPr>
              <p:cNvPr id="9375" name="Group 109"/>
              <p:cNvGrpSpPr>
                <a:grpSpLocks noChangeAspect="1"/>
              </p:cNvGrpSpPr>
              <p:nvPr/>
            </p:nvGrpSpPr>
            <p:grpSpPr bwMode="auto">
              <a:xfrm>
                <a:off x="4465" y="3502"/>
                <a:ext cx="1508" cy="1112"/>
                <a:chOff x="11349" y="5235"/>
                <a:chExt cx="2508" cy="1854"/>
              </a:xfrm>
            </p:grpSpPr>
            <p:sp>
              <p:nvSpPr>
                <p:cNvPr id="9525" name="Freeform 110"/>
                <p:cNvSpPr>
                  <a:spLocks noChangeAspect="1"/>
                </p:cNvSpPr>
                <p:nvPr/>
              </p:nvSpPr>
              <p:spPr bwMode="auto">
                <a:xfrm>
                  <a:off x="13456" y="6379"/>
                  <a:ext cx="246" cy="694"/>
                </a:xfrm>
                <a:custGeom>
                  <a:avLst/>
                  <a:gdLst>
                    <a:gd name="T0" fmla="*/ 246 w 246"/>
                    <a:gd name="T1" fmla="*/ 0 h 694"/>
                    <a:gd name="T2" fmla="*/ 0 w 246"/>
                    <a:gd name="T3" fmla="*/ 143 h 694"/>
                    <a:gd name="T4" fmla="*/ 0 w 246"/>
                    <a:gd name="T5" fmla="*/ 694 h 694"/>
                    <a:gd name="T6" fmla="*/ 246 w 246"/>
                    <a:gd name="T7" fmla="*/ 564 h 694"/>
                    <a:gd name="T8" fmla="*/ 246 w 246"/>
                    <a:gd name="T9" fmla="*/ 0 h 694"/>
                    <a:gd name="T10" fmla="*/ 0 60000 65536"/>
                    <a:gd name="T11" fmla="*/ 0 60000 65536"/>
                    <a:gd name="T12" fmla="*/ 0 60000 65536"/>
                    <a:gd name="T13" fmla="*/ 0 60000 65536"/>
                    <a:gd name="T14" fmla="*/ 0 60000 65536"/>
                    <a:gd name="T15" fmla="*/ 0 w 246"/>
                    <a:gd name="T16" fmla="*/ 0 h 694"/>
                    <a:gd name="T17" fmla="*/ 246 w 246"/>
                    <a:gd name="T18" fmla="*/ 694 h 694"/>
                  </a:gdLst>
                  <a:ahLst/>
                  <a:cxnLst>
                    <a:cxn ang="T10">
                      <a:pos x="T0" y="T1"/>
                    </a:cxn>
                    <a:cxn ang="T11">
                      <a:pos x="T2" y="T3"/>
                    </a:cxn>
                    <a:cxn ang="T12">
                      <a:pos x="T4" y="T5"/>
                    </a:cxn>
                    <a:cxn ang="T13">
                      <a:pos x="T6" y="T7"/>
                    </a:cxn>
                    <a:cxn ang="T14">
                      <a:pos x="T8" y="T9"/>
                    </a:cxn>
                  </a:cxnLst>
                  <a:rect l="T15" t="T16" r="T17" b="T18"/>
                  <a:pathLst>
                    <a:path w="246" h="694">
                      <a:moveTo>
                        <a:pt x="246" y="0"/>
                      </a:moveTo>
                      <a:lnTo>
                        <a:pt x="0" y="143"/>
                      </a:lnTo>
                      <a:lnTo>
                        <a:pt x="0" y="694"/>
                      </a:lnTo>
                      <a:lnTo>
                        <a:pt x="246" y="564"/>
                      </a:lnTo>
                      <a:lnTo>
                        <a:pt x="246" y="0"/>
                      </a:lnTo>
                      <a:close/>
                    </a:path>
                  </a:pathLst>
                </a:custGeom>
                <a:solidFill>
                  <a:srgbClr val="D2D2D2">
                    <a:alpha val="65881"/>
                  </a:srgbClr>
                </a:solidFill>
                <a:ln w="6350">
                  <a:solidFill>
                    <a:srgbClr val="000000">
                      <a:alpha val="65881"/>
                    </a:srgbClr>
                  </a:solidFill>
                  <a:round/>
                  <a:headEnd/>
                  <a:tailEnd/>
                </a:ln>
              </p:spPr>
              <p:txBody>
                <a:bodyPr/>
                <a:lstStyle/>
                <a:p>
                  <a:endParaRPr lang="en-US"/>
                </a:p>
              </p:txBody>
            </p:sp>
            <p:sp>
              <p:nvSpPr>
                <p:cNvPr id="9526" name="Freeform 111"/>
                <p:cNvSpPr>
                  <a:spLocks noChangeAspect="1"/>
                </p:cNvSpPr>
                <p:nvPr/>
              </p:nvSpPr>
              <p:spPr bwMode="auto">
                <a:xfrm>
                  <a:off x="11503" y="5235"/>
                  <a:ext cx="2199" cy="1287"/>
                </a:xfrm>
                <a:custGeom>
                  <a:avLst/>
                  <a:gdLst>
                    <a:gd name="T0" fmla="*/ 1953 w 2199"/>
                    <a:gd name="T1" fmla="*/ 1287 h 1287"/>
                    <a:gd name="T2" fmla="*/ 0 w 2199"/>
                    <a:gd name="T3" fmla="*/ 159 h 1287"/>
                    <a:gd name="T4" fmla="*/ 274 w 2199"/>
                    <a:gd name="T5" fmla="*/ 0 h 1287"/>
                    <a:gd name="T6" fmla="*/ 2199 w 2199"/>
                    <a:gd name="T7" fmla="*/ 1139 h 1287"/>
                    <a:gd name="T8" fmla="*/ 1953 w 2199"/>
                    <a:gd name="T9" fmla="*/ 1287 h 1287"/>
                    <a:gd name="T10" fmla="*/ 0 60000 65536"/>
                    <a:gd name="T11" fmla="*/ 0 60000 65536"/>
                    <a:gd name="T12" fmla="*/ 0 60000 65536"/>
                    <a:gd name="T13" fmla="*/ 0 60000 65536"/>
                    <a:gd name="T14" fmla="*/ 0 60000 65536"/>
                    <a:gd name="T15" fmla="*/ 0 w 2199"/>
                    <a:gd name="T16" fmla="*/ 0 h 1287"/>
                    <a:gd name="T17" fmla="*/ 2199 w 2199"/>
                    <a:gd name="T18" fmla="*/ 1287 h 1287"/>
                  </a:gdLst>
                  <a:ahLst/>
                  <a:cxnLst>
                    <a:cxn ang="T10">
                      <a:pos x="T0" y="T1"/>
                    </a:cxn>
                    <a:cxn ang="T11">
                      <a:pos x="T2" y="T3"/>
                    </a:cxn>
                    <a:cxn ang="T12">
                      <a:pos x="T4" y="T5"/>
                    </a:cxn>
                    <a:cxn ang="T13">
                      <a:pos x="T6" y="T7"/>
                    </a:cxn>
                    <a:cxn ang="T14">
                      <a:pos x="T8" y="T9"/>
                    </a:cxn>
                  </a:cxnLst>
                  <a:rect l="T15" t="T16" r="T17" b="T18"/>
                  <a:pathLst>
                    <a:path w="2199" h="1287">
                      <a:moveTo>
                        <a:pt x="1953" y="1287"/>
                      </a:moveTo>
                      <a:lnTo>
                        <a:pt x="0" y="159"/>
                      </a:lnTo>
                      <a:lnTo>
                        <a:pt x="274" y="0"/>
                      </a:lnTo>
                      <a:lnTo>
                        <a:pt x="2199" y="1139"/>
                      </a:lnTo>
                      <a:lnTo>
                        <a:pt x="1953" y="1287"/>
                      </a:lnTo>
                      <a:close/>
                    </a:path>
                  </a:pathLst>
                </a:custGeom>
                <a:solidFill>
                  <a:srgbClr val="D2D2D2">
                    <a:alpha val="65881"/>
                  </a:srgbClr>
                </a:solidFill>
                <a:ln w="6350">
                  <a:solidFill>
                    <a:srgbClr val="000000">
                      <a:alpha val="65881"/>
                    </a:srgbClr>
                  </a:solidFill>
                  <a:round/>
                  <a:headEnd/>
                  <a:tailEnd/>
                </a:ln>
              </p:spPr>
              <p:txBody>
                <a:bodyPr/>
                <a:lstStyle/>
                <a:p>
                  <a:endParaRPr lang="en-US"/>
                </a:p>
              </p:txBody>
            </p:sp>
            <p:sp>
              <p:nvSpPr>
                <p:cNvPr id="9527" name="Freeform 112"/>
                <p:cNvSpPr>
                  <a:spLocks noChangeAspect="1"/>
                </p:cNvSpPr>
                <p:nvPr/>
              </p:nvSpPr>
              <p:spPr bwMode="auto">
                <a:xfrm>
                  <a:off x="11494" y="5394"/>
                  <a:ext cx="1962" cy="1679"/>
                </a:xfrm>
                <a:custGeom>
                  <a:avLst/>
                  <a:gdLst>
                    <a:gd name="T0" fmla="*/ 1962 w 1962"/>
                    <a:gd name="T1" fmla="*/ 1128 h 1679"/>
                    <a:gd name="T2" fmla="*/ 1962 w 1962"/>
                    <a:gd name="T3" fmla="*/ 1679 h 1679"/>
                    <a:gd name="T4" fmla="*/ 9 w 1962"/>
                    <a:gd name="T5" fmla="*/ 563 h 1679"/>
                    <a:gd name="T6" fmla="*/ 0 w 1962"/>
                    <a:gd name="T7" fmla="*/ 0 h 1679"/>
                    <a:gd name="T8" fmla="*/ 1962 w 1962"/>
                    <a:gd name="T9" fmla="*/ 1128 h 1679"/>
                    <a:gd name="T10" fmla="*/ 0 60000 65536"/>
                    <a:gd name="T11" fmla="*/ 0 60000 65536"/>
                    <a:gd name="T12" fmla="*/ 0 60000 65536"/>
                    <a:gd name="T13" fmla="*/ 0 60000 65536"/>
                    <a:gd name="T14" fmla="*/ 0 60000 65536"/>
                    <a:gd name="T15" fmla="*/ 0 w 1962"/>
                    <a:gd name="T16" fmla="*/ 0 h 1679"/>
                    <a:gd name="T17" fmla="*/ 1962 w 1962"/>
                    <a:gd name="T18" fmla="*/ 1679 h 1679"/>
                  </a:gdLst>
                  <a:ahLst/>
                  <a:cxnLst>
                    <a:cxn ang="T10">
                      <a:pos x="T0" y="T1"/>
                    </a:cxn>
                    <a:cxn ang="T11">
                      <a:pos x="T2" y="T3"/>
                    </a:cxn>
                    <a:cxn ang="T12">
                      <a:pos x="T4" y="T5"/>
                    </a:cxn>
                    <a:cxn ang="T13">
                      <a:pos x="T6" y="T7"/>
                    </a:cxn>
                    <a:cxn ang="T14">
                      <a:pos x="T8" y="T9"/>
                    </a:cxn>
                  </a:cxnLst>
                  <a:rect l="T15" t="T16" r="T17" b="T18"/>
                  <a:pathLst>
                    <a:path w="1962" h="1679">
                      <a:moveTo>
                        <a:pt x="1962" y="1128"/>
                      </a:moveTo>
                      <a:lnTo>
                        <a:pt x="1962" y="1679"/>
                      </a:lnTo>
                      <a:lnTo>
                        <a:pt x="9" y="563"/>
                      </a:lnTo>
                      <a:lnTo>
                        <a:pt x="0" y="0"/>
                      </a:lnTo>
                      <a:lnTo>
                        <a:pt x="1962" y="1128"/>
                      </a:lnTo>
                      <a:close/>
                    </a:path>
                  </a:pathLst>
                </a:custGeom>
                <a:solidFill>
                  <a:srgbClr val="D2D2D2">
                    <a:alpha val="65881"/>
                  </a:srgbClr>
                </a:solidFill>
                <a:ln w="6350">
                  <a:solidFill>
                    <a:srgbClr val="000000">
                      <a:alpha val="65881"/>
                    </a:srgbClr>
                  </a:solidFill>
                  <a:round/>
                  <a:headEnd/>
                  <a:tailEnd/>
                </a:ln>
              </p:spPr>
              <p:txBody>
                <a:bodyPr/>
                <a:lstStyle/>
                <a:p>
                  <a:endParaRPr lang="en-US"/>
                </a:p>
              </p:txBody>
            </p:sp>
            <p:grpSp>
              <p:nvGrpSpPr>
                <p:cNvPr id="9528" name="Group 113"/>
                <p:cNvGrpSpPr>
                  <a:grpSpLocks noChangeAspect="1"/>
                </p:cNvGrpSpPr>
                <p:nvPr/>
              </p:nvGrpSpPr>
              <p:grpSpPr bwMode="auto">
                <a:xfrm>
                  <a:off x="11349" y="5312"/>
                  <a:ext cx="2508" cy="1777"/>
                  <a:chOff x="10093" y="7428"/>
                  <a:chExt cx="2508" cy="1777"/>
                </a:xfrm>
              </p:grpSpPr>
              <p:sp>
                <p:nvSpPr>
                  <p:cNvPr id="9529" name="Line 114"/>
                  <p:cNvSpPr>
                    <a:spLocks noChangeAspect="1" noChangeShapeType="1"/>
                  </p:cNvSpPr>
                  <p:nvPr/>
                </p:nvSpPr>
                <p:spPr bwMode="auto">
                  <a:xfrm>
                    <a:off x="10247" y="7510"/>
                    <a:ext cx="0" cy="567"/>
                  </a:xfrm>
                  <a:prstGeom prst="line">
                    <a:avLst/>
                  </a:prstGeom>
                  <a:noFill/>
                  <a:ln w="6350">
                    <a:solidFill>
                      <a:srgbClr val="008000">
                        <a:alpha val="65881"/>
                      </a:srgbClr>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530" name="Line 115"/>
                  <p:cNvSpPr>
                    <a:spLocks noChangeAspect="1" noChangeShapeType="1"/>
                  </p:cNvSpPr>
                  <p:nvPr/>
                </p:nvSpPr>
                <p:spPr bwMode="auto">
                  <a:xfrm rot="1800000">
                    <a:off x="10093" y="8073"/>
                    <a:ext cx="2268" cy="0"/>
                  </a:xfrm>
                  <a:prstGeom prst="line">
                    <a:avLst/>
                  </a:prstGeom>
                  <a:noFill/>
                  <a:ln w="6350">
                    <a:solidFill>
                      <a:srgbClr val="008000">
                        <a:alpha val="65881"/>
                      </a:srgbClr>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531" name="Line 116"/>
                  <p:cNvSpPr>
                    <a:spLocks noChangeAspect="1" noChangeShapeType="1"/>
                  </p:cNvSpPr>
                  <p:nvPr/>
                </p:nvSpPr>
                <p:spPr bwMode="auto">
                  <a:xfrm rot="3600000" flipH="1">
                    <a:off x="10380" y="7286"/>
                    <a:ext cx="0" cy="283"/>
                  </a:xfrm>
                  <a:prstGeom prst="line">
                    <a:avLst/>
                  </a:prstGeom>
                  <a:noFill/>
                  <a:ln w="6350">
                    <a:solidFill>
                      <a:srgbClr val="008000">
                        <a:alpha val="65881"/>
                      </a:srgbClr>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532" name="Line 117"/>
                  <p:cNvSpPr>
                    <a:spLocks noChangeAspect="1" noChangeShapeType="1"/>
                  </p:cNvSpPr>
                  <p:nvPr/>
                </p:nvSpPr>
                <p:spPr bwMode="auto">
                  <a:xfrm>
                    <a:off x="12200" y="8638"/>
                    <a:ext cx="0" cy="567"/>
                  </a:xfrm>
                  <a:prstGeom prst="line">
                    <a:avLst/>
                  </a:prstGeom>
                  <a:noFill/>
                  <a:ln w="6350">
                    <a:solidFill>
                      <a:srgbClr val="008000">
                        <a:alpha val="65881"/>
                      </a:srgbClr>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533" name="Line 118"/>
                  <p:cNvSpPr>
                    <a:spLocks noChangeAspect="1" noChangeShapeType="1"/>
                  </p:cNvSpPr>
                  <p:nvPr/>
                </p:nvSpPr>
                <p:spPr bwMode="auto">
                  <a:xfrm>
                    <a:off x="12446" y="8495"/>
                    <a:ext cx="0" cy="567"/>
                  </a:xfrm>
                  <a:prstGeom prst="line">
                    <a:avLst/>
                  </a:prstGeom>
                  <a:noFill/>
                  <a:ln w="6350">
                    <a:solidFill>
                      <a:srgbClr val="008000">
                        <a:alpha val="65881"/>
                      </a:srgbClr>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534" name="Line 119"/>
                  <p:cNvSpPr>
                    <a:spLocks noChangeAspect="1" noChangeShapeType="1"/>
                  </p:cNvSpPr>
                  <p:nvPr/>
                </p:nvSpPr>
                <p:spPr bwMode="auto">
                  <a:xfrm rot="3600000" flipH="1">
                    <a:off x="12334" y="8420"/>
                    <a:ext cx="0" cy="283"/>
                  </a:xfrm>
                  <a:prstGeom prst="line">
                    <a:avLst/>
                  </a:prstGeom>
                  <a:noFill/>
                  <a:ln w="6350">
                    <a:solidFill>
                      <a:srgbClr val="008000">
                        <a:alpha val="65881"/>
                      </a:srgbClr>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535" name="Line 120"/>
                  <p:cNvSpPr>
                    <a:spLocks noChangeAspect="1" noChangeShapeType="1"/>
                  </p:cNvSpPr>
                  <p:nvPr/>
                </p:nvSpPr>
                <p:spPr bwMode="auto">
                  <a:xfrm rot="3600000" flipH="1">
                    <a:off x="12328" y="8986"/>
                    <a:ext cx="0" cy="283"/>
                  </a:xfrm>
                  <a:prstGeom prst="line">
                    <a:avLst/>
                  </a:prstGeom>
                  <a:noFill/>
                  <a:ln w="6350">
                    <a:solidFill>
                      <a:srgbClr val="008000">
                        <a:alpha val="65881"/>
                      </a:srgbClr>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536" name="Line 121"/>
                  <p:cNvSpPr>
                    <a:spLocks noChangeAspect="1" noChangeShapeType="1"/>
                  </p:cNvSpPr>
                  <p:nvPr/>
                </p:nvSpPr>
                <p:spPr bwMode="auto">
                  <a:xfrm rot="1800000">
                    <a:off x="10333" y="7923"/>
                    <a:ext cx="2268" cy="0"/>
                  </a:xfrm>
                  <a:prstGeom prst="line">
                    <a:avLst/>
                  </a:prstGeom>
                  <a:noFill/>
                  <a:ln w="6350">
                    <a:solidFill>
                      <a:srgbClr val="008000">
                        <a:alpha val="65881"/>
                      </a:srgbClr>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537" name="Line 122"/>
                  <p:cNvSpPr>
                    <a:spLocks noChangeAspect="1" noChangeShapeType="1"/>
                  </p:cNvSpPr>
                  <p:nvPr/>
                </p:nvSpPr>
                <p:spPr bwMode="auto">
                  <a:xfrm rot="1800000">
                    <a:off x="10097" y="8638"/>
                    <a:ext cx="2268" cy="0"/>
                  </a:xfrm>
                  <a:prstGeom prst="line">
                    <a:avLst/>
                  </a:prstGeom>
                  <a:noFill/>
                  <a:ln w="6350">
                    <a:solidFill>
                      <a:srgbClr val="008000">
                        <a:alpha val="65881"/>
                      </a:srgbClr>
                    </a:solidFill>
                    <a:round/>
                    <a:headEnd/>
                    <a:tailEnd/>
                  </a:ln>
                  <a:extLst>
                    <a:ext uri="{909E8E84-426E-40DD-AFC4-6F175D3DCCD1}">
                      <a14:hiddenFill xmlns:a14="http://schemas.microsoft.com/office/drawing/2010/main">
                        <a:noFill/>
                      </a14:hiddenFill>
                    </a:ext>
                  </a:extLst>
                </p:spPr>
                <p:txBody>
                  <a:bodyPr/>
                  <a:lstStyle/>
                  <a:p>
                    <a:endParaRPr lang="en-US"/>
                  </a:p>
                </p:txBody>
              </p:sp>
            </p:grpSp>
          </p:grpSp>
          <p:grpSp>
            <p:nvGrpSpPr>
              <p:cNvPr id="9376" name="Group 123"/>
              <p:cNvGrpSpPr>
                <a:grpSpLocks noChangeAspect="1"/>
              </p:cNvGrpSpPr>
              <p:nvPr/>
            </p:nvGrpSpPr>
            <p:grpSpPr bwMode="auto">
              <a:xfrm>
                <a:off x="3482" y="3531"/>
                <a:ext cx="1794" cy="1113"/>
                <a:chOff x="9504" y="5629"/>
                <a:chExt cx="2994" cy="1854"/>
              </a:xfrm>
            </p:grpSpPr>
            <p:sp>
              <p:nvSpPr>
                <p:cNvPr id="9513" name="Freeform 124"/>
                <p:cNvSpPr>
                  <a:spLocks noChangeAspect="1"/>
                </p:cNvSpPr>
                <p:nvPr/>
              </p:nvSpPr>
              <p:spPr bwMode="auto">
                <a:xfrm>
                  <a:off x="10480" y="6105"/>
                  <a:ext cx="1852" cy="1378"/>
                </a:xfrm>
                <a:custGeom>
                  <a:avLst/>
                  <a:gdLst>
                    <a:gd name="T0" fmla="*/ 0 w 1852"/>
                    <a:gd name="T1" fmla="*/ 1064 h 1378"/>
                    <a:gd name="T2" fmla="*/ 1852 w 1852"/>
                    <a:gd name="T3" fmla="*/ 0 h 1378"/>
                    <a:gd name="T4" fmla="*/ 1852 w 1852"/>
                    <a:gd name="T5" fmla="*/ 314 h 1378"/>
                    <a:gd name="T6" fmla="*/ 0 w 1852"/>
                    <a:gd name="T7" fmla="*/ 1378 h 1378"/>
                    <a:gd name="T8" fmla="*/ 0 w 1852"/>
                    <a:gd name="T9" fmla="*/ 1064 h 1378"/>
                    <a:gd name="T10" fmla="*/ 0 60000 65536"/>
                    <a:gd name="T11" fmla="*/ 0 60000 65536"/>
                    <a:gd name="T12" fmla="*/ 0 60000 65536"/>
                    <a:gd name="T13" fmla="*/ 0 60000 65536"/>
                    <a:gd name="T14" fmla="*/ 0 60000 65536"/>
                    <a:gd name="T15" fmla="*/ 0 w 1852"/>
                    <a:gd name="T16" fmla="*/ 0 h 1378"/>
                    <a:gd name="T17" fmla="*/ 1852 w 1852"/>
                    <a:gd name="T18" fmla="*/ 1378 h 1378"/>
                  </a:gdLst>
                  <a:ahLst/>
                  <a:cxnLst>
                    <a:cxn ang="T10">
                      <a:pos x="T0" y="T1"/>
                    </a:cxn>
                    <a:cxn ang="T11">
                      <a:pos x="T2" y="T3"/>
                    </a:cxn>
                    <a:cxn ang="T12">
                      <a:pos x="T4" y="T5"/>
                    </a:cxn>
                    <a:cxn ang="T13">
                      <a:pos x="T6" y="T7"/>
                    </a:cxn>
                    <a:cxn ang="T14">
                      <a:pos x="T8" y="T9"/>
                    </a:cxn>
                  </a:cxnLst>
                  <a:rect l="T15" t="T16" r="T17" b="T18"/>
                  <a:pathLst>
                    <a:path w="1852" h="1378">
                      <a:moveTo>
                        <a:pt x="0" y="1064"/>
                      </a:moveTo>
                      <a:lnTo>
                        <a:pt x="1852" y="0"/>
                      </a:lnTo>
                      <a:lnTo>
                        <a:pt x="1852" y="314"/>
                      </a:lnTo>
                      <a:lnTo>
                        <a:pt x="0" y="1378"/>
                      </a:lnTo>
                      <a:lnTo>
                        <a:pt x="0" y="1064"/>
                      </a:lnTo>
                      <a:close/>
                    </a:path>
                  </a:pathLst>
                </a:custGeom>
                <a:solidFill>
                  <a:srgbClr val="3366FF">
                    <a:alpha val="65881"/>
                  </a:srgbClr>
                </a:solidFill>
                <a:ln w="6350">
                  <a:solidFill>
                    <a:srgbClr val="800000">
                      <a:alpha val="65881"/>
                    </a:srgbClr>
                  </a:solidFill>
                  <a:round/>
                  <a:headEnd/>
                  <a:tailEnd/>
                </a:ln>
              </p:spPr>
              <p:txBody>
                <a:bodyPr/>
                <a:lstStyle/>
                <a:p>
                  <a:endParaRPr lang="en-US"/>
                </a:p>
              </p:txBody>
            </p:sp>
            <p:sp>
              <p:nvSpPr>
                <p:cNvPr id="9514" name="Freeform 125"/>
                <p:cNvSpPr>
                  <a:spLocks noChangeAspect="1"/>
                </p:cNvSpPr>
                <p:nvPr/>
              </p:nvSpPr>
              <p:spPr bwMode="auto">
                <a:xfrm>
                  <a:off x="9656" y="5629"/>
                  <a:ext cx="2679" cy="1540"/>
                </a:xfrm>
                <a:custGeom>
                  <a:avLst/>
                  <a:gdLst>
                    <a:gd name="T0" fmla="*/ 0 w 2679"/>
                    <a:gd name="T1" fmla="*/ 1071 h 1540"/>
                    <a:gd name="T2" fmla="*/ 1857 w 2679"/>
                    <a:gd name="T3" fmla="*/ 0 h 1540"/>
                    <a:gd name="T4" fmla="*/ 2679 w 2679"/>
                    <a:gd name="T5" fmla="*/ 476 h 1540"/>
                    <a:gd name="T6" fmla="*/ 827 w 2679"/>
                    <a:gd name="T7" fmla="*/ 1540 h 1540"/>
                    <a:gd name="T8" fmla="*/ 0 w 2679"/>
                    <a:gd name="T9" fmla="*/ 1071 h 1540"/>
                    <a:gd name="T10" fmla="*/ 0 60000 65536"/>
                    <a:gd name="T11" fmla="*/ 0 60000 65536"/>
                    <a:gd name="T12" fmla="*/ 0 60000 65536"/>
                    <a:gd name="T13" fmla="*/ 0 60000 65536"/>
                    <a:gd name="T14" fmla="*/ 0 60000 65536"/>
                    <a:gd name="T15" fmla="*/ 0 w 2679"/>
                    <a:gd name="T16" fmla="*/ 0 h 1540"/>
                    <a:gd name="T17" fmla="*/ 2679 w 2679"/>
                    <a:gd name="T18" fmla="*/ 1540 h 1540"/>
                  </a:gdLst>
                  <a:ahLst/>
                  <a:cxnLst>
                    <a:cxn ang="T10">
                      <a:pos x="T0" y="T1"/>
                    </a:cxn>
                    <a:cxn ang="T11">
                      <a:pos x="T2" y="T3"/>
                    </a:cxn>
                    <a:cxn ang="T12">
                      <a:pos x="T4" y="T5"/>
                    </a:cxn>
                    <a:cxn ang="T13">
                      <a:pos x="T6" y="T7"/>
                    </a:cxn>
                    <a:cxn ang="T14">
                      <a:pos x="T8" y="T9"/>
                    </a:cxn>
                  </a:cxnLst>
                  <a:rect l="T15" t="T16" r="T17" b="T18"/>
                  <a:pathLst>
                    <a:path w="2679" h="1540">
                      <a:moveTo>
                        <a:pt x="0" y="1071"/>
                      </a:moveTo>
                      <a:lnTo>
                        <a:pt x="1857" y="0"/>
                      </a:lnTo>
                      <a:lnTo>
                        <a:pt x="2679" y="476"/>
                      </a:lnTo>
                      <a:lnTo>
                        <a:pt x="827" y="1540"/>
                      </a:lnTo>
                      <a:lnTo>
                        <a:pt x="0" y="1071"/>
                      </a:lnTo>
                      <a:close/>
                    </a:path>
                  </a:pathLst>
                </a:custGeom>
                <a:solidFill>
                  <a:srgbClr val="99CCFF">
                    <a:alpha val="65881"/>
                  </a:srgbClr>
                </a:solidFill>
                <a:ln w="6350">
                  <a:solidFill>
                    <a:srgbClr val="800000">
                      <a:alpha val="65881"/>
                    </a:srgbClr>
                  </a:solidFill>
                  <a:round/>
                  <a:headEnd/>
                  <a:tailEnd/>
                </a:ln>
              </p:spPr>
              <p:txBody>
                <a:bodyPr/>
                <a:lstStyle/>
                <a:p>
                  <a:endParaRPr lang="en-US"/>
                </a:p>
              </p:txBody>
            </p:sp>
            <p:sp>
              <p:nvSpPr>
                <p:cNvPr id="9515" name="Freeform 126"/>
                <p:cNvSpPr>
                  <a:spLocks noChangeAspect="1"/>
                </p:cNvSpPr>
                <p:nvPr/>
              </p:nvSpPr>
              <p:spPr bwMode="auto">
                <a:xfrm>
                  <a:off x="9656" y="6699"/>
                  <a:ext cx="827" cy="784"/>
                </a:xfrm>
                <a:custGeom>
                  <a:avLst/>
                  <a:gdLst>
                    <a:gd name="T0" fmla="*/ 827 w 827"/>
                    <a:gd name="T1" fmla="*/ 470 h 784"/>
                    <a:gd name="T2" fmla="*/ 0 w 827"/>
                    <a:gd name="T3" fmla="*/ 0 h 784"/>
                    <a:gd name="T4" fmla="*/ 0 w 827"/>
                    <a:gd name="T5" fmla="*/ 314 h 784"/>
                    <a:gd name="T6" fmla="*/ 827 w 827"/>
                    <a:gd name="T7" fmla="*/ 784 h 784"/>
                    <a:gd name="T8" fmla="*/ 827 w 827"/>
                    <a:gd name="T9" fmla="*/ 470 h 784"/>
                    <a:gd name="T10" fmla="*/ 0 60000 65536"/>
                    <a:gd name="T11" fmla="*/ 0 60000 65536"/>
                    <a:gd name="T12" fmla="*/ 0 60000 65536"/>
                    <a:gd name="T13" fmla="*/ 0 60000 65536"/>
                    <a:gd name="T14" fmla="*/ 0 60000 65536"/>
                    <a:gd name="T15" fmla="*/ 0 w 827"/>
                    <a:gd name="T16" fmla="*/ 0 h 784"/>
                    <a:gd name="T17" fmla="*/ 827 w 827"/>
                    <a:gd name="T18" fmla="*/ 784 h 784"/>
                  </a:gdLst>
                  <a:ahLst/>
                  <a:cxnLst>
                    <a:cxn ang="T10">
                      <a:pos x="T0" y="T1"/>
                    </a:cxn>
                    <a:cxn ang="T11">
                      <a:pos x="T2" y="T3"/>
                    </a:cxn>
                    <a:cxn ang="T12">
                      <a:pos x="T4" y="T5"/>
                    </a:cxn>
                    <a:cxn ang="T13">
                      <a:pos x="T6" y="T7"/>
                    </a:cxn>
                    <a:cxn ang="T14">
                      <a:pos x="T8" y="T9"/>
                    </a:cxn>
                  </a:cxnLst>
                  <a:rect l="T15" t="T16" r="T17" b="T18"/>
                  <a:pathLst>
                    <a:path w="827" h="784">
                      <a:moveTo>
                        <a:pt x="827" y="470"/>
                      </a:moveTo>
                      <a:lnTo>
                        <a:pt x="0" y="0"/>
                      </a:lnTo>
                      <a:lnTo>
                        <a:pt x="0" y="314"/>
                      </a:lnTo>
                      <a:lnTo>
                        <a:pt x="827" y="784"/>
                      </a:lnTo>
                      <a:lnTo>
                        <a:pt x="827" y="470"/>
                      </a:lnTo>
                      <a:close/>
                    </a:path>
                  </a:pathLst>
                </a:custGeom>
                <a:solidFill>
                  <a:srgbClr val="3366FF">
                    <a:alpha val="65881"/>
                  </a:srgbClr>
                </a:solidFill>
                <a:ln w="6350">
                  <a:solidFill>
                    <a:srgbClr val="800000">
                      <a:alpha val="65881"/>
                    </a:srgbClr>
                  </a:solidFill>
                  <a:round/>
                  <a:headEnd/>
                  <a:tailEnd/>
                </a:ln>
              </p:spPr>
              <p:txBody>
                <a:bodyPr/>
                <a:lstStyle/>
                <a:p>
                  <a:endParaRPr lang="en-US"/>
                </a:p>
              </p:txBody>
            </p:sp>
            <p:sp>
              <p:nvSpPr>
                <p:cNvPr id="9516" name="Line 127"/>
                <p:cNvSpPr>
                  <a:spLocks noChangeAspect="1" noChangeShapeType="1"/>
                </p:cNvSpPr>
                <p:nvPr/>
              </p:nvSpPr>
              <p:spPr bwMode="auto">
                <a:xfrm rot="14400000" flipH="1">
                  <a:off x="11417" y="5869"/>
                  <a:ext cx="0" cy="2154"/>
                </a:xfrm>
                <a:prstGeom prst="line">
                  <a:avLst/>
                </a:prstGeom>
                <a:noFill/>
                <a:ln w="6350">
                  <a:solidFill>
                    <a:srgbClr val="800000">
                      <a:alpha val="65881"/>
                    </a:srgbClr>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517" name="Line 128"/>
                <p:cNvSpPr>
                  <a:spLocks noChangeAspect="1" noChangeShapeType="1"/>
                </p:cNvSpPr>
                <p:nvPr/>
              </p:nvSpPr>
              <p:spPr bwMode="auto">
                <a:xfrm>
                  <a:off x="9656" y="6699"/>
                  <a:ext cx="0" cy="314"/>
                </a:xfrm>
                <a:prstGeom prst="line">
                  <a:avLst/>
                </a:prstGeom>
                <a:noFill/>
                <a:ln w="6350">
                  <a:solidFill>
                    <a:srgbClr val="800000">
                      <a:alpha val="65881"/>
                    </a:srgbClr>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518" name="Line 129"/>
                <p:cNvSpPr>
                  <a:spLocks noChangeAspect="1" noChangeShapeType="1"/>
                </p:cNvSpPr>
                <p:nvPr/>
              </p:nvSpPr>
              <p:spPr bwMode="auto">
                <a:xfrm rot="1800000">
                  <a:off x="9587" y="7247"/>
                  <a:ext cx="964" cy="0"/>
                </a:xfrm>
                <a:prstGeom prst="line">
                  <a:avLst/>
                </a:prstGeom>
                <a:noFill/>
                <a:ln w="6350">
                  <a:solidFill>
                    <a:srgbClr val="800000">
                      <a:alpha val="65881"/>
                    </a:srgbClr>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519" name="Line 130"/>
                <p:cNvSpPr>
                  <a:spLocks noChangeAspect="1" noChangeShapeType="1"/>
                </p:cNvSpPr>
                <p:nvPr/>
              </p:nvSpPr>
              <p:spPr bwMode="auto">
                <a:xfrm>
                  <a:off x="10483" y="7169"/>
                  <a:ext cx="0" cy="314"/>
                </a:xfrm>
                <a:prstGeom prst="line">
                  <a:avLst/>
                </a:prstGeom>
                <a:noFill/>
                <a:ln w="6350">
                  <a:solidFill>
                    <a:srgbClr val="800000">
                      <a:alpha val="65881"/>
                    </a:srgbClr>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520" name="Line 131"/>
                <p:cNvSpPr>
                  <a:spLocks noChangeAspect="1" noChangeShapeType="1"/>
                </p:cNvSpPr>
                <p:nvPr/>
              </p:nvSpPr>
              <p:spPr bwMode="auto">
                <a:xfrm rot="1800000">
                  <a:off x="9607" y="6950"/>
                  <a:ext cx="964" cy="0"/>
                </a:xfrm>
                <a:prstGeom prst="line">
                  <a:avLst/>
                </a:prstGeom>
                <a:noFill/>
                <a:ln w="6350">
                  <a:solidFill>
                    <a:srgbClr val="800000">
                      <a:alpha val="65881"/>
                    </a:srgbClr>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521" name="Line 132"/>
                <p:cNvSpPr>
                  <a:spLocks noChangeAspect="1" noChangeShapeType="1"/>
                </p:cNvSpPr>
                <p:nvPr/>
              </p:nvSpPr>
              <p:spPr bwMode="auto">
                <a:xfrm rot="14400000" flipH="1">
                  <a:off x="11421" y="5567"/>
                  <a:ext cx="0" cy="2154"/>
                </a:xfrm>
                <a:prstGeom prst="line">
                  <a:avLst/>
                </a:prstGeom>
                <a:noFill/>
                <a:ln w="6350">
                  <a:solidFill>
                    <a:srgbClr val="800000">
                      <a:alpha val="65881"/>
                    </a:srgbClr>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522" name="Line 133"/>
                <p:cNvSpPr>
                  <a:spLocks noChangeAspect="1" noChangeShapeType="1"/>
                </p:cNvSpPr>
                <p:nvPr/>
              </p:nvSpPr>
              <p:spPr bwMode="auto">
                <a:xfrm rot="14400000" flipH="1">
                  <a:off x="10581" y="5096"/>
                  <a:ext cx="0" cy="2154"/>
                </a:xfrm>
                <a:prstGeom prst="line">
                  <a:avLst/>
                </a:prstGeom>
                <a:noFill/>
                <a:ln w="6350">
                  <a:solidFill>
                    <a:srgbClr val="800000">
                      <a:alpha val="65881"/>
                    </a:srgbClr>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523" name="Line 134"/>
                <p:cNvSpPr>
                  <a:spLocks noChangeAspect="1" noChangeShapeType="1"/>
                </p:cNvSpPr>
                <p:nvPr/>
              </p:nvSpPr>
              <p:spPr bwMode="auto">
                <a:xfrm>
                  <a:off x="12340" y="6105"/>
                  <a:ext cx="0" cy="314"/>
                </a:xfrm>
                <a:prstGeom prst="line">
                  <a:avLst/>
                </a:prstGeom>
                <a:noFill/>
                <a:ln w="6350">
                  <a:solidFill>
                    <a:srgbClr val="800000">
                      <a:alpha val="65881"/>
                    </a:srgbClr>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524" name="Line 135"/>
                <p:cNvSpPr>
                  <a:spLocks noChangeAspect="1" noChangeShapeType="1"/>
                </p:cNvSpPr>
                <p:nvPr/>
              </p:nvSpPr>
              <p:spPr bwMode="auto">
                <a:xfrm rot="1800000">
                  <a:off x="11438" y="5869"/>
                  <a:ext cx="964" cy="0"/>
                </a:xfrm>
                <a:prstGeom prst="line">
                  <a:avLst/>
                </a:prstGeom>
                <a:noFill/>
                <a:ln w="6350">
                  <a:solidFill>
                    <a:srgbClr val="800000">
                      <a:alpha val="65881"/>
                    </a:srgbClr>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9377" name="Group 136"/>
              <p:cNvGrpSpPr>
                <a:grpSpLocks noChangeAspect="1"/>
              </p:cNvGrpSpPr>
              <p:nvPr/>
            </p:nvGrpSpPr>
            <p:grpSpPr bwMode="auto">
              <a:xfrm>
                <a:off x="4174" y="3530"/>
                <a:ext cx="1538" cy="1357"/>
                <a:chOff x="14117" y="6933"/>
                <a:chExt cx="2561" cy="2264"/>
              </a:xfrm>
            </p:grpSpPr>
            <p:sp>
              <p:nvSpPr>
                <p:cNvPr id="9489" name="Freeform 137"/>
                <p:cNvSpPr>
                  <a:spLocks noChangeAspect="1"/>
                </p:cNvSpPr>
                <p:nvPr/>
              </p:nvSpPr>
              <p:spPr bwMode="auto">
                <a:xfrm>
                  <a:off x="14373" y="7004"/>
                  <a:ext cx="1959" cy="1321"/>
                </a:xfrm>
                <a:custGeom>
                  <a:avLst/>
                  <a:gdLst>
                    <a:gd name="T0" fmla="*/ 0 w 1959"/>
                    <a:gd name="T1" fmla="*/ 1113 h 1321"/>
                    <a:gd name="T2" fmla="*/ 1959 w 1959"/>
                    <a:gd name="T3" fmla="*/ 0 h 1321"/>
                    <a:gd name="T4" fmla="*/ 1951 w 1959"/>
                    <a:gd name="T5" fmla="*/ 103 h 1321"/>
                    <a:gd name="T6" fmla="*/ 92 w 1959"/>
                    <a:gd name="T7" fmla="*/ 1179 h 1321"/>
                    <a:gd name="T8" fmla="*/ 88 w 1959"/>
                    <a:gd name="T9" fmla="*/ 1321 h 1321"/>
                    <a:gd name="T10" fmla="*/ 0 w 1959"/>
                    <a:gd name="T11" fmla="*/ 1268 h 1321"/>
                    <a:gd name="T12" fmla="*/ 8 w 1959"/>
                    <a:gd name="T13" fmla="*/ 1136 h 1321"/>
                    <a:gd name="T14" fmla="*/ 0 60000 65536"/>
                    <a:gd name="T15" fmla="*/ 0 60000 65536"/>
                    <a:gd name="T16" fmla="*/ 0 60000 65536"/>
                    <a:gd name="T17" fmla="*/ 0 60000 65536"/>
                    <a:gd name="T18" fmla="*/ 0 60000 65536"/>
                    <a:gd name="T19" fmla="*/ 0 60000 65536"/>
                    <a:gd name="T20" fmla="*/ 0 60000 65536"/>
                    <a:gd name="T21" fmla="*/ 0 w 1959"/>
                    <a:gd name="T22" fmla="*/ 0 h 1321"/>
                    <a:gd name="T23" fmla="*/ 1959 w 1959"/>
                    <a:gd name="T24" fmla="*/ 1321 h 132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59" h="1321">
                      <a:moveTo>
                        <a:pt x="0" y="1113"/>
                      </a:moveTo>
                      <a:lnTo>
                        <a:pt x="1959" y="0"/>
                      </a:lnTo>
                      <a:lnTo>
                        <a:pt x="1951" y="103"/>
                      </a:lnTo>
                      <a:lnTo>
                        <a:pt x="92" y="1179"/>
                      </a:lnTo>
                      <a:lnTo>
                        <a:pt x="88" y="1321"/>
                      </a:lnTo>
                      <a:lnTo>
                        <a:pt x="0" y="1268"/>
                      </a:lnTo>
                      <a:lnTo>
                        <a:pt x="8" y="1136"/>
                      </a:lnTo>
                    </a:path>
                  </a:pathLst>
                </a:custGeom>
                <a:solidFill>
                  <a:srgbClr val="969696">
                    <a:alpha val="65881"/>
                  </a:srgbClr>
                </a:solidFill>
                <a:ln w="6350">
                  <a:solidFill>
                    <a:srgbClr val="000000">
                      <a:alpha val="65881"/>
                    </a:srgbClr>
                  </a:solidFill>
                  <a:round/>
                  <a:headEnd/>
                  <a:tailEnd/>
                </a:ln>
              </p:spPr>
              <p:txBody>
                <a:bodyPr/>
                <a:lstStyle/>
                <a:p>
                  <a:endParaRPr lang="en-US"/>
                </a:p>
              </p:txBody>
            </p:sp>
            <p:sp>
              <p:nvSpPr>
                <p:cNvPr id="9490" name="Freeform 138"/>
                <p:cNvSpPr>
                  <a:spLocks noChangeAspect="1"/>
                </p:cNvSpPr>
                <p:nvPr/>
              </p:nvSpPr>
              <p:spPr bwMode="auto">
                <a:xfrm>
                  <a:off x="14474" y="7041"/>
                  <a:ext cx="2043" cy="1181"/>
                </a:xfrm>
                <a:custGeom>
                  <a:avLst/>
                  <a:gdLst>
                    <a:gd name="T0" fmla="*/ 1938 w 2043"/>
                    <a:gd name="T1" fmla="*/ 0 h 1181"/>
                    <a:gd name="T2" fmla="*/ 2043 w 2043"/>
                    <a:gd name="T3" fmla="*/ 55 h 1181"/>
                    <a:gd name="T4" fmla="*/ 97 w 2043"/>
                    <a:gd name="T5" fmla="*/ 1181 h 1181"/>
                    <a:gd name="T6" fmla="*/ 0 w 2043"/>
                    <a:gd name="T7" fmla="*/ 1134 h 1181"/>
                    <a:gd name="T8" fmla="*/ 1938 w 2043"/>
                    <a:gd name="T9" fmla="*/ 0 h 1181"/>
                    <a:gd name="T10" fmla="*/ 0 60000 65536"/>
                    <a:gd name="T11" fmla="*/ 0 60000 65536"/>
                    <a:gd name="T12" fmla="*/ 0 60000 65536"/>
                    <a:gd name="T13" fmla="*/ 0 60000 65536"/>
                    <a:gd name="T14" fmla="*/ 0 60000 65536"/>
                    <a:gd name="T15" fmla="*/ 0 w 2043"/>
                    <a:gd name="T16" fmla="*/ 0 h 1181"/>
                    <a:gd name="T17" fmla="*/ 2043 w 2043"/>
                    <a:gd name="T18" fmla="*/ 1181 h 1181"/>
                  </a:gdLst>
                  <a:ahLst/>
                  <a:cxnLst>
                    <a:cxn ang="T10">
                      <a:pos x="T0" y="T1"/>
                    </a:cxn>
                    <a:cxn ang="T11">
                      <a:pos x="T2" y="T3"/>
                    </a:cxn>
                    <a:cxn ang="T12">
                      <a:pos x="T4" y="T5"/>
                    </a:cxn>
                    <a:cxn ang="T13">
                      <a:pos x="T6" y="T7"/>
                    </a:cxn>
                    <a:cxn ang="T14">
                      <a:pos x="T8" y="T9"/>
                    </a:cxn>
                  </a:cxnLst>
                  <a:rect l="T15" t="T16" r="T17" b="T18"/>
                  <a:pathLst>
                    <a:path w="2043" h="1181">
                      <a:moveTo>
                        <a:pt x="1938" y="0"/>
                      </a:moveTo>
                      <a:lnTo>
                        <a:pt x="2043" y="55"/>
                      </a:lnTo>
                      <a:lnTo>
                        <a:pt x="97" y="1181"/>
                      </a:lnTo>
                      <a:lnTo>
                        <a:pt x="0" y="1134"/>
                      </a:lnTo>
                      <a:lnTo>
                        <a:pt x="1938" y="0"/>
                      </a:lnTo>
                      <a:close/>
                    </a:path>
                  </a:pathLst>
                </a:custGeom>
                <a:solidFill>
                  <a:srgbClr val="99CC00">
                    <a:alpha val="65881"/>
                  </a:srgbClr>
                </a:solidFill>
                <a:ln w="6350">
                  <a:solidFill>
                    <a:srgbClr val="000000">
                      <a:alpha val="65881"/>
                    </a:srgbClr>
                  </a:solidFill>
                  <a:round/>
                  <a:headEnd/>
                  <a:tailEnd/>
                </a:ln>
              </p:spPr>
              <p:txBody>
                <a:bodyPr/>
                <a:lstStyle/>
                <a:p>
                  <a:endParaRPr lang="en-US"/>
                </a:p>
              </p:txBody>
            </p:sp>
            <p:sp>
              <p:nvSpPr>
                <p:cNvPr id="9491" name="Freeform 139"/>
                <p:cNvSpPr>
                  <a:spLocks noChangeAspect="1"/>
                </p:cNvSpPr>
                <p:nvPr/>
              </p:nvSpPr>
              <p:spPr bwMode="auto">
                <a:xfrm>
                  <a:off x="14276" y="8070"/>
                  <a:ext cx="278" cy="1106"/>
                </a:xfrm>
                <a:custGeom>
                  <a:avLst/>
                  <a:gdLst>
                    <a:gd name="T0" fmla="*/ 278 w 278"/>
                    <a:gd name="T1" fmla="*/ 1106 h 1106"/>
                    <a:gd name="T2" fmla="*/ 0 w 278"/>
                    <a:gd name="T3" fmla="*/ 944 h 1106"/>
                    <a:gd name="T4" fmla="*/ 0 w 278"/>
                    <a:gd name="T5" fmla="*/ 0 h 1106"/>
                    <a:gd name="T6" fmla="*/ 77 w 278"/>
                    <a:gd name="T7" fmla="*/ 47 h 1106"/>
                    <a:gd name="T8" fmla="*/ 97 w 278"/>
                    <a:gd name="T9" fmla="*/ 210 h 1106"/>
                    <a:gd name="T10" fmla="*/ 185 w 278"/>
                    <a:gd name="T11" fmla="*/ 255 h 1106"/>
                    <a:gd name="T12" fmla="*/ 189 w 278"/>
                    <a:gd name="T13" fmla="*/ 113 h 1106"/>
                    <a:gd name="T14" fmla="*/ 278 w 278"/>
                    <a:gd name="T15" fmla="*/ 162 h 1106"/>
                    <a:gd name="T16" fmla="*/ 278 w 278"/>
                    <a:gd name="T17" fmla="*/ 1106 h 110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78"/>
                    <a:gd name="T28" fmla="*/ 0 h 1106"/>
                    <a:gd name="T29" fmla="*/ 278 w 278"/>
                    <a:gd name="T30" fmla="*/ 1106 h 110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78" h="1106">
                      <a:moveTo>
                        <a:pt x="278" y="1106"/>
                      </a:moveTo>
                      <a:lnTo>
                        <a:pt x="0" y="944"/>
                      </a:lnTo>
                      <a:lnTo>
                        <a:pt x="0" y="0"/>
                      </a:lnTo>
                      <a:lnTo>
                        <a:pt x="77" y="47"/>
                      </a:lnTo>
                      <a:lnTo>
                        <a:pt x="97" y="210"/>
                      </a:lnTo>
                      <a:lnTo>
                        <a:pt x="185" y="255"/>
                      </a:lnTo>
                      <a:lnTo>
                        <a:pt x="189" y="113"/>
                      </a:lnTo>
                      <a:lnTo>
                        <a:pt x="278" y="162"/>
                      </a:lnTo>
                      <a:lnTo>
                        <a:pt x="278" y="1106"/>
                      </a:lnTo>
                      <a:close/>
                    </a:path>
                  </a:pathLst>
                </a:custGeom>
                <a:solidFill>
                  <a:srgbClr val="808000">
                    <a:alpha val="65881"/>
                  </a:srgbClr>
                </a:solidFill>
                <a:ln w="6350">
                  <a:solidFill>
                    <a:srgbClr val="000000">
                      <a:alpha val="65881"/>
                    </a:srgbClr>
                  </a:solidFill>
                  <a:round/>
                  <a:headEnd/>
                  <a:tailEnd/>
                </a:ln>
              </p:spPr>
              <p:txBody>
                <a:bodyPr/>
                <a:lstStyle/>
                <a:p>
                  <a:endParaRPr lang="en-US"/>
                </a:p>
              </p:txBody>
            </p:sp>
            <p:sp>
              <p:nvSpPr>
                <p:cNvPr id="9492" name="Freeform 140"/>
                <p:cNvSpPr>
                  <a:spLocks noChangeAspect="1"/>
                </p:cNvSpPr>
                <p:nvPr/>
              </p:nvSpPr>
              <p:spPr bwMode="auto">
                <a:xfrm>
                  <a:off x="14554" y="7092"/>
                  <a:ext cx="1963" cy="2084"/>
                </a:xfrm>
                <a:custGeom>
                  <a:avLst/>
                  <a:gdLst>
                    <a:gd name="T0" fmla="*/ 0 w 1963"/>
                    <a:gd name="T1" fmla="*/ 2084 h 2084"/>
                    <a:gd name="T2" fmla="*/ 0 w 1963"/>
                    <a:gd name="T3" fmla="*/ 1140 h 2084"/>
                    <a:gd name="T4" fmla="*/ 1963 w 1963"/>
                    <a:gd name="T5" fmla="*/ 0 h 2084"/>
                    <a:gd name="T6" fmla="*/ 1963 w 1963"/>
                    <a:gd name="T7" fmla="*/ 968 h 2084"/>
                    <a:gd name="T8" fmla="*/ 0 w 1963"/>
                    <a:gd name="T9" fmla="*/ 2084 h 2084"/>
                    <a:gd name="T10" fmla="*/ 0 60000 65536"/>
                    <a:gd name="T11" fmla="*/ 0 60000 65536"/>
                    <a:gd name="T12" fmla="*/ 0 60000 65536"/>
                    <a:gd name="T13" fmla="*/ 0 60000 65536"/>
                    <a:gd name="T14" fmla="*/ 0 60000 65536"/>
                    <a:gd name="T15" fmla="*/ 0 w 1963"/>
                    <a:gd name="T16" fmla="*/ 0 h 2084"/>
                    <a:gd name="T17" fmla="*/ 1963 w 1963"/>
                    <a:gd name="T18" fmla="*/ 2084 h 2084"/>
                  </a:gdLst>
                  <a:ahLst/>
                  <a:cxnLst>
                    <a:cxn ang="T10">
                      <a:pos x="T0" y="T1"/>
                    </a:cxn>
                    <a:cxn ang="T11">
                      <a:pos x="T2" y="T3"/>
                    </a:cxn>
                    <a:cxn ang="T12">
                      <a:pos x="T4" y="T5"/>
                    </a:cxn>
                    <a:cxn ang="T13">
                      <a:pos x="T6" y="T7"/>
                    </a:cxn>
                    <a:cxn ang="T14">
                      <a:pos x="T8" y="T9"/>
                    </a:cxn>
                  </a:cxnLst>
                  <a:rect l="T15" t="T16" r="T17" b="T18"/>
                  <a:pathLst>
                    <a:path w="1963" h="2084">
                      <a:moveTo>
                        <a:pt x="0" y="2084"/>
                      </a:moveTo>
                      <a:lnTo>
                        <a:pt x="0" y="1140"/>
                      </a:lnTo>
                      <a:lnTo>
                        <a:pt x="1963" y="0"/>
                      </a:lnTo>
                      <a:lnTo>
                        <a:pt x="1963" y="968"/>
                      </a:lnTo>
                      <a:lnTo>
                        <a:pt x="0" y="2084"/>
                      </a:lnTo>
                      <a:close/>
                    </a:path>
                  </a:pathLst>
                </a:custGeom>
                <a:solidFill>
                  <a:srgbClr val="99CC00">
                    <a:alpha val="65881"/>
                  </a:srgbClr>
                </a:solidFill>
                <a:ln w="6350">
                  <a:solidFill>
                    <a:srgbClr val="000000">
                      <a:alpha val="65881"/>
                    </a:srgbClr>
                  </a:solidFill>
                  <a:round/>
                  <a:headEnd/>
                  <a:tailEnd/>
                </a:ln>
              </p:spPr>
              <p:txBody>
                <a:bodyPr/>
                <a:lstStyle/>
                <a:p>
                  <a:endParaRPr lang="en-US"/>
                </a:p>
              </p:txBody>
            </p:sp>
            <p:grpSp>
              <p:nvGrpSpPr>
                <p:cNvPr id="9493" name="Group 141"/>
                <p:cNvGrpSpPr>
                  <a:grpSpLocks noChangeAspect="1"/>
                </p:cNvGrpSpPr>
                <p:nvPr/>
              </p:nvGrpSpPr>
              <p:grpSpPr bwMode="auto">
                <a:xfrm>
                  <a:off x="14117" y="6967"/>
                  <a:ext cx="2561" cy="2230"/>
                  <a:chOff x="13420" y="8314"/>
                  <a:chExt cx="2561" cy="2230"/>
                </a:xfrm>
              </p:grpSpPr>
              <p:sp>
                <p:nvSpPr>
                  <p:cNvPr id="9495" name="Line 142"/>
                  <p:cNvSpPr>
                    <a:spLocks noChangeAspect="1" noChangeShapeType="1"/>
                  </p:cNvSpPr>
                  <p:nvPr/>
                </p:nvSpPr>
                <p:spPr bwMode="auto">
                  <a:xfrm flipH="1">
                    <a:off x="13579" y="9411"/>
                    <a:ext cx="0" cy="964"/>
                  </a:xfrm>
                  <a:prstGeom prst="line">
                    <a:avLst/>
                  </a:prstGeom>
                  <a:noFill/>
                  <a:ln w="6350">
                    <a:solidFill>
                      <a:srgbClr val="000000">
                        <a:alpha val="65881"/>
                      </a:srgbClr>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496" name="Line 143"/>
                  <p:cNvSpPr>
                    <a:spLocks noChangeAspect="1" noChangeShapeType="1"/>
                  </p:cNvSpPr>
                  <p:nvPr/>
                </p:nvSpPr>
                <p:spPr bwMode="auto">
                  <a:xfrm rot="1800000" flipH="1">
                    <a:off x="13556" y="10446"/>
                    <a:ext cx="318" cy="0"/>
                  </a:xfrm>
                  <a:prstGeom prst="line">
                    <a:avLst/>
                  </a:prstGeom>
                  <a:noFill/>
                  <a:ln w="6350">
                    <a:solidFill>
                      <a:srgbClr val="000000">
                        <a:alpha val="65881"/>
                      </a:srgbClr>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497" name="Line 144"/>
                  <p:cNvSpPr>
                    <a:spLocks noChangeAspect="1" noChangeShapeType="1"/>
                  </p:cNvSpPr>
                  <p:nvPr/>
                </p:nvSpPr>
                <p:spPr bwMode="auto">
                  <a:xfrm flipH="1" flipV="1">
                    <a:off x="15820" y="8443"/>
                    <a:ext cx="0" cy="964"/>
                  </a:xfrm>
                  <a:prstGeom prst="line">
                    <a:avLst/>
                  </a:prstGeom>
                  <a:noFill/>
                  <a:ln w="6350">
                    <a:solidFill>
                      <a:srgbClr val="000000">
                        <a:alpha val="65881"/>
                      </a:srgbClr>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498" name="Line 145"/>
                  <p:cNvSpPr>
                    <a:spLocks noChangeAspect="1" noChangeShapeType="1"/>
                  </p:cNvSpPr>
                  <p:nvPr/>
                </p:nvSpPr>
                <p:spPr bwMode="auto">
                  <a:xfrm rot="9000000" flipH="1">
                    <a:off x="13420" y="8848"/>
                    <a:ext cx="2268" cy="0"/>
                  </a:xfrm>
                  <a:prstGeom prst="line">
                    <a:avLst/>
                  </a:prstGeom>
                  <a:noFill/>
                  <a:ln w="6350">
                    <a:solidFill>
                      <a:srgbClr val="000000">
                        <a:alpha val="65881"/>
                      </a:srgbClr>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9499" name="Group 146"/>
                  <p:cNvGrpSpPr>
                    <a:grpSpLocks noChangeAspect="1"/>
                  </p:cNvGrpSpPr>
                  <p:nvPr/>
                </p:nvGrpSpPr>
                <p:grpSpPr bwMode="auto">
                  <a:xfrm>
                    <a:off x="13571" y="9447"/>
                    <a:ext cx="306" cy="239"/>
                    <a:chOff x="12726" y="9289"/>
                    <a:chExt cx="306" cy="239"/>
                  </a:xfrm>
                </p:grpSpPr>
                <p:sp>
                  <p:nvSpPr>
                    <p:cNvPr id="9508" name="Line 147"/>
                    <p:cNvSpPr>
                      <a:spLocks noChangeAspect="1" noChangeShapeType="1"/>
                    </p:cNvSpPr>
                    <p:nvPr/>
                  </p:nvSpPr>
                  <p:spPr bwMode="auto">
                    <a:xfrm rot="1800000">
                      <a:off x="12811" y="9493"/>
                      <a:ext cx="121" cy="0"/>
                    </a:xfrm>
                    <a:prstGeom prst="line">
                      <a:avLst/>
                    </a:prstGeom>
                    <a:noFill/>
                    <a:ln w="6350">
                      <a:solidFill>
                        <a:srgbClr val="000000">
                          <a:alpha val="65881"/>
                        </a:srgbClr>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509" name="Line 148"/>
                    <p:cNvSpPr>
                      <a:spLocks noChangeAspect="1" noChangeShapeType="1"/>
                    </p:cNvSpPr>
                    <p:nvPr/>
                  </p:nvSpPr>
                  <p:spPr bwMode="auto">
                    <a:xfrm flipH="1" flipV="1">
                      <a:off x="12923" y="9358"/>
                      <a:ext cx="0" cy="170"/>
                    </a:xfrm>
                    <a:prstGeom prst="line">
                      <a:avLst/>
                    </a:prstGeom>
                    <a:noFill/>
                    <a:ln w="6350">
                      <a:solidFill>
                        <a:srgbClr val="000000">
                          <a:alpha val="65881"/>
                        </a:srgbClr>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510" name="Line 149"/>
                    <p:cNvSpPr>
                      <a:spLocks noChangeAspect="1" noChangeShapeType="1"/>
                    </p:cNvSpPr>
                    <p:nvPr/>
                  </p:nvSpPr>
                  <p:spPr bwMode="auto">
                    <a:xfrm rot="1800000">
                      <a:off x="12726" y="9289"/>
                      <a:ext cx="113" cy="0"/>
                    </a:xfrm>
                    <a:prstGeom prst="line">
                      <a:avLst/>
                    </a:prstGeom>
                    <a:noFill/>
                    <a:ln w="6350">
                      <a:solidFill>
                        <a:srgbClr val="000000">
                          <a:alpha val="65881"/>
                        </a:srgbClr>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511" name="Line 150"/>
                    <p:cNvSpPr>
                      <a:spLocks noChangeAspect="1" noChangeShapeType="1"/>
                    </p:cNvSpPr>
                    <p:nvPr/>
                  </p:nvSpPr>
                  <p:spPr bwMode="auto">
                    <a:xfrm flipH="1">
                      <a:off x="12831" y="9306"/>
                      <a:ext cx="0" cy="170"/>
                    </a:xfrm>
                    <a:prstGeom prst="line">
                      <a:avLst/>
                    </a:prstGeom>
                    <a:noFill/>
                    <a:ln w="6350">
                      <a:solidFill>
                        <a:srgbClr val="000000">
                          <a:alpha val="65881"/>
                        </a:srgbClr>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512" name="Line 151"/>
                    <p:cNvSpPr>
                      <a:spLocks noChangeAspect="1" noChangeShapeType="1"/>
                    </p:cNvSpPr>
                    <p:nvPr/>
                  </p:nvSpPr>
                  <p:spPr bwMode="auto">
                    <a:xfrm rot="1800000">
                      <a:off x="12919" y="9396"/>
                      <a:ext cx="113" cy="0"/>
                    </a:xfrm>
                    <a:prstGeom prst="line">
                      <a:avLst/>
                    </a:prstGeom>
                    <a:noFill/>
                    <a:ln w="6350">
                      <a:solidFill>
                        <a:srgbClr val="000000">
                          <a:alpha val="65881"/>
                        </a:srgbClr>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500" name="Line 152"/>
                  <p:cNvSpPr>
                    <a:spLocks noChangeAspect="1" noChangeShapeType="1"/>
                  </p:cNvSpPr>
                  <p:nvPr/>
                </p:nvSpPr>
                <p:spPr bwMode="auto">
                  <a:xfrm rot="9000000" flipH="1">
                    <a:off x="13523" y="8918"/>
                    <a:ext cx="2268" cy="0"/>
                  </a:xfrm>
                  <a:prstGeom prst="line">
                    <a:avLst/>
                  </a:prstGeom>
                  <a:noFill/>
                  <a:ln w="6350">
                    <a:solidFill>
                      <a:srgbClr val="000000">
                        <a:alpha val="65881"/>
                      </a:srgbClr>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501" name="Line 153"/>
                  <p:cNvSpPr>
                    <a:spLocks noChangeAspect="1" noChangeShapeType="1"/>
                  </p:cNvSpPr>
                  <p:nvPr/>
                </p:nvSpPr>
                <p:spPr bwMode="auto">
                  <a:xfrm rot="9000000" flipH="1">
                    <a:off x="13618" y="8963"/>
                    <a:ext cx="2268" cy="0"/>
                  </a:xfrm>
                  <a:prstGeom prst="line">
                    <a:avLst/>
                  </a:prstGeom>
                  <a:noFill/>
                  <a:ln w="6350">
                    <a:solidFill>
                      <a:srgbClr val="000000">
                        <a:alpha val="65881"/>
                      </a:srgbClr>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502" name="Line 154"/>
                  <p:cNvSpPr>
                    <a:spLocks noChangeAspect="1" noChangeShapeType="1"/>
                  </p:cNvSpPr>
                  <p:nvPr/>
                </p:nvSpPr>
                <p:spPr bwMode="auto">
                  <a:xfrm rot="9000000" flipH="1">
                    <a:off x="13713" y="9008"/>
                    <a:ext cx="2268" cy="0"/>
                  </a:xfrm>
                  <a:prstGeom prst="line">
                    <a:avLst/>
                  </a:prstGeom>
                  <a:noFill/>
                  <a:ln w="6350">
                    <a:solidFill>
                      <a:srgbClr val="000000">
                        <a:alpha val="65881"/>
                      </a:srgbClr>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503" name="Line 155"/>
                  <p:cNvSpPr>
                    <a:spLocks noChangeAspect="1" noChangeShapeType="1"/>
                  </p:cNvSpPr>
                  <p:nvPr/>
                </p:nvSpPr>
                <p:spPr bwMode="auto">
                  <a:xfrm flipH="1">
                    <a:off x="13857" y="9580"/>
                    <a:ext cx="0" cy="964"/>
                  </a:xfrm>
                  <a:prstGeom prst="line">
                    <a:avLst/>
                  </a:prstGeom>
                  <a:noFill/>
                  <a:ln w="6350">
                    <a:solidFill>
                      <a:srgbClr val="000000">
                        <a:alpha val="65881"/>
                      </a:srgbClr>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504" name="Line 156"/>
                  <p:cNvSpPr>
                    <a:spLocks noChangeAspect="1" noChangeShapeType="1"/>
                  </p:cNvSpPr>
                  <p:nvPr/>
                </p:nvSpPr>
                <p:spPr bwMode="auto">
                  <a:xfrm rot="1800000">
                    <a:off x="15522" y="8314"/>
                    <a:ext cx="113" cy="0"/>
                  </a:xfrm>
                  <a:prstGeom prst="line">
                    <a:avLst/>
                  </a:prstGeom>
                  <a:noFill/>
                  <a:ln w="6350">
                    <a:solidFill>
                      <a:srgbClr val="000000">
                        <a:alpha val="65881"/>
                      </a:srgbClr>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505" name="Line 157"/>
                  <p:cNvSpPr>
                    <a:spLocks noChangeAspect="1" noChangeShapeType="1"/>
                  </p:cNvSpPr>
                  <p:nvPr/>
                </p:nvSpPr>
                <p:spPr bwMode="auto">
                  <a:xfrm flipH="1">
                    <a:off x="15627" y="8331"/>
                    <a:ext cx="0" cy="108"/>
                  </a:xfrm>
                  <a:prstGeom prst="line">
                    <a:avLst/>
                  </a:prstGeom>
                  <a:noFill/>
                  <a:ln w="6350">
                    <a:solidFill>
                      <a:srgbClr val="000000">
                        <a:alpha val="65881"/>
                      </a:srgbClr>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506" name="Line 158"/>
                  <p:cNvSpPr>
                    <a:spLocks noChangeAspect="1" noChangeShapeType="1"/>
                  </p:cNvSpPr>
                  <p:nvPr/>
                </p:nvSpPr>
                <p:spPr bwMode="auto">
                  <a:xfrm rot="1800000">
                    <a:off x="15715" y="8421"/>
                    <a:ext cx="113" cy="0"/>
                  </a:xfrm>
                  <a:prstGeom prst="line">
                    <a:avLst/>
                  </a:prstGeom>
                  <a:noFill/>
                  <a:ln w="6350">
                    <a:solidFill>
                      <a:srgbClr val="000000">
                        <a:alpha val="65881"/>
                      </a:srgbClr>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507" name="Line 159"/>
                  <p:cNvSpPr>
                    <a:spLocks noChangeAspect="1" noChangeShapeType="1"/>
                  </p:cNvSpPr>
                  <p:nvPr/>
                </p:nvSpPr>
                <p:spPr bwMode="auto">
                  <a:xfrm rot="9000000" flipH="1">
                    <a:off x="13700" y="9972"/>
                    <a:ext cx="2268" cy="0"/>
                  </a:xfrm>
                  <a:prstGeom prst="line">
                    <a:avLst/>
                  </a:prstGeom>
                  <a:noFill/>
                  <a:ln w="6350">
                    <a:solidFill>
                      <a:srgbClr val="000000">
                        <a:alpha val="65881"/>
                      </a:srgbClr>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494" name="Freeform 160"/>
                <p:cNvSpPr>
                  <a:spLocks noChangeAspect="1"/>
                </p:cNvSpPr>
                <p:nvPr/>
              </p:nvSpPr>
              <p:spPr bwMode="auto">
                <a:xfrm>
                  <a:off x="14276" y="6933"/>
                  <a:ext cx="2048" cy="1184"/>
                </a:xfrm>
                <a:custGeom>
                  <a:avLst/>
                  <a:gdLst>
                    <a:gd name="T0" fmla="*/ 0 w 2048"/>
                    <a:gd name="T1" fmla="*/ 1127 h 1184"/>
                    <a:gd name="T2" fmla="*/ 1943 w 2048"/>
                    <a:gd name="T3" fmla="*/ 0 h 1184"/>
                    <a:gd name="T4" fmla="*/ 2048 w 2048"/>
                    <a:gd name="T5" fmla="*/ 63 h 1184"/>
                    <a:gd name="T6" fmla="*/ 97 w 2048"/>
                    <a:gd name="T7" fmla="*/ 1184 h 1184"/>
                    <a:gd name="T8" fmla="*/ 0 w 2048"/>
                    <a:gd name="T9" fmla="*/ 1127 h 1184"/>
                    <a:gd name="T10" fmla="*/ 0 60000 65536"/>
                    <a:gd name="T11" fmla="*/ 0 60000 65536"/>
                    <a:gd name="T12" fmla="*/ 0 60000 65536"/>
                    <a:gd name="T13" fmla="*/ 0 60000 65536"/>
                    <a:gd name="T14" fmla="*/ 0 60000 65536"/>
                    <a:gd name="T15" fmla="*/ 0 w 2048"/>
                    <a:gd name="T16" fmla="*/ 0 h 1184"/>
                    <a:gd name="T17" fmla="*/ 2048 w 2048"/>
                    <a:gd name="T18" fmla="*/ 1184 h 1184"/>
                  </a:gdLst>
                  <a:ahLst/>
                  <a:cxnLst>
                    <a:cxn ang="T10">
                      <a:pos x="T0" y="T1"/>
                    </a:cxn>
                    <a:cxn ang="T11">
                      <a:pos x="T2" y="T3"/>
                    </a:cxn>
                    <a:cxn ang="T12">
                      <a:pos x="T4" y="T5"/>
                    </a:cxn>
                    <a:cxn ang="T13">
                      <a:pos x="T6" y="T7"/>
                    </a:cxn>
                    <a:cxn ang="T14">
                      <a:pos x="T8" y="T9"/>
                    </a:cxn>
                  </a:cxnLst>
                  <a:rect l="T15" t="T16" r="T17" b="T18"/>
                  <a:pathLst>
                    <a:path w="2048" h="1184">
                      <a:moveTo>
                        <a:pt x="0" y="1127"/>
                      </a:moveTo>
                      <a:lnTo>
                        <a:pt x="1943" y="0"/>
                      </a:lnTo>
                      <a:lnTo>
                        <a:pt x="2048" y="63"/>
                      </a:lnTo>
                      <a:lnTo>
                        <a:pt x="97" y="1184"/>
                      </a:lnTo>
                      <a:lnTo>
                        <a:pt x="0" y="1127"/>
                      </a:lnTo>
                      <a:close/>
                    </a:path>
                  </a:pathLst>
                </a:custGeom>
                <a:solidFill>
                  <a:srgbClr val="99CC00">
                    <a:alpha val="65881"/>
                  </a:srgbClr>
                </a:solidFill>
                <a:ln w="6350">
                  <a:solidFill>
                    <a:srgbClr val="000000">
                      <a:alpha val="65881"/>
                    </a:srgbClr>
                  </a:solidFill>
                  <a:round/>
                  <a:headEnd/>
                  <a:tailEnd/>
                </a:ln>
              </p:spPr>
              <p:txBody>
                <a:bodyPr/>
                <a:lstStyle/>
                <a:p>
                  <a:endParaRPr lang="en-US"/>
                </a:p>
              </p:txBody>
            </p:sp>
          </p:grpSp>
          <p:sp>
            <p:nvSpPr>
              <p:cNvPr id="9378" name="Line 161"/>
              <p:cNvSpPr>
                <a:spLocks noChangeAspect="1" noChangeShapeType="1"/>
              </p:cNvSpPr>
              <p:nvPr/>
            </p:nvSpPr>
            <p:spPr bwMode="auto">
              <a:xfrm>
                <a:off x="5455" y="3058"/>
                <a:ext cx="1" cy="604"/>
              </a:xfrm>
              <a:prstGeom prst="line">
                <a:avLst/>
              </a:prstGeom>
              <a:noFill/>
              <a:ln w="6350">
                <a:solidFill>
                  <a:srgbClr val="339966">
                    <a:alpha val="65881"/>
                  </a:srgbClr>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79" name="Line 162"/>
              <p:cNvSpPr>
                <a:spLocks noChangeAspect="1" noChangeShapeType="1"/>
              </p:cNvSpPr>
              <p:nvPr/>
            </p:nvSpPr>
            <p:spPr bwMode="auto">
              <a:xfrm>
                <a:off x="4335" y="3545"/>
                <a:ext cx="0" cy="771"/>
              </a:xfrm>
              <a:prstGeom prst="line">
                <a:avLst/>
              </a:prstGeom>
              <a:noFill/>
              <a:ln w="6350">
                <a:solidFill>
                  <a:srgbClr val="339966">
                    <a:alpha val="65881"/>
                  </a:srgbClr>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80" name="Freeform 163"/>
              <p:cNvSpPr>
                <a:spLocks noChangeAspect="1"/>
              </p:cNvSpPr>
              <p:nvPr/>
            </p:nvSpPr>
            <p:spPr bwMode="auto">
              <a:xfrm>
                <a:off x="4339" y="3063"/>
                <a:ext cx="1128" cy="1257"/>
              </a:xfrm>
              <a:custGeom>
                <a:avLst/>
                <a:gdLst>
                  <a:gd name="T0" fmla="*/ 2 w 1881"/>
                  <a:gd name="T1" fmla="*/ 94 h 2096"/>
                  <a:gd name="T2" fmla="*/ 87 w 1881"/>
                  <a:gd name="T3" fmla="*/ 46 h 2096"/>
                  <a:gd name="T4" fmla="*/ 88 w 1881"/>
                  <a:gd name="T5" fmla="*/ 1 h 2096"/>
                  <a:gd name="T6" fmla="*/ 87 w 1881"/>
                  <a:gd name="T7" fmla="*/ 0 h 2096"/>
                  <a:gd name="T8" fmla="*/ 7 w 1881"/>
                  <a:gd name="T9" fmla="*/ 47 h 2096"/>
                  <a:gd name="T10" fmla="*/ 6 w 1881"/>
                  <a:gd name="T11" fmla="*/ 46 h 2096"/>
                  <a:gd name="T12" fmla="*/ 0 w 1881"/>
                  <a:gd name="T13" fmla="*/ 43 h 2096"/>
                  <a:gd name="T14" fmla="*/ 0 w 1881"/>
                  <a:gd name="T15" fmla="*/ 98 h 2096"/>
                  <a:gd name="T16" fmla="*/ 0 60000 65536"/>
                  <a:gd name="T17" fmla="*/ 0 60000 65536"/>
                  <a:gd name="T18" fmla="*/ 0 60000 65536"/>
                  <a:gd name="T19" fmla="*/ 0 60000 65536"/>
                  <a:gd name="T20" fmla="*/ 0 60000 65536"/>
                  <a:gd name="T21" fmla="*/ 0 60000 65536"/>
                  <a:gd name="T22" fmla="*/ 0 60000 65536"/>
                  <a:gd name="T23" fmla="*/ 0 60000 65536"/>
                  <a:gd name="T24" fmla="*/ 0 w 1881"/>
                  <a:gd name="T25" fmla="*/ 0 h 2096"/>
                  <a:gd name="T26" fmla="*/ 1881 w 1881"/>
                  <a:gd name="T27" fmla="*/ 2096 h 209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881" h="2096">
                    <a:moveTo>
                      <a:pt x="54" y="2008"/>
                    </a:moveTo>
                    <a:lnTo>
                      <a:pt x="1866" y="972"/>
                    </a:lnTo>
                    <a:lnTo>
                      <a:pt x="1881" y="11"/>
                    </a:lnTo>
                    <a:lnTo>
                      <a:pt x="1866" y="0"/>
                    </a:lnTo>
                    <a:lnTo>
                      <a:pt x="146" y="1000"/>
                    </a:lnTo>
                    <a:lnTo>
                      <a:pt x="129" y="989"/>
                    </a:lnTo>
                    <a:lnTo>
                      <a:pt x="0" y="914"/>
                    </a:lnTo>
                    <a:lnTo>
                      <a:pt x="0" y="2096"/>
                    </a:lnTo>
                  </a:path>
                </a:pathLst>
              </a:custGeom>
              <a:gradFill rotWithShape="0">
                <a:gsLst>
                  <a:gs pos="0">
                    <a:srgbClr val="339966">
                      <a:alpha val="65999"/>
                    </a:srgbClr>
                  </a:gs>
                  <a:gs pos="100000">
                    <a:srgbClr val="FFFFFF">
                      <a:alpha val="81000"/>
                    </a:srgbClr>
                  </a:gs>
                </a:gsLst>
                <a:lin ang="5400000" scaled="1"/>
              </a:gradFill>
              <a:ln w="6350">
                <a:solidFill>
                  <a:srgbClr val="000000">
                    <a:alpha val="65881"/>
                  </a:srgbClr>
                </a:solidFill>
                <a:round/>
                <a:headEnd/>
                <a:tailEnd/>
              </a:ln>
            </p:spPr>
            <p:txBody>
              <a:bodyPr/>
              <a:lstStyle/>
              <a:p>
                <a:endParaRPr lang="en-US"/>
              </a:p>
            </p:txBody>
          </p:sp>
          <p:grpSp>
            <p:nvGrpSpPr>
              <p:cNvPr id="9381" name="Group 164"/>
              <p:cNvGrpSpPr>
                <a:grpSpLocks noChangeAspect="1"/>
              </p:cNvGrpSpPr>
              <p:nvPr/>
            </p:nvGrpSpPr>
            <p:grpSpPr bwMode="auto">
              <a:xfrm>
                <a:off x="4413" y="3751"/>
                <a:ext cx="2078" cy="1589"/>
                <a:chOff x="5127" y="1124"/>
                <a:chExt cx="3465" cy="2648"/>
              </a:xfrm>
            </p:grpSpPr>
            <p:sp>
              <p:nvSpPr>
                <p:cNvPr id="9468" name="Freeform 165"/>
                <p:cNvSpPr>
                  <a:spLocks noChangeAspect="1"/>
                </p:cNvSpPr>
                <p:nvPr/>
              </p:nvSpPr>
              <p:spPr bwMode="auto">
                <a:xfrm>
                  <a:off x="5863" y="1124"/>
                  <a:ext cx="1974" cy="1140"/>
                </a:xfrm>
                <a:custGeom>
                  <a:avLst/>
                  <a:gdLst>
                    <a:gd name="T0" fmla="*/ 1460 w 1974"/>
                    <a:gd name="T1" fmla="*/ 1140 h 1140"/>
                    <a:gd name="T2" fmla="*/ 0 w 1974"/>
                    <a:gd name="T3" fmla="*/ 303 h 1140"/>
                    <a:gd name="T4" fmla="*/ 520 w 1974"/>
                    <a:gd name="T5" fmla="*/ 0 h 1140"/>
                    <a:gd name="T6" fmla="*/ 1974 w 1974"/>
                    <a:gd name="T7" fmla="*/ 843 h 1140"/>
                    <a:gd name="T8" fmla="*/ 1460 w 1974"/>
                    <a:gd name="T9" fmla="*/ 1140 h 1140"/>
                    <a:gd name="T10" fmla="*/ 0 60000 65536"/>
                    <a:gd name="T11" fmla="*/ 0 60000 65536"/>
                    <a:gd name="T12" fmla="*/ 0 60000 65536"/>
                    <a:gd name="T13" fmla="*/ 0 60000 65536"/>
                    <a:gd name="T14" fmla="*/ 0 60000 65536"/>
                    <a:gd name="T15" fmla="*/ 0 w 1974"/>
                    <a:gd name="T16" fmla="*/ 0 h 1140"/>
                    <a:gd name="T17" fmla="*/ 1974 w 1974"/>
                    <a:gd name="T18" fmla="*/ 1140 h 1140"/>
                  </a:gdLst>
                  <a:ahLst/>
                  <a:cxnLst>
                    <a:cxn ang="T10">
                      <a:pos x="T0" y="T1"/>
                    </a:cxn>
                    <a:cxn ang="T11">
                      <a:pos x="T2" y="T3"/>
                    </a:cxn>
                    <a:cxn ang="T12">
                      <a:pos x="T4" y="T5"/>
                    </a:cxn>
                    <a:cxn ang="T13">
                      <a:pos x="T6" y="T7"/>
                    </a:cxn>
                    <a:cxn ang="T14">
                      <a:pos x="T8" y="T9"/>
                    </a:cxn>
                  </a:cxnLst>
                  <a:rect l="T15" t="T16" r="T17" b="T18"/>
                  <a:pathLst>
                    <a:path w="1974" h="1140">
                      <a:moveTo>
                        <a:pt x="1460" y="1140"/>
                      </a:moveTo>
                      <a:lnTo>
                        <a:pt x="0" y="303"/>
                      </a:lnTo>
                      <a:lnTo>
                        <a:pt x="520" y="0"/>
                      </a:lnTo>
                      <a:lnTo>
                        <a:pt x="1974" y="843"/>
                      </a:lnTo>
                      <a:lnTo>
                        <a:pt x="1460" y="1140"/>
                      </a:lnTo>
                      <a:close/>
                    </a:path>
                  </a:pathLst>
                </a:custGeom>
                <a:solidFill>
                  <a:srgbClr val="FFF8B6">
                    <a:alpha val="65881"/>
                  </a:srgbClr>
                </a:solidFill>
                <a:ln w="6350">
                  <a:solidFill>
                    <a:srgbClr val="800000">
                      <a:alpha val="65881"/>
                    </a:srgbClr>
                  </a:solidFill>
                  <a:round/>
                  <a:headEnd/>
                  <a:tailEnd/>
                </a:ln>
              </p:spPr>
              <p:txBody>
                <a:bodyPr/>
                <a:lstStyle/>
                <a:p>
                  <a:endParaRPr lang="en-US"/>
                </a:p>
              </p:txBody>
            </p:sp>
            <p:sp>
              <p:nvSpPr>
                <p:cNvPr id="9469" name="Freeform 166"/>
                <p:cNvSpPr>
                  <a:spLocks noChangeAspect="1"/>
                </p:cNvSpPr>
                <p:nvPr/>
              </p:nvSpPr>
              <p:spPr bwMode="auto">
                <a:xfrm>
                  <a:off x="5251" y="1427"/>
                  <a:ext cx="2072" cy="1725"/>
                </a:xfrm>
                <a:custGeom>
                  <a:avLst/>
                  <a:gdLst>
                    <a:gd name="T0" fmla="*/ 1461 w 2072"/>
                    <a:gd name="T1" fmla="*/ 1725 h 1725"/>
                    <a:gd name="T2" fmla="*/ 0 w 2072"/>
                    <a:gd name="T3" fmla="*/ 887 h 1725"/>
                    <a:gd name="T4" fmla="*/ 612 w 2072"/>
                    <a:gd name="T5" fmla="*/ 0 h 1725"/>
                    <a:gd name="T6" fmla="*/ 2072 w 2072"/>
                    <a:gd name="T7" fmla="*/ 837 h 1725"/>
                    <a:gd name="T8" fmla="*/ 1461 w 2072"/>
                    <a:gd name="T9" fmla="*/ 1725 h 1725"/>
                    <a:gd name="T10" fmla="*/ 0 60000 65536"/>
                    <a:gd name="T11" fmla="*/ 0 60000 65536"/>
                    <a:gd name="T12" fmla="*/ 0 60000 65536"/>
                    <a:gd name="T13" fmla="*/ 0 60000 65536"/>
                    <a:gd name="T14" fmla="*/ 0 60000 65536"/>
                    <a:gd name="T15" fmla="*/ 0 w 2072"/>
                    <a:gd name="T16" fmla="*/ 0 h 1725"/>
                    <a:gd name="T17" fmla="*/ 2072 w 2072"/>
                    <a:gd name="T18" fmla="*/ 1725 h 1725"/>
                  </a:gdLst>
                  <a:ahLst/>
                  <a:cxnLst>
                    <a:cxn ang="T10">
                      <a:pos x="T0" y="T1"/>
                    </a:cxn>
                    <a:cxn ang="T11">
                      <a:pos x="T2" y="T3"/>
                    </a:cxn>
                    <a:cxn ang="T12">
                      <a:pos x="T4" y="T5"/>
                    </a:cxn>
                    <a:cxn ang="T13">
                      <a:pos x="T6" y="T7"/>
                    </a:cxn>
                    <a:cxn ang="T14">
                      <a:pos x="T8" y="T9"/>
                    </a:cxn>
                  </a:cxnLst>
                  <a:rect l="T15" t="T16" r="T17" b="T18"/>
                  <a:pathLst>
                    <a:path w="2072" h="1725">
                      <a:moveTo>
                        <a:pt x="1461" y="1725"/>
                      </a:moveTo>
                      <a:lnTo>
                        <a:pt x="0" y="887"/>
                      </a:lnTo>
                      <a:lnTo>
                        <a:pt x="612" y="0"/>
                      </a:lnTo>
                      <a:lnTo>
                        <a:pt x="2072" y="837"/>
                      </a:lnTo>
                      <a:lnTo>
                        <a:pt x="1461" y="1725"/>
                      </a:lnTo>
                      <a:close/>
                    </a:path>
                  </a:pathLst>
                </a:custGeom>
                <a:solidFill>
                  <a:srgbClr val="F3C83E">
                    <a:alpha val="65881"/>
                  </a:srgbClr>
                </a:solidFill>
                <a:ln w="6350">
                  <a:solidFill>
                    <a:srgbClr val="800000">
                      <a:alpha val="65881"/>
                    </a:srgbClr>
                  </a:solidFill>
                  <a:round/>
                  <a:headEnd/>
                  <a:tailEnd/>
                </a:ln>
              </p:spPr>
              <p:txBody>
                <a:bodyPr/>
                <a:lstStyle/>
                <a:p>
                  <a:endParaRPr lang="en-US"/>
                </a:p>
              </p:txBody>
            </p:sp>
            <p:sp>
              <p:nvSpPr>
                <p:cNvPr id="9470" name="Freeform 167"/>
                <p:cNvSpPr>
                  <a:spLocks noChangeAspect="1"/>
                </p:cNvSpPr>
                <p:nvPr/>
              </p:nvSpPr>
              <p:spPr bwMode="auto">
                <a:xfrm>
                  <a:off x="5244" y="2295"/>
                  <a:ext cx="1468" cy="1465"/>
                </a:xfrm>
                <a:custGeom>
                  <a:avLst/>
                  <a:gdLst>
                    <a:gd name="T0" fmla="*/ 1468 w 1468"/>
                    <a:gd name="T1" fmla="*/ 1465 h 1465"/>
                    <a:gd name="T2" fmla="*/ 4 w 1468"/>
                    <a:gd name="T3" fmla="*/ 627 h 1465"/>
                    <a:gd name="T4" fmla="*/ 0 w 1468"/>
                    <a:gd name="T5" fmla="*/ 0 h 1465"/>
                    <a:gd name="T6" fmla="*/ 1468 w 1468"/>
                    <a:gd name="T7" fmla="*/ 845 h 1465"/>
                    <a:gd name="T8" fmla="*/ 1468 w 1468"/>
                    <a:gd name="T9" fmla="*/ 1465 h 1465"/>
                    <a:gd name="T10" fmla="*/ 0 60000 65536"/>
                    <a:gd name="T11" fmla="*/ 0 60000 65536"/>
                    <a:gd name="T12" fmla="*/ 0 60000 65536"/>
                    <a:gd name="T13" fmla="*/ 0 60000 65536"/>
                    <a:gd name="T14" fmla="*/ 0 60000 65536"/>
                    <a:gd name="T15" fmla="*/ 0 w 1468"/>
                    <a:gd name="T16" fmla="*/ 0 h 1465"/>
                    <a:gd name="T17" fmla="*/ 1468 w 1468"/>
                    <a:gd name="T18" fmla="*/ 1465 h 1465"/>
                  </a:gdLst>
                  <a:ahLst/>
                  <a:cxnLst>
                    <a:cxn ang="T10">
                      <a:pos x="T0" y="T1"/>
                    </a:cxn>
                    <a:cxn ang="T11">
                      <a:pos x="T2" y="T3"/>
                    </a:cxn>
                    <a:cxn ang="T12">
                      <a:pos x="T4" y="T5"/>
                    </a:cxn>
                    <a:cxn ang="T13">
                      <a:pos x="T6" y="T7"/>
                    </a:cxn>
                    <a:cxn ang="T14">
                      <a:pos x="T8" y="T9"/>
                    </a:cxn>
                  </a:cxnLst>
                  <a:rect l="T15" t="T16" r="T17" b="T18"/>
                  <a:pathLst>
                    <a:path w="1468" h="1465">
                      <a:moveTo>
                        <a:pt x="1468" y="1465"/>
                      </a:moveTo>
                      <a:lnTo>
                        <a:pt x="4" y="627"/>
                      </a:lnTo>
                      <a:lnTo>
                        <a:pt x="0" y="0"/>
                      </a:lnTo>
                      <a:lnTo>
                        <a:pt x="1468" y="845"/>
                      </a:lnTo>
                      <a:lnTo>
                        <a:pt x="1468" y="1465"/>
                      </a:lnTo>
                      <a:close/>
                    </a:path>
                  </a:pathLst>
                </a:custGeom>
                <a:solidFill>
                  <a:srgbClr val="FFF16B">
                    <a:alpha val="65881"/>
                  </a:srgbClr>
                </a:solidFill>
                <a:ln w="6350">
                  <a:solidFill>
                    <a:srgbClr val="800000">
                      <a:alpha val="65881"/>
                    </a:srgbClr>
                  </a:solidFill>
                  <a:round/>
                  <a:headEnd/>
                  <a:tailEnd/>
                </a:ln>
              </p:spPr>
              <p:txBody>
                <a:bodyPr/>
                <a:lstStyle/>
                <a:p>
                  <a:endParaRPr lang="en-US"/>
                </a:p>
              </p:txBody>
            </p:sp>
            <p:sp>
              <p:nvSpPr>
                <p:cNvPr id="9471" name="Freeform 168"/>
                <p:cNvSpPr>
                  <a:spLocks noChangeAspect="1"/>
                </p:cNvSpPr>
                <p:nvPr/>
              </p:nvSpPr>
              <p:spPr bwMode="auto">
                <a:xfrm>
                  <a:off x="6715" y="1977"/>
                  <a:ext cx="1741" cy="1795"/>
                </a:xfrm>
                <a:custGeom>
                  <a:avLst/>
                  <a:gdLst>
                    <a:gd name="T0" fmla="*/ 0 w 1741"/>
                    <a:gd name="T1" fmla="*/ 1795 h 1795"/>
                    <a:gd name="T2" fmla="*/ 0 w 1741"/>
                    <a:gd name="T3" fmla="*/ 1175 h 1795"/>
                    <a:gd name="T4" fmla="*/ 585 w 1741"/>
                    <a:gd name="T5" fmla="*/ 303 h 1795"/>
                    <a:gd name="T6" fmla="*/ 1132 w 1741"/>
                    <a:gd name="T7" fmla="*/ 0 h 1795"/>
                    <a:gd name="T8" fmla="*/ 1741 w 1741"/>
                    <a:gd name="T9" fmla="*/ 162 h 1795"/>
                    <a:gd name="T10" fmla="*/ 1741 w 1741"/>
                    <a:gd name="T11" fmla="*/ 782 h 1795"/>
                    <a:gd name="T12" fmla="*/ 0 w 1741"/>
                    <a:gd name="T13" fmla="*/ 1795 h 1795"/>
                    <a:gd name="T14" fmla="*/ 0 60000 65536"/>
                    <a:gd name="T15" fmla="*/ 0 60000 65536"/>
                    <a:gd name="T16" fmla="*/ 0 60000 65536"/>
                    <a:gd name="T17" fmla="*/ 0 60000 65536"/>
                    <a:gd name="T18" fmla="*/ 0 60000 65536"/>
                    <a:gd name="T19" fmla="*/ 0 60000 65536"/>
                    <a:gd name="T20" fmla="*/ 0 60000 65536"/>
                    <a:gd name="T21" fmla="*/ 0 w 1741"/>
                    <a:gd name="T22" fmla="*/ 0 h 1795"/>
                    <a:gd name="T23" fmla="*/ 1741 w 1741"/>
                    <a:gd name="T24" fmla="*/ 1795 h 179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41" h="1795">
                      <a:moveTo>
                        <a:pt x="0" y="1795"/>
                      </a:moveTo>
                      <a:lnTo>
                        <a:pt x="0" y="1175"/>
                      </a:lnTo>
                      <a:lnTo>
                        <a:pt x="585" y="303"/>
                      </a:lnTo>
                      <a:lnTo>
                        <a:pt x="1132" y="0"/>
                      </a:lnTo>
                      <a:lnTo>
                        <a:pt x="1741" y="162"/>
                      </a:lnTo>
                      <a:lnTo>
                        <a:pt x="1741" y="782"/>
                      </a:lnTo>
                      <a:lnTo>
                        <a:pt x="0" y="1795"/>
                      </a:lnTo>
                      <a:close/>
                    </a:path>
                  </a:pathLst>
                </a:custGeom>
                <a:solidFill>
                  <a:srgbClr val="FFC22A">
                    <a:alpha val="65881"/>
                  </a:srgbClr>
                </a:solidFill>
                <a:ln w="6350">
                  <a:solidFill>
                    <a:srgbClr val="800000">
                      <a:alpha val="65881"/>
                    </a:srgbClr>
                  </a:solidFill>
                  <a:round/>
                  <a:headEnd/>
                  <a:tailEnd/>
                </a:ln>
              </p:spPr>
              <p:txBody>
                <a:bodyPr/>
                <a:lstStyle/>
                <a:p>
                  <a:endParaRPr lang="en-US"/>
                </a:p>
              </p:txBody>
            </p:sp>
            <p:grpSp>
              <p:nvGrpSpPr>
                <p:cNvPr id="9472" name="Group 169"/>
                <p:cNvGrpSpPr>
                  <a:grpSpLocks noChangeAspect="1"/>
                </p:cNvGrpSpPr>
                <p:nvPr/>
              </p:nvGrpSpPr>
              <p:grpSpPr bwMode="auto">
                <a:xfrm>
                  <a:off x="5127" y="1124"/>
                  <a:ext cx="3465" cy="2648"/>
                  <a:chOff x="12500" y="6853"/>
                  <a:chExt cx="3465" cy="2648"/>
                </a:xfrm>
              </p:grpSpPr>
              <p:sp>
                <p:nvSpPr>
                  <p:cNvPr id="9474" name="Line 170"/>
                  <p:cNvSpPr>
                    <a:spLocks noChangeAspect="1" noChangeShapeType="1"/>
                  </p:cNvSpPr>
                  <p:nvPr/>
                </p:nvSpPr>
                <p:spPr bwMode="auto">
                  <a:xfrm rot="1800000" flipH="1">
                    <a:off x="12504" y="9077"/>
                    <a:ext cx="1701" cy="0"/>
                  </a:xfrm>
                  <a:prstGeom prst="line">
                    <a:avLst/>
                  </a:prstGeom>
                  <a:noFill/>
                  <a:ln w="6350">
                    <a:solidFill>
                      <a:srgbClr val="800000">
                        <a:alpha val="65881"/>
                      </a:srgbClr>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475" name="Line 171"/>
                  <p:cNvSpPr>
                    <a:spLocks noChangeAspect="1" noChangeShapeType="1"/>
                  </p:cNvSpPr>
                  <p:nvPr/>
                </p:nvSpPr>
                <p:spPr bwMode="auto">
                  <a:xfrm rot="14400000" flipH="1">
                    <a:off x="14960" y="7993"/>
                    <a:ext cx="0" cy="2010"/>
                  </a:xfrm>
                  <a:prstGeom prst="line">
                    <a:avLst/>
                  </a:prstGeom>
                  <a:noFill/>
                  <a:ln w="6350">
                    <a:solidFill>
                      <a:srgbClr val="800000">
                        <a:alpha val="65881"/>
                      </a:srgbClr>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476" name="Line 172"/>
                  <p:cNvSpPr>
                    <a:spLocks noChangeAspect="1" noChangeShapeType="1"/>
                  </p:cNvSpPr>
                  <p:nvPr/>
                </p:nvSpPr>
                <p:spPr bwMode="auto">
                  <a:xfrm>
                    <a:off x="14088" y="8881"/>
                    <a:ext cx="0" cy="620"/>
                  </a:xfrm>
                  <a:prstGeom prst="line">
                    <a:avLst/>
                  </a:prstGeom>
                  <a:noFill/>
                  <a:ln w="6350">
                    <a:solidFill>
                      <a:srgbClr val="800000">
                        <a:alpha val="65881"/>
                      </a:srgbClr>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477" name="Line 173"/>
                  <p:cNvSpPr>
                    <a:spLocks noChangeAspect="1" noChangeShapeType="1"/>
                  </p:cNvSpPr>
                  <p:nvPr/>
                </p:nvSpPr>
                <p:spPr bwMode="auto">
                  <a:xfrm>
                    <a:off x="12624" y="8043"/>
                    <a:ext cx="0" cy="620"/>
                  </a:xfrm>
                  <a:prstGeom prst="line">
                    <a:avLst/>
                  </a:prstGeom>
                  <a:noFill/>
                  <a:ln w="6350">
                    <a:solidFill>
                      <a:srgbClr val="800000">
                        <a:alpha val="65881"/>
                      </a:srgbClr>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478" name="Line 174"/>
                  <p:cNvSpPr>
                    <a:spLocks noChangeAspect="1" noChangeShapeType="1"/>
                  </p:cNvSpPr>
                  <p:nvPr/>
                </p:nvSpPr>
                <p:spPr bwMode="auto">
                  <a:xfrm>
                    <a:off x="15829" y="7868"/>
                    <a:ext cx="0" cy="620"/>
                  </a:xfrm>
                  <a:prstGeom prst="line">
                    <a:avLst/>
                  </a:prstGeom>
                  <a:noFill/>
                  <a:ln w="6350">
                    <a:solidFill>
                      <a:srgbClr val="800000">
                        <a:alpha val="65881"/>
                      </a:srgbClr>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479" name="Line 175"/>
                  <p:cNvSpPr>
                    <a:spLocks noChangeAspect="1" noChangeShapeType="1"/>
                  </p:cNvSpPr>
                  <p:nvPr/>
                </p:nvSpPr>
                <p:spPr bwMode="auto">
                  <a:xfrm rot="1800000" flipH="1">
                    <a:off x="12500" y="8460"/>
                    <a:ext cx="1701" cy="0"/>
                  </a:xfrm>
                  <a:prstGeom prst="line">
                    <a:avLst/>
                  </a:prstGeom>
                  <a:noFill/>
                  <a:ln w="6350">
                    <a:solidFill>
                      <a:srgbClr val="800000">
                        <a:alpha val="65881"/>
                      </a:srgbClr>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480" name="Line 176"/>
                  <p:cNvSpPr>
                    <a:spLocks noChangeAspect="1" noChangeShapeType="1"/>
                  </p:cNvSpPr>
                  <p:nvPr/>
                </p:nvSpPr>
                <p:spPr bwMode="auto">
                  <a:xfrm rot="1800000" flipH="1">
                    <a:off x="13122" y="7587"/>
                    <a:ext cx="1701" cy="0"/>
                  </a:xfrm>
                  <a:prstGeom prst="line">
                    <a:avLst/>
                  </a:prstGeom>
                  <a:noFill/>
                  <a:ln w="6350">
                    <a:solidFill>
                      <a:srgbClr val="800000">
                        <a:alpha val="65881"/>
                      </a:srgbClr>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481" name="Line 177"/>
                  <p:cNvSpPr>
                    <a:spLocks noChangeAspect="1" noChangeShapeType="1"/>
                  </p:cNvSpPr>
                  <p:nvPr/>
                </p:nvSpPr>
                <p:spPr bwMode="auto">
                  <a:xfrm rot="1800000" flipH="1">
                    <a:off x="13645" y="7290"/>
                    <a:ext cx="1701" cy="0"/>
                  </a:xfrm>
                  <a:prstGeom prst="line">
                    <a:avLst/>
                  </a:prstGeom>
                  <a:noFill/>
                  <a:ln w="6350">
                    <a:solidFill>
                      <a:srgbClr val="800000">
                        <a:alpha val="65881"/>
                      </a:srgbClr>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482" name="Line 178"/>
                  <p:cNvSpPr>
                    <a:spLocks noChangeAspect="1" noChangeShapeType="1"/>
                  </p:cNvSpPr>
                  <p:nvPr/>
                </p:nvSpPr>
                <p:spPr bwMode="auto">
                  <a:xfrm flipV="1">
                    <a:off x="14696" y="7706"/>
                    <a:ext cx="524" cy="303"/>
                  </a:xfrm>
                  <a:prstGeom prst="line">
                    <a:avLst/>
                  </a:prstGeom>
                  <a:noFill/>
                  <a:ln w="6350">
                    <a:solidFill>
                      <a:srgbClr val="800000">
                        <a:alpha val="65881"/>
                      </a:srgbClr>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483" name="Line 179"/>
                  <p:cNvSpPr>
                    <a:spLocks noChangeAspect="1" noChangeShapeType="1"/>
                  </p:cNvSpPr>
                  <p:nvPr/>
                </p:nvSpPr>
                <p:spPr bwMode="auto">
                  <a:xfrm flipV="1">
                    <a:off x="14088" y="7993"/>
                    <a:ext cx="616" cy="888"/>
                  </a:xfrm>
                  <a:prstGeom prst="line">
                    <a:avLst/>
                  </a:prstGeom>
                  <a:noFill/>
                  <a:ln w="6350">
                    <a:solidFill>
                      <a:srgbClr val="800000">
                        <a:alpha val="65881"/>
                      </a:srgbClr>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484" name="Line 180"/>
                  <p:cNvSpPr>
                    <a:spLocks noChangeAspect="1" noChangeShapeType="1"/>
                  </p:cNvSpPr>
                  <p:nvPr/>
                </p:nvSpPr>
                <p:spPr bwMode="auto">
                  <a:xfrm>
                    <a:off x="15228" y="7710"/>
                    <a:ext cx="601" cy="158"/>
                  </a:xfrm>
                  <a:prstGeom prst="line">
                    <a:avLst/>
                  </a:prstGeom>
                  <a:noFill/>
                  <a:ln w="6350">
                    <a:solidFill>
                      <a:srgbClr val="800000">
                        <a:alpha val="65881"/>
                      </a:srgbClr>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485" name="Line 181"/>
                  <p:cNvSpPr>
                    <a:spLocks noChangeAspect="1" noChangeShapeType="1"/>
                  </p:cNvSpPr>
                  <p:nvPr/>
                </p:nvSpPr>
                <p:spPr bwMode="auto">
                  <a:xfrm flipV="1">
                    <a:off x="12620" y="7148"/>
                    <a:ext cx="616" cy="888"/>
                  </a:xfrm>
                  <a:prstGeom prst="line">
                    <a:avLst/>
                  </a:prstGeom>
                  <a:noFill/>
                  <a:ln w="6350">
                    <a:solidFill>
                      <a:srgbClr val="800000">
                        <a:alpha val="65881"/>
                      </a:srgbClr>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486" name="Line 182"/>
                  <p:cNvSpPr>
                    <a:spLocks noChangeAspect="1" noChangeShapeType="1"/>
                  </p:cNvSpPr>
                  <p:nvPr/>
                </p:nvSpPr>
                <p:spPr bwMode="auto">
                  <a:xfrm flipV="1">
                    <a:off x="13232" y="6853"/>
                    <a:ext cx="524" cy="303"/>
                  </a:xfrm>
                  <a:prstGeom prst="line">
                    <a:avLst/>
                  </a:prstGeom>
                  <a:noFill/>
                  <a:ln w="6350">
                    <a:solidFill>
                      <a:srgbClr val="800000">
                        <a:alpha val="65881"/>
                      </a:srgbClr>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487" name="Line 183"/>
                  <p:cNvSpPr>
                    <a:spLocks noChangeAspect="1" noChangeShapeType="1"/>
                  </p:cNvSpPr>
                  <p:nvPr/>
                </p:nvSpPr>
                <p:spPr bwMode="auto">
                  <a:xfrm>
                    <a:off x="13756" y="6853"/>
                    <a:ext cx="601" cy="158"/>
                  </a:xfrm>
                  <a:prstGeom prst="line">
                    <a:avLst/>
                  </a:prstGeom>
                  <a:noFill/>
                  <a:ln w="6350">
                    <a:solidFill>
                      <a:srgbClr val="800000">
                        <a:alpha val="65881"/>
                      </a:srgbClr>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488" name="Line 184"/>
                  <p:cNvSpPr>
                    <a:spLocks noChangeAspect="1" noChangeShapeType="1"/>
                  </p:cNvSpPr>
                  <p:nvPr/>
                </p:nvSpPr>
                <p:spPr bwMode="auto">
                  <a:xfrm rot="1800000" flipH="1">
                    <a:off x="14237" y="7438"/>
                    <a:ext cx="1701" cy="0"/>
                  </a:xfrm>
                  <a:prstGeom prst="line">
                    <a:avLst/>
                  </a:prstGeom>
                  <a:noFill/>
                  <a:ln w="6350">
                    <a:solidFill>
                      <a:srgbClr val="800000">
                        <a:alpha val="65881"/>
                      </a:srgbClr>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473" name="Freeform 185"/>
                <p:cNvSpPr>
                  <a:spLocks noChangeAspect="1"/>
                </p:cNvSpPr>
                <p:nvPr/>
              </p:nvSpPr>
              <p:spPr bwMode="auto">
                <a:xfrm>
                  <a:off x="6407" y="1124"/>
                  <a:ext cx="2024" cy="1013"/>
                </a:xfrm>
                <a:custGeom>
                  <a:avLst/>
                  <a:gdLst>
                    <a:gd name="T0" fmla="*/ 0 w 2024"/>
                    <a:gd name="T1" fmla="*/ 0 h 1013"/>
                    <a:gd name="T2" fmla="*/ 1433 w 2024"/>
                    <a:gd name="T3" fmla="*/ 843 h 1013"/>
                    <a:gd name="T4" fmla="*/ 2024 w 2024"/>
                    <a:gd name="T5" fmla="*/ 1013 h 1013"/>
                    <a:gd name="T6" fmla="*/ 556 w 2024"/>
                    <a:gd name="T7" fmla="*/ 158 h 1013"/>
                    <a:gd name="T8" fmla="*/ 0 w 2024"/>
                    <a:gd name="T9" fmla="*/ 0 h 1013"/>
                    <a:gd name="T10" fmla="*/ 0 60000 65536"/>
                    <a:gd name="T11" fmla="*/ 0 60000 65536"/>
                    <a:gd name="T12" fmla="*/ 0 60000 65536"/>
                    <a:gd name="T13" fmla="*/ 0 60000 65536"/>
                    <a:gd name="T14" fmla="*/ 0 60000 65536"/>
                    <a:gd name="T15" fmla="*/ 0 w 2024"/>
                    <a:gd name="T16" fmla="*/ 0 h 1013"/>
                    <a:gd name="T17" fmla="*/ 2024 w 2024"/>
                    <a:gd name="T18" fmla="*/ 1013 h 1013"/>
                  </a:gdLst>
                  <a:ahLst/>
                  <a:cxnLst>
                    <a:cxn ang="T10">
                      <a:pos x="T0" y="T1"/>
                    </a:cxn>
                    <a:cxn ang="T11">
                      <a:pos x="T2" y="T3"/>
                    </a:cxn>
                    <a:cxn ang="T12">
                      <a:pos x="T4" y="T5"/>
                    </a:cxn>
                    <a:cxn ang="T13">
                      <a:pos x="T6" y="T7"/>
                    </a:cxn>
                    <a:cxn ang="T14">
                      <a:pos x="T8" y="T9"/>
                    </a:cxn>
                  </a:cxnLst>
                  <a:rect l="T15" t="T16" r="T17" b="T18"/>
                  <a:pathLst>
                    <a:path w="2024" h="1013">
                      <a:moveTo>
                        <a:pt x="0" y="0"/>
                      </a:moveTo>
                      <a:lnTo>
                        <a:pt x="1433" y="843"/>
                      </a:lnTo>
                      <a:lnTo>
                        <a:pt x="2024" y="1013"/>
                      </a:lnTo>
                      <a:lnTo>
                        <a:pt x="556" y="158"/>
                      </a:lnTo>
                      <a:lnTo>
                        <a:pt x="0" y="0"/>
                      </a:lnTo>
                      <a:close/>
                    </a:path>
                  </a:pathLst>
                </a:custGeom>
                <a:solidFill>
                  <a:srgbClr val="F9E39E">
                    <a:alpha val="65881"/>
                  </a:srgbClr>
                </a:solidFill>
                <a:ln w="6350">
                  <a:solidFill>
                    <a:srgbClr val="800000">
                      <a:alpha val="65881"/>
                    </a:srgbClr>
                  </a:solidFill>
                  <a:round/>
                  <a:headEnd/>
                  <a:tailEnd/>
                </a:ln>
              </p:spPr>
              <p:txBody>
                <a:bodyPr/>
                <a:lstStyle/>
                <a:p>
                  <a:endParaRPr lang="en-US"/>
                </a:p>
              </p:txBody>
            </p:sp>
          </p:grpSp>
          <p:grpSp>
            <p:nvGrpSpPr>
              <p:cNvPr id="9382" name="Group 186"/>
              <p:cNvGrpSpPr>
                <a:grpSpLocks noChangeAspect="1"/>
              </p:cNvGrpSpPr>
              <p:nvPr/>
            </p:nvGrpSpPr>
            <p:grpSpPr bwMode="auto">
              <a:xfrm>
                <a:off x="3142" y="2162"/>
                <a:ext cx="2500" cy="1505"/>
                <a:chOff x="7998" y="2929"/>
                <a:chExt cx="4166" cy="2508"/>
              </a:xfrm>
            </p:grpSpPr>
            <p:sp>
              <p:nvSpPr>
                <p:cNvPr id="9450" name="Freeform 187"/>
                <p:cNvSpPr>
                  <a:spLocks noChangeAspect="1"/>
                </p:cNvSpPr>
                <p:nvPr/>
              </p:nvSpPr>
              <p:spPr bwMode="auto">
                <a:xfrm>
                  <a:off x="8160" y="2929"/>
                  <a:ext cx="3850" cy="2223"/>
                </a:xfrm>
                <a:custGeom>
                  <a:avLst/>
                  <a:gdLst>
                    <a:gd name="T0" fmla="*/ 1960 w 3850"/>
                    <a:gd name="T1" fmla="*/ 2223 h 2223"/>
                    <a:gd name="T2" fmla="*/ 0 w 3850"/>
                    <a:gd name="T3" fmla="*/ 1104 h 2223"/>
                    <a:gd name="T4" fmla="*/ 1870 w 3850"/>
                    <a:gd name="T5" fmla="*/ 0 h 2223"/>
                    <a:gd name="T6" fmla="*/ 3850 w 3850"/>
                    <a:gd name="T7" fmla="*/ 1132 h 2223"/>
                    <a:gd name="T8" fmla="*/ 1960 w 3850"/>
                    <a:gd name="T9" fmla="*/ 2223 h 2223"/>
                    <a:gd name="T10" fmla="*/ 0 60000 65536"/>
                    <a:gd name="T11" fmla="*/ 0 60000 65536"/>
                    <a:gd name="T12" fmla="*/ 0 60000 65536"/>
                    <a:gd name="T13" fmla="*/ 0 60000 65536"/>
                    <a:gd name="T14" fmla="*/ 0 60000 65536"/>
                    <a:gd name="T15" fmla="*/ 0 w 3850"/>
                    <a:gd name="T16" fmla="*/ 0 h 2223"/>
                    <a:gd name="T17" fmla="*/ 3850 w 3850"/>
                    <a:gd name="T18" fmla="*/ 2223 h 2223"/>
                  </a:gdLst>
                  <a:ahLst/>
                  <a:cxnLst>
                    <a:cxn ang="T10">
                      <a:pos x="T0" y="T1"/>
                    </a:cxn>
                    <a:cxn ang="T11">
                      <a:pos x="T2" y="T3"/>
                    </a:cxn>
                    <a:cxn ang="T12">
                      <a:pos x="T4" y="T5"/>
                    </a:cxn>
                    <a:cxn ang="T13">
                      <a:pos x="T6" y="T7"/>
                    </a:cxn>
                    <a:cxn ang="T14">
                      <a:pos x="T8" y="T9"/>
                    </a:cxn>
                  </a:cxnLst>
                  <a:rect l="T15" t="T16" r="T17" b="T18"/>
                  <a:pathLst>
                    <a:path w="3850" h="2223">
                      <a:moveTo>
                        <a:pt x="1960" y="2223"/>
                      </a:moveTo>
                      <a:lnTo>
                        <a:pt x="0" y="1104"/>
                      </a:lnTo>
                      <a:lnTo>
                        <a:pt x="1870" y="0"/>
                      </a:lnTo>
                      <a:lnTo>
                        <a:pt x="3850" y="1132"/>
                      </a:lnTo>
                      <a:lnTo>
                        <a:pt x="1960" y="2223"/>
                      </a:lnTo>
                      <a:close/>
                    </a:path>
                  </a:pathLst>
                </a:custGeom>
                <a:solidFill>
                  <a:srgbClr val="F3C83E">
                    <a:alpha val="65881"/>
                  </a:srgbClr>
                </a:solidFill>
                <a:ln w="6350">
                  <a:solidFill>
                    <a:srgbClr val="800000">
                      <a:alpha val="65881"/>
                    </a:srgbClr>
                  </a:solidFill>
                  <a:round/>
                  <a:headEnd/>
                  <a:tailEnd/>
                </a:ln>
              </p:spPr>
              <p:txBody>
                <a:bodyPr/>
                <a:lstStyle/>
                <a:p>
                  <a:endParaRPr lang="en-US"/>
                </a:p>
              </p:txBody>
            </p:sp>
            <p:sp>
              <p:nvSpPr>
                <p:cNvPr id="9451" name="Freeform 188"/>
                <p:cNvSpPr>
                  <a:spLocks noChangeAspect="1"/>
                </p:cNvSpPr>
                <p:nvPr/>
              </p:nvSpPr>
              <p:spPr bwMode="auto">
                <a:xfrm>
                  <a:off x="10120" y="4061"/>
                  <a:ext cx="1890" cy="1368"/>
                </a:xfrm>
                <a:custGeom>
                  <a:avLst/>
                  <a:gdLst>
                    <a:gd name="T0" fmla="*/ 0 w 1890"/>
                    <a:gd name="T1" fmla="*/ 1081 h 1368"/>
                    <a:gd name="T2" fmla="*/ 1890 w 1890"/>
                    <a:gd name="T3" fmla="*/ 0 h 1368"/>
                    <a:gd name="T4" fmla="*/ 1890 w 1890"/>
                    <a:gd name="T5" fmla="*/ 275 h 1368"/>
                    <a:gd name="T6" fmla="*/ 0 w 1890"/>
                    <a:gd name="T7" fmla="*/ 1368 h 1368"/>
                    <a:gd name="T8" fmla="*/ 0 w 1890"/>
                    <a:gd name="T9" fmla="*/ 1081 h 1368"/>
                    <a:gd name="T10" fmla="*/ 0 60000 65536"/>
                    <a:gd name="T11" fmla="*/ 0 60000 65536"/>
                    <a:gd name="T12" fmla="*/ 0 60000 65536"/>
                    <a:gd name="T13" fmla="*/ 0 60000 65536"/>
                    <a:gd name="T14" fmla="*/ 0 60000 65536"/>
                    <a:gd name="T15" fmla="*/ 0 w 1890"/>
                    <a:gd name="T16" fmla="*/ 0 h 1368"/>
                    <a:gd name="T17" fmla="*/ 1890 w 1890"/>
                    <a:gd name="T18" fmla="*/ 1368 h 1368"/>
                  </a:gdLst>
                  <a:ahLst/>
                  <a:cxnLst>
                    <a:cxn ang="T10">
                      <a:pos x="T0" y="T1"/>
                    </a:cxn>
                    <a:cxn ang="T11">
                      <a:pos x="T2" y="T3"/>
                    </a:cxn>
                    <a:cxn ang="T12">
                      <a:pos x="T4" y="T5"/>
                    </a:cxn>
                    <a:cxn ang="T13">
                      <a:pos x="T6" y="T7"/>
                    </a:cxn>
                    <a:cxn ang="T14">
                      <a:pos x="T8" y="T9"/>
                    </a:cxn>
                  </a:cxnLst>
                  <a:rect l="T15" t="T16" r="T17" b="T18"/>
                  <a:pathLst>
                    <a:path w="1890" h="1368">
                      <a:moveTo>
                        <a:pt x="0" y="1081"/>
                      </a:moveTo>
                      <a:lnTo>
                        <a:pt x="1890" y="0"/>
                      </a:lnTo>
                      <a:lnTo>
                        <a:pt x="1890" y="275"/>
                      </a:lnTo>
                      <a:lnTo>
                        <a:pt x="0" y="1368"/>
                      </a:lnTo>
                      <a:lnTo>
                        <a:pt x="0" y="1081"/>
                      </a:lnTo>
                      <a:close/>
                    </a:path>
                  </a:pathLst>
                </a:custGeom>
                <a:solidFill>
                  <a:srgbClr val="FF6600">
                    <a:alpha val="65881"/>
                  </a:srgbClr>
                </a:solidFill>
                <a:ln w="6350">
                  <a:solidFill>
                    <a:srgbClr val="800000">
                      <a:alpha val="65881"/>
                    </a:srgbClr>
                  </a:solidFill>
                  <a:round/>
                  <a:headEnd/>
                  <a:tailEnd/>
                </a:ln>
              </p:spPr>
              <p:txBody>
                <a:bodyPr/>
                <a:lstStyle/>
                <a:p>
                  <a:endParaRPr lang="en-US"/>
                </a:p>
              </p:txBody>
            </p:sp>
            <p:sp>
              <p:nvSpPr>
                <p:cNvPr id="9452" name="Freeform 189"/>
                <p:cNvSpPr>
                  <a:spLocks noChangeAspect="1"/>
                </p:cNvSpPr>
                <p:nvPr/>
              </p:nvSpPr>
              <p:spPr bwMode="auto">
                <a:xfrm>
                  <a:off x="8160" y="4033"/>
                  <a:ext cx="1960" cy="1396"/>
                </a:xfrm>
                <a:custGeom>
                  <a:avLst/>
                  <a:gdLst>
                    <a:gd name="T0" fmla="*/ 0 w 1960"/>
                    <a:gd name="T1" fmla="*/ 0 h 1396"/>
                    <a:gd name="T2" fmla="*/ 0 w 1960"/>
                    <a:gd name="T3" fmla="*/ 283 h 1396"/>
                    <a:gd name="T4" fmla="*/ 1745 w 1960"/>
                    <a:gd name="T5" fmla="*/ 1279 h 1396"/>
                    <a:gd name="T6" fmla="*/ 1745 w 1960"/>
                    <a:gd name="T7" fmla="*/ 1121 h 1396"/>
                    <a:gd name="T8" fmla="*/ 1865 w 1960"/>
                    <a:gd name="T9" fmla="*/ 1180 h 1396"/>
                    <a:gd name="T10" fmla="*/ 1857 w 1960"/>
                    <a:gd name="T11" fmla="*/ 1339 h 1396"/>
                    <a:gd name="T12" fmla="*/ 1960 w 1960"/>
                    <a:gd name="T13" fmla="*/ 1396 h 1396"/>
                    <a:gd name="T14" fmla="*/ 1960 w 1960"/>
                    <a:gd name="T15" fmla="*/ 1121 h 1396"/>
                    <a:gd name="T16" fmla="*/ 0 w 1960"/>
                    <a:gd name="T17" fmla="*/ 0 h 139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960"/>
                    <a:gd name="T28" fmla="*/ 0 h 1396"/>
                    <a:gd name="T29" fmla="*/ 1960 w 1960"/>
                    <a:gd name="T30" fmla="*/ 1396 h 139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960" h="1396">
                      <a:moveTo>
                        <a:pt x="0" y="0"/>
                      </a:moveTo>
                      <a:lnTo>
                        <a:pt x="0" y="283"/>
                      </a:lnTo>
                      <a:lnTo>
                        <a:pt x="1745" y="1279"/>
                      </a:lnTo>
                      <a:lnTo>
                        <a:pt x="1745" y="1121"/>
                      </a:lnTo>
                      <a:lnTo>
                        <a:pt x="1865" y="1180"/>
                      </a:lnTo>
                      <a:lnTo>
                        <a:pt x="1857" y="1339"/>
                      </a:lnTo>
                      <a:lnTo>
                        <a:pt x="1960" y="1396"/>
                      </a:lnTo>
                      <a:lnTo>
                        <a:pt x="1960" y="1121"/>
                      </a:lnTo>
                      <a:lnTo>
                        <a:pt x="0" y="0"/>
                      </a:lnTo>
                      <a:close/>
                    </a:path>
                  </a:pathLst>
                </a:custGeom>
                <a:solidFill>
                  <a:srgbClr val="FF9900">
                    <a:alpha val="65881"/>
                  </a:srgbClr>
                </a:solidFill>
                <a:ln w="6350">
                  <a:solidFill>
                    <a:srgbClr val="800000">
                      <a:alpha val="65881"/>
                    </a:srgbClr>
                  </a:solidFill>
                  <a:round/>
                  <a:headEnd/>
                  <a:tailEnd/>
                </a:ln>
              </p:spPr>
              <p:txBody>
                <a:bodyPr/>
                <a:lstStyle/>
                <a:p>
                  <a:endParaRPr lang="en-US"/>
                </a:p>
              </p:txBody>
            </p:sp>
            <p:grpSp>
              <p:nvGrpSpPr>
                <p:cNvPr id="9453" name="Group 190"/>
                <p:cNvGrpSpPr>
                  <a:grpSpLocks noChangeAspect="1"/>
                </p:cNvGrpSpPr>
                <p:nvPr/>
              </p:nvGrpSpPr>
              <p:grpSpPr bwMode="auto">
                <a:xfrm>
                  <a:off x="7998" y="3474"/>
                  <a:ext cx="4166" cy="1963"/>
                  <a:chOff x="11154" y="6561"/>
                  <a:chExt cx="4166" cy="1963"/>
                </a:xfrm>
              </p:grpSpPr>
              <p:sp>
                <p:nvSpPr>
                  <p:cNvPr id="9454" name="Line 191"/>
                  <p:cNvSpPr>
                    <a:spLocks noChangeAspect="1" noChangeShapeType="1"/>
                  </p:cNvSpPr>
                  <p:nvPr/>
                </p:nvSpPr>
                <p:spPr bwMode="auto">
                  <a:xfrm rot="1800000">
                    <a:off x="13065" y="8269"/>
                    <a:ext cx="121" cy="0"/>
                  </a:xfrm>
                  <a:prstGeom prst="line">
                    <a:avLst/>
                  </a:prstGeom>
                  <a:noFill/>
                  <a:ln w="6350">
                    <a:solidFill>
                      <a:srgbClr val="800000">
                        <a:alpha val="65881"/>
                      </a:srgbClr>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455" name="Line 192"/>
                  <p:cNvSpPr>
                    <a:spLocks noChangeAspect="1" noChangeShapeType="1"/>
                  </p:cNvSpPr>
                  <p:nvPr/>
                </p:nvSpPr>
                <p:spPr bwMode="auto">
                  <a:xfrm rot="10800000" flipH="1" flipV="1">
                    <a:off x="13173" y="8289"/>
                    <a:ext cx="0" cy="170"/>
                  </a:xfrm>
                  <a:prstGeom prst="line">
                    <a:avLst/>
                  </a:prstGeom>
                  <a:noFill/>
                  <a:ln w="6350">
                    <a:solidFill>
                      <a:srgbClr val="800000">
                        <a:alpha val="65881"/>
                      </a:srgbClr>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456" name="Line 193"/>
                  <p:cNvSpPr>
                    <a:spLocks noChangeAspect="1" noChangeShapeType="1"/>
                  </p:cNvSpPr>
                  <p:nvPr/>
                </p:nvSpPr>
                <p:spPr bwMode="auto">
                  <a:xfrm rot="1800000">
                    <a:off x="11180" y="7889"/>
                    <a:ext cx="2001" cy="0"/>
                  </a:xfrm>
                  <a:prstGeom prst="line">
                    <a:avLst/>
                  </a:prstGeom>
                  <a:noFill/>
                  <a:ln w="6350">
                    <a:solidFill>
                      <a:srgbClr val="800000">
                        <a:alpha val="65881"/>
                      </a:srgbClr>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457" name="Line 194"/>
                  <p:cNvSpPr>
                    <a:spLocks noChangeAspect="1" noChangeShapeType="1"/>
                  </p:cNvSpPr>
                  <p:nvPr/>
                </p:nvSpPr>
                <p:spPr bwMode="auto">
                  <a:xfrm rot="10800000" flipH="1">
                    <a:off x="11316" y="7120"/>
                    <a:ext cx="0" cy="283"/>
                  </a:xfrm>
                  <a:prstGeom prst="line">
                    <a:avLst/>
                  </a:prstGeom>
                  <a:noFill/>
                  <a:ln w="6350">
                    <a:solidFill>
                      <a:srgbClr val="800000">
                        <a:alpha val="65881"/>
                      </a:srgbClr>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458" name="Line 195"/>
                  <p:cNvSpPr>
                    <a:spLocks noChangeAspect="1" noChangeShapeType="1"/>
                  </p:cNvSpPr>
                  <p:nvPr/>
                </p:nvSpPr>
                <p:spPr bwMode="auto">
                  <a:xfrm rot="12600000" flipV="1">
                    <a:off x="11154" y="7680"/>
                    <a:ext cx="2281" cy="0"/>
                  </a:xfrm>
                  <a:prstGeom prst="line">
                    <a:avLst/>
                  </a:prstGeom>
                  <a:noFill/>
                  <a:ln w="6350">
                    <a:solidFill>
                      <a:srgbClr val="800000">
                        <a:alpha val="65881"/>
                      </a:srgbClr>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459" name="Line 196"/>
                  <p:cNvSpPr>
                    <a:spLocks noChangeAspect="1" noChangeShapeType="1"/>
                  </p:cNvSpPr>
                  <p:nvPr/>
                </p:nvSpPr>
                <p:spPr bwMode="auto">
                  <a:xfrm rot="1800000">
                    <a:off x="13162" y="8480"/>
                    <a:ext cx="114" cy="0"/>
                  </a:xfrm>
                  <a:prstGeom prst="line">
                    <a:avLst/>
                  </a:prstGeom>
                  <a:noFill/>
                  <a:ln w="6350">
                    <a:solidFill>
                      <a:srgbClr val="800000">
                        <a:alpha val="65881"/>
                      </a:srgbClr>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460" name="Line 197"/>
                  <p:cNvSpPr>
                    <a:spLocks noChangeAspect="1" noChangeShapeType="1"/>
                  </p:cNvSpPr>
                  <p:nvPr/>
                </p:nvSpPr>
                <p:spPr bwMode="auto">
                  <a:xfrm rot="10800000" flipH="1">
                    <a:off x="13061" y="8229"/>
                    <a:ext cx="0" cy="170"/>
                  </a:xfrm>
                  <a:prstGeom prst="line">
                    <a:avLst/>
                  </a:prstGeom>
                  <a:noFill/>
                  <a:ln w="6350">
                    <a:solidFill>
                      <a:srgbClr val="800000">
                        <a:alpha val="65881"/>
                      </a:srgbClr>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461" name="Line 198"/>
                  <p:cNvSpPr>
                    <a:spLocks noChangeAspect="1" noChangeShapeType="1"/>
                  </p:cNvSpPr>
                  <p:nvPr/>
                </p:nvSpPr>
                <p:spPr bwMode="auto">
                  <a:xfrm rot="3600000" flipH="1">
                    <a:off x="12271" y="5472"/>
                    <a:ext cx="0" cy="2177"/>
                  </a:xfrm>
                  <a:prstGeom prst="line">
                    <a:avLst/>
                  </a:prstGeom>
                  <a:noFill/>
                  <a:ln w="6350">
                    <a:solidFill>
                      <a:srgbClr val="800000">
                        <a:alpha val="65881"/>
                      </a:srgbClr>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462" name="Line 199"/>
                  <p:cNvSpPr>
                    <a:spLocks noChangeAspect="1" noChangeShapeType="1"/>
                  </p:cNvSpPr>
                  <p:nvPr/>
                </p:nvSpPr>
                <p:spPr bwMode="auto">
                  <a:xfrm rot="3600000" flipH="1">
                    <a:off x="14208" y="6611"/>
                    <a:ext cx="0" cy="2177"/>
                  </a:xfrm>
                  <a:prstGeom prst="line">
                    <a:avLst/>
                  </a:prstGeom>
                  <a:noFill/>
                  <a:ln w="6350">
                    <a:solidFill>
                      <a:srgbClr val="800000">
                        <a:alpha val="65881"/>
                      </a:srgbClr>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463" name="Line 200"/>
                  <p:cNvSpPr>
                    <a:spLocks noChangeAspect="1" noChangeShapeType="1"/>
                  </p:cNvSpPr>
                  <p:nvPr/>
                </p:nvSpPr>
                <p:spPr bwMode="auto">
                  <a:xfrm rot="10800000" flipH="1">
                    <a:off x="13276" y="8241"/>
                    <a:ext cx="0" cy="283"/>
                  </a:xfrm>
                  <a:prstGeom prst="line">
                    <a:avLst/>
                  </a:prstGeom>
                  <a:noFill/>
                  <a:ln w="6350">
                    <a:solidFill>
                      <a:srgbClr val="800000">
                        <a:alpha val="65881"/>
                      </a:srgbClr>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464" name="Line 201"/>
                  <p:cNvSpPr>
                    <a:spLocks noChangeAspect="1" noChangeShapeType="1"/>
                  </p:cNvSpPr>
                  <p:nvPr/>
                </p:nvSpPr>
                <p:spPr bwMode="auto">
                  <a:xfrm rot="10800000" flipH="1">
                    <a:off x="15166" y="7148"/>
                    <a:ext cx="0" cy="283"/>
                  </a:xfrm>
                  <a:prstGeom prst="line">
                    <a:avLst/>
                  </a:prstGeom>
                  <a:noFill/>
                  <a:ln w="6350">
                    <a:solidFill>
                      <a:srgbClr val="800000">
                        <a:alpha val="65881"/>
                      </a:srgbClr>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465" name="Line 202"/>
                  <p:cNvSpPr>
                    <a:spLocks noChangeAspect="1" noChangeShapeType="1"/>
                  </p:cNvSpPr>
                  <p:nvPr/>
                </p:nvSpPr>
                <p:spPr bwMode="auto">
                  <a:xfrm rot="12600000" flipV="1">
                    <a:off x="13039" y="6585"/>
                    <a:ext cx="2281" cy="0"/>
                  </a:xfrm>
                  <a:prstGeom prst="line">
                    <a:avLst/>
                  </a:prstGeom>
                  <a:noFill/>
                  <a:ln w="6350">
                    <a:solidFill>
                      <a:srgbClr val="800000">
                        <a:alpha val="65881"/>
                      </a:srgbClr>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466" name="Line 203"/>
                  <p:cNvSpPr>
                    <a:spLocks noChangeAspect="1" noChangeShapeType="1"/>
                  </p:cNvSpPr>
                  <p:nvPr/>
                </p:nvSpPr>
                <p:spPr bwMode="auto">
                  <a:xfrm rot="3600000" flipH="1">
                    <a:off x="14216" y="6880"/>
                    <a:ext cx="0" cy="2177"/>
                  </a:xfrm>
                  <a:prstGeom prst="line">
                    <a:avLst/>
                  </a:prstGeom>
                  <a:noFill/>
                  <a:ln w="6350">
                    <a:solidFill>
                      <a:srgbClr val="800000">
                        <a:alpha val="65881"/>
                      </a:srgbClr>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467" name="Line 204"/>
                  <p:cNvSpPr>
                    <a:spLocks noChangeAspect="1" noChangeShapeType="1"/>
                  </p:cNvSpPr>
                  <p:nvPr/>
                </p:nvSpPr>
                <p:spPr bwMode="auto">
                  <a:xfrm flipV="1">
                    <a:off x="13061" y="8334"/>
                    <a:ext cx="112" cy="65"/>
                  </a:xfrm>
                  <a:prstGeom prst="line">
                    <a:avLst/>
                  </a:prstGeom>
                  <a:noFill/>
                  <a:ln w="6350">
                    <a:solidFill>
                      <a:srgbClr val="800000">
                        <a:alpha val="65881"/>
                      </a:srgbClr>
                    </a:solidFill>
                    <a:round/>
                    <a:headEnd/>
                    <a:tailEnd/>
                  </a:ln>
                  <a:extLst>
                    <a:ext uri="{909E8E84-426E-40DD-AFC4-6F175D3DCCD1}">
                      <a14:hiddenFill xmlns:a14="http://schemas.microsoft.com/office/drawing/2010/main">
                        <a:noFill/>
                      </a14:hiddenFill>
                    </a:ext>
                  </a:extLst>
                </p:spPr>
                <p:txBody>
                  <a:bodyPr/>
                  <a:lstStyle/>
                  <a:p>
                    <a:endParaRPr lang="en-US"/>
                  </a:p>
                </p:txBody>
              </p:sp>
            </p:grpSp>
          </p:grpSp>
          <p:grpSp>
            <p:nvGrpSpPr>
              <p:cNvPr id="9383" name="Group 205"/>
              <p:cNvGrpSpPr>
                <a:grpSpLocks noChangeAspect="1"/>
              </p:cNvGrpSpPr>
              <p:nvPr/>
            </p:nvGrpSpPr>
            <p:grpSpPr bwMode="auto">
              <a:xfrm>
                <a:off x="5471" y="4472"/>
                <a:ext cx="483" cy="588"/>
                <a:chOff x="11323" y="7507"/>
                <a:chExt cx="803" cy="981"/>
              </a:xfrm>
            </p:grpSpPr>
            <p:sp>
              <p:nvSpPr>
                <p:cNvPr id="9438" name="Freeform 206"/>
                <p:cNvSpPr>
                  <a:spLocks noChangeAspect="1"/>
                </p:cNvSpPr>
                <p:nvPr/>
              </p:nvSpPr>
              <p:spPr bwMode="auto">
                <a:xfrm>
                  <a:off x="11595" y="7786"/>
                  <a:ext cx="531" cy="550"/>
                </a:xfrm>
                <a:custGeom>
                  <a:avLst/>
                  <a:gdLst>
                    <a:gd name="T0" fmla="*/ 234 w 531"/>
                    <a:gd name="T1" fmla="*/ 39 h 550"/>
                    <a:gd name="T2" fmla="*/ 468 w 531"/>
                    <a:gd name="T3" fmla="*/ 175 h 550"/>
                    <a:gd name="T4" fmla="*/ 511 w 531"/>
                    <a:gd name="T5" fmla="*/ 225 h 550"/>
                    <a:gd name="T6" fmla="*/ 531 w 531"/>
                    <a:gd name="T7" fmla="*/ 307 h 550"/>
                    <a:gd name="T8" fmla="*/ 531 w 531"/>
                    <a:gd name="T9" fmla="*/ 382 h 550"/>
                    <a:gd name="T10" fmla="*/ 468 w 531"/>
                    <a:gd name="T11" fmla="*/ 498 h 550"/>
                    <a:gd name="T12" fmla="*/ 400 w 531"/>
                    <a:gd name="T13" fmla="*/ 542 h 550"/>
                    <a:gd name="T14" fmla="*/ 263 w 531"/>
                    <a:gd name="T15" fmla="*/ 550 h 550"/>
                    <a:gd name="T16" fmla="*/ 0 w 531"/>
                    <a:gd name="T17" fmla="*/ 403 h 550"/>
                    <a:gd name="T18" fmla="*/ 47 w 531"/>
                    <a:gd name="T19" fmla="*/ 243 h 550"/>
                    <a:gd name="T20" fmla="*/ 135 w 531"/>
                    <a:gd name="T21" fmla="*/ 95 h 550"/>
                    <a:gd name="T22" fmla="*/ 234 w 531"/>
                    <a:gd name="T23" fmla="*/ 0 h 550"/>
                    <a:gd name="T24" fmla="*/ 234 w 531"/>
                    <a:gd name="T25" fmla="*/ 39 h 55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531"/>
                    <a:gd name="T40" fmla="*/ 0 h 550"/>
                    <a:gd name="T41" fmla="*/ 531 w 531"/>
                    <a:gd name="T42" fmla="*/ 550 h 55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531" h="550">
                      <a:moveTo>
                        <a:pt x="234" y="39"/>
                      </a:moveTo>
                      <a:lnTo>
                        <a:pt x="468" y="175"/>
                      </a:lnTo>
                      <a:lnTo>
                        <a:pt x="511" y="225"/>
                      </a:lnTo>
                      <a:lnTo>
                        <a:pt x="531" y="307"/>
                      </a:lnTo>
                      <a:lnTo>
                        <a:pt x="531" y="382"/>
                      </a:lnTo>
                      <a:lnTo>
                        <a:pt x="468" y="498"/>
                      </a:lnTo>
                      <a:lnTo>
                        <a:pt x="400" y="542"/>
                      </a:lnTo>
                      <a:lnTo>
                        <a:pt x="263" y="550"/>
                      </a:lnTo>
                      <a:lnTo>
                        <a:pt x="0" y="403"/>
                      </a:lnTo>
                      <a:lnTo>
                        <a:pt x="47" y="243"/>
                      </a:lnTo>
                      <a:cubicBezTo>
                        <a:pt x="132" y="100"/>
                        <a:pt x="106" y="151"/>
                        <a:pt x="135" y="95"/>
                      </a:cubicBezTo>
                      <a:lnTo>
                        <a:pt x="234" y="0"/>
                      </a:lnTo>
                      <a:lnTo>
                        <a:pt x="234" y="39"/>
                      </a:lnTo>
                      <a:close/>
                    </a:path>
                  </a:pathLst>
                </a:custGeom>
                <a:gradFill rotWithShape="0">
                  <a:gsLst>
                    <a:gs pos="0">
                      <a:srgbClr val="FFFF00">
                        <a:alpha val="65999"/>
                      </a:srgbClr>
                    </a:gs>
                    <a:gs pos="100000">
                      <a:srgbClr val="FFFFFF"/>
                    </a:gs>
                  </a:gsLst>
                  <a:lin ang="2700000" scaled="1"/>
                </a:gradFill>
                <a:ln w="6350">
                  <a:solidFill>
                    <a:srgbClr val="000000">
                      <a:alpha val="65881"/>
                    </a:srgbClr>
                  </a:solidFill>
                  <a:round/>
                  <a:headEnd/>
                  <a:tailEnd/>
                </a:ln>
              </p:spPr>
              <p:txBody>
                <a:bodyPr/>
                <a:lstStyle/>
                <a:p>
                  <a:endParaRPr lang="en-US"/>
                </a:p>
              </p:txBody>
            </p:sp>
            <p:sp>
              <p:nvSpPr>
                <p:cNvPr id="9439" name="Freeform 207"/>
                <p:cNvSpPr>
                  <a:spLocks noChangeAspect="1"/>
                </p:cNvSpPr>
                <p:nvPr/>
              </p:nvSpPr>
              <p:spPr bwMode="auto">
                <a:xfrm>
                  <a:off x="11592" y="8189"/>
                  <a:ext cx="283" cy="192"/>
                </a:xfrm>
                <a:custGeom>
                  <a:avLst/>
                  <a:gdLst>
                    <a:gd name="T0" fmla="*/ 0 w 283"/>
                    <a:gd name="T1" fmla="*/ 0 h 192"/>
                    <a:gd name="T2" fmla="*/ 23 w 283"/>
                    <a:gd name="T3" fmla="*/ 102 h 192"/>
                    <a:gd name="T4" fmla="*/ 75 w 283"/>
                    <a:gd name="T5" fmla="*/ 176 h 192"/>
                    <a:gd name="T6" fmla="*/ 184 w 283"/>
                    <a:gd name="T7" fmla="*/ 192 h 192"/>
                    <a:gd name="T8" fmla="*/ 283 w 283"/>
                    <a:gd name="T9" fmla="*/ 147 h 192"/>
                    <a:gd name="T10" fmla="*/ 0 w 283"/>
                    <a:gd name="T11" fmla="*/ 0 h 192"/>
                    <a:gd name="T12" fmla="*/ 0 60000 65536"/>
                    <a:gd name="T13" fmla="*/ 0 60000 65536"/>
                    <a:gd name="T14" fmla="*/ 0 60000 65536"/>
                    <a:gd name="T15" fmla="*/ 0 60000 65536"/>
                    <a:gd name="T16" fmla="*/ 0 60000 65536"/>
                    <a:gd name="T17" fmla="*/ 0 60000 65536"/>
                    <a:gd name="T18" fmla="*/ 0 w 283"/>
                    <a:gd name="T19" fmla="*/ 0 h 192"/>
                    <a:gd name="T20" fmla="*/ 283 w 283"/>
                    <a:gd name="T21" fmla="*/ 192 h 192"/>
                  </a:gdLst>
                  <a:ahLst/>
                  <a:cxnLst>
                    <a:cxn ang="T12">
                      <a:pos x="T0" y="T1"/>
                    </a:cxn>
                    <a:cxn ang="T13">
                      <a:pos x="T2" y="T3"/>
                    </a:cxn>
                    <a:cxn ang="T14">
                      <a:pos x="T4" y="T5"/>
                    </a:cxn>
                    <a:cxn ang="T15">
                      <a:pos x="T6" y="T7"/>
                    </a:cxn>
                    <a:cxn ang="T16">
                      <a:pos x="T8" y="T9"/>
                    </a:cxn>
                    <a:cxn ang="T17">
                      <a:pos x="T10" y="T11"/>
                    </a:cxn>
                  </a:cxnLst>
                  <a:rect l="T18" t="T19" r="T20" b="T21"/>
                  <a:pathLst>
                    <a:path w="283" h="192">
                      <a:moveTo>
                        <a:pt x="0" y="0"/>
                      </a:moveTo>
                      <a:lnTo>
                        <a:pt x="23" y="102"/>
                      </a:lnTo>
                      <a:lnTo>
                        <a:pt x="75" y="176"/>
                      </a:lnTo>
                      <a:lnTo>
                        <a:pt x="184" y="192"/>
                      </a:lnTo>
                      <a:lnTo>
                        <a:pt x="283" y="147"/>
                      </a:lnTo>
                      <a:lnTo>
                        <a:pt x="0" y="0"/>
                      </a:lnTo>
                      <a:close/>
                    </a:path>
                  </a:pathLst>
                </a:custGeom>
                <a:solidFill>
                  <a:srgbClr val="FF8816">
                    <a:alpha val="65881"/>
                  </a:srgbClr>
                </a:solidFill>
                <a:ln w="6350">
                  <a:solidFill>
                    <a:srgbClr val="000000">
                      <a:alpha val="65881"/>
                    </a:srgbClr>
                  </a:solidFill>
                  <a:round/>
                  <a:headEnd/>
                  <a:tailEnd/>
                </a:ln>
              </p:spPr>
              <p:txBody>
                <a:bodyPr/>
                <a:lstStyle/>
                <a:p>
                  <a:endParaRPr lang="en-US"/>
                </a:p>
              </p:txBody>
            </p:sp>
            <p:sp>
              <p:nvSpPr>
                <p:cNvPr id="9440" name="Freeform 208"/>
                <p:cNvSpPr>
                  <a:spLocks noChangeAspect="1"/>
                </p:cNvSpPr>
                <p:nvPr/>
              </p:nvSpPr>
              <p:spPr bwMode="auto">
                <a:xfrm>
                  <a:off x="11826" y="7769"/>
                  <a:ext cx="234" cy="177"/>
                </a:xfrm>
                <a:custGeom>
                  <a:avLst/>
                  <a:gdLst>
                    <a:gd name="T0" fmla="*/ 234 w 234"/>
                    <a:gd name="T1" fmla="*/ 177 h 177"/>
                    <a:gd name="T2" fmla="*/ 0 w 234"/>
                    <a:gd name="T3" fmla="*/ 55 h 177"/>
                    <a:gd name="T4" fmla="*/ 79 w 234"/>
                    <a:gd name="T5" fmla="*/ 0 h 177"/>
                    <a:gd name="T6" fmla="*/ 166 w 234"/>
                    <a:gd name="T7" fmla="*/ 17 h 177"/>
                    <a:gd name="T8" fmla="*/ 234 w 234"/>
                    <a:gd name="T9" fmla="*/ 100 h 177"/>
                    <a:gd name="T10" fmla="*/ 234 w 234"/>
                    <a:gd name="T11" fmla="*/ 177 h 177"/>
                    <a:gd name="T12" fmla="*/ 0 60000 65536"/>
                    <a:gd name="T13" fmla="*/ 0 60000 65536"/>
                    <a:gd name="T14" fmla="*/ 0 60000 65536"/>
                    <a:gd name="T15" fmla="*/ 0 60000 65536"/>
                    <a:gd name="T16" fmla="*/ 0 60000 65536"/>
                    <a:gd name="T17" fmla="*/ 0 60000 65536"/>
                    <a:gd name="T18" fmla="*/ 0 w 234"/>
                    <a:gd name="T19" fmla="*/ 0 h 177"/>
                    <a:gd name="T20" fmla="*/ 234 w 234"/>
                    <a:gd name="T21" fmla="*/ 177 h 177"/>
                  </a:gdLst>
                  <a:ahLst/>
                  <a:cxnLst>
                    <a:cxn ang="T12">
                      <a:pos x="T0" y="T1"/>
                    </a:cxn>
                    <a:cxn ang="T13">
                      <a:pos x="T2" y="T3"/>
                    </a:cxn>
                    <a:cxn ang="T14">
                      <a:pos x="T4" y="T5"/>
                    </a:cxn>
                    <a:cxn ang="T15">
                      <a:pos x="T6" y="T7"/>
                    </a:cxn>
                    <a:cxn ang="T16">
                      <a:pos x="T8" y="T9"/>
                    </a:cxn>
                    <a:cxn ang="T17">
                      <a:pos x="T10" y="T11"/>
                    </a:cxn>
                  </a:cxnLst>
                  <a:rect l="T18" t="T19" r="T20" b="T21"/>
                  <a:pathLst>
                    <a:path w="234" h="177">
                      <a:moveTo>
                        <a:pt x="234" y="177"/>
                      </a:moveTo>
                      <a:lnTo>
                        <a:pt x="0" y="55"/>
                      </a:lnTo>
                      <a:lnTo>
                        <a:pt x="79" y="0"/>
                      </a:lnTo>
                      <a:lnTo>
                        <a:pt x="166" y="17"/>
                      </a:lnTo>
                      <a:lnTo>
                        <a:pt x="234" y="100"/>
                      </a:lnTo>
                      <a:lnTo>
                        <a:pt x="234" y="177"/>
                      </a:lnTo>
                      <a:close/>
                    </a:path>
                  </a:pathLst>
                </a:custGeom>
                <a:solidFill>
                  <a:srgbClr val="FF8816">
                    <a:alpha val="65881"/>
                  </a:srgbClr>
                </a:solidFill>
                <a:ln w="6350">
                  <a:solidFill>
                    <a:srgbClr val="000000">
                      <a:alpha val="65881"/>
                    </a:srgbClr>
                  </a:solidFill>
                  <a:round/>
                  <a:headEnd/>
                  <a:tailEnd/>
                </a:ln>
              </p:spPr>
              <p:txBody>
                <a:bodyPr/>
                <a:lstStyle/>
                <a:p>
                  <a:endParaRPr lang="en-US"/>
                </a:p>
              </p:txBody>
            </p:sp>
            <p:sp>
              <p:nvSpPr>
                <p:cNvPr id="9441" name="Freeform 209"/>
                <p:cNvSpPr>
                  <a:spLocks noChangeAspect="1"/>
                </p:cNvSpPr>
                <p:nvPr/>
              </p:nvSpPr>
              <p:spPr bwMode="auto">
                <a:xfrm>
                  <a:off x="11323" y="7569"/>
                  <a:ext cx="719" cy="835"/>
                </a:xfrm>
                <a:custGeom>
                  <a:avLst/>
                  <a:gdLst>
                    <a:gd name="T0" fmla="*/ 719 w 719"/>
                    <a:gd name="T1" fmla="*/ 154 h 835"/>
                    <a:gd name="T2" fmla="*/ 432 w 719"/>
                    <a:gd name="T3" fmla="*/ 0 h 835"/>
                    <a:gd name="T4" fmla="*/ 316 w 719"/>
                    <a:gd name="T5" fmla="*/ 34 h 835"/>
                    <a:gd name="T6" fmla="*/ 172 w 719"/>
                    <a:gd name="T7" fmla="*/ 113 h 835"/>
                    <a:gd name="T8" fmla="*/ 96 w 719"/>
                    <a:gd name="T9" fmla="*/ 255 h 835"/>
                    <a:gd name="T10" fmla="*/ 12 w 719"/>
                    <a:gd name="T11" fmla="*/ 414 h 835"/>
                    <a:gd name="T12" fmla="*/ 0 w 719"/>
                    <a:gd name="T13" fmla="*/ 596 h 835"/>
                    <a:gd name="T14" fmla="*/ 32 w 719"/>
                    <a:gd name="T15" fmla="*/ 712 h 835"/>
                    <a:gd name="T16" fmla="*/ 269 w 719"/>
                    <a:gd name="T17" fmla="*/ 835 h 835"/>
                    <a:gd name="T18" fmla="*/ 220 w 719"/>
                    <a:gd name="T19" fmla="*/ 715 h 835"/>
                    <a:gd name="T20" fmla="*/ 232 w 719"/>
                    <a:gd name="T21" fmla="*/ 536 h 835"/>
                    <a:gd name="T22" fmla="*/ 316 w 719"/>
                    <a:gd name="T23" fmla="*/ 335 h 835"/>
                    <a:gd name="T24" fmla="*/ 453 w 719"/>
                    <a:gd name="T25" fmla="*/ 200 h 835"/>
                    <a:gd name="T26" fmla="*/ 582 w 719"/>
                    <a:gd name="T27" fmla="*/ 150 h 835"/>
                    <a:gd name="T28" fmla="*/ 719 w 719"/>
                    <a:gd name="T29" fmla="*/ 154 h 83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19"/>
                    <a:gd name="T46" fmla="*/ 0 h 835"/>
                    <a:gd name="T47" fmla="*/ 719 w 719"/>
                    <a:gd name="T48" fmla="*/ 835 h 83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19" h="835">
                      <a:moveTo>
                        <a:pt x="719" y="154"/>
                      </a:moveTo>
                      <a:lnTo>
                        <a:pt x="432" y="0"/>
                      </a:lnTo>
                      <a:lnTo>
                        <a:pt x="316" y="34"/>
                      </a:lnTo>
                      <a:lnTo>
                        <a:pt x="172" y="113"/>
                      </a:lnTo>
                      <a:lnTo>
                        <a:pt x="96" y="255"/>
                      </a:lnTo>
                      <a:lnTo>
                        <a:pt x="12" y="414"/>
                      </a:lnTo>
                      <a:lnTo>
                        <a:pt x="0" y="596"/>
                      </a:lnTo>
                      <a:cubicBezTo>
                        <a:pt x="57" y="721"/>
                        <a:pt x="97" y="720"/>
                        <a:pt x="32" y="712"/>
                      </a:cubicBezTo>
                      <a:lnTo>
                        <a:pt x="269" y="835"/>
                      </a:lnTo>
                      <a:lnTo>
                        <a:pt x="220" y="715"/>
                      </a:lnTo>
                      <a:cubicBezTo>
                        <a:pt x="232" y="543"/>
                        <a:pt x="232" y="603"/>
                        <a:pt x="232" y="536"/>
                      </a:cubicBezTo>
                      <a:lnTo>
                        <a:pt x="316" y="335"/>
                      </a:lnTo>
                      <a:lnTo>
                        <a:pt x="453" y="200"/>
                      </a:lnTo>
                      <a:lnTo>
                        <a:pt x="582" y="150"/>
                      </a:lnTo>
                      <a:lnTo>
                        <a:pt x="719" y="154"/>
                      </a:lnTo>
                      <a:close/>
                    </a:path>
                  </a:pathLst>
                </a:custGeom>
                <a:solidFill>
                  <a:srgbClr val="FF0000">
                    <a:alpha val="65881"/>
                  </a:srgbClr>
                </a:solidFill>
                <a:ln w="6350">
                  <a:solidFill>
                    <a:srgbClr val="000000">
                      <a:alpha val="65881"/>
                    </a:srgbClr>
                  </a:solidFill>
                  <a:round/>
                  <a:headEnd/>
                  <a:tailEnd/>
                </a:ln>
              </p:spPr>
              <p:txBody>
                <a:bodyPr/>
                <a:lstStyle/>
                <a:p>
                  <a:endParaRPr lang="en-US"/>
                </a:p>
              </p:txBody>
            </p:sp>
            <p:sp>
              <p:nvSpPr>
                <p:cNvPr id="9442" name="Arc 210"/>
                <p:cNvSpPr>
                  <a:spLocks noChangeAspect="1"/>
                </p:cNvSpPr>
                <p:nvPr/>
              </p:nvSpPr>
              <p:spPr bwMode="auto">
                <a:xfrm rot="1668526" flipH="1">
                  <a:off x="11584" y="7682"/>
                  <a:ext cx="476" cy="806"/>
                </a:xfrm>
                <a:custGeom>
                  <a:avLst/>
                  <a:gdLst>
                    <a:gd name="T0" fmla="*/ 0 w 41236"/>
                    <a:gd name="T1" fmla="*/ 0 h 43200"/>
                    <a:gd name="T2" fmla="*/ 0 w 41236"/>
                    <a:gd name="T3" fmla="*/ 0 h 43200"/>
                    <a:gd name="T4" fmla="*/ 0 w 41236"/>
                    <a:gd name="T5" fmla="*/ 0 h 43200"/>
                    <a:gd name="T6" fmla="*/ 0 60000 65536"/>
                    <a:gd name="T7" fmla="*/ 0 60000 65536"/>
                    <a:gd name="T8" fmla="*/ 0 60000 65536"/>
                    <a:gd name="T9" fmla="*/ 0 w 41236"/>
                    <a:gd name="T10" fmla="*/ 0 h 43200"/>
                    <a:gd name="T11" fmla="*/ 41236 w 41236"/>
                    <a:gd name="T12" fmla="*/ 43200 h 43200"/>
                  </a:gdLst>
                  <a:ahLst/>
                  <a:cxnLst>
                    <a:cxn ang="T6">
                      <a:pos x="T0" y="T1"/>
                    </a:cxn>
                    <a:cxn ang="T7">
                      <a:pos x="T2" y="T3"/>
                    </a:cxn>
                    <a:cxn ang="T8">
                      <a:pos x="T4" y="T5"/>
                    </a:cxn>
                  </a:cxnLst>
                  <a:rect l="T9" t="T10" r="T11" b="T12"/>
                  <a:pathLst>
                    <a:path w="41236" h="43200" fill="none" extrusionOk="0">
                      <a:moveTo>
                        <a:pt x="1311" y="10164"/>
                      </a:moveTo>
                      <a:cubicBezTo>
                        <a:pt x="5256" y="3841"/>
                        <a:pt x="12183" y="-1"/>
                        <a:pt x="19636" y="0"/>
                      </a:cubicBezTo>
                      <a:cubicBezTo>
                        <a:pt x="31565" y="0"/>
                        <a:pt x="41236" y="9670"/>
                        <a:pt x="41236" y="21600"/>
                      </a:cubicBezTo>
                      <a:cubicBezTo>
                        <a:pt x="41236" y="33529"/>
                        <a:pt x="31565" y="43200"/>
                        <a:pt x="19636" y="43200"/>
                      </a:cubicBezTo>
                      <a:cubicBezTo>
                        <a:pt x="11189" y="43200"/>
                        <a:pt x="3518" y="38276"/>
                        <a:pt x="-1" y="30598"/>
                      </a:cubicBezTo>
                    </a:path>
                    <a:path w="41236" h="43200" stroke="0" extrusionOk="0">
                      <a:moveTo>
                        <a:pt x="1311" y="10164"/>
                      </a:moveTo>
                      <a:cubicBezTo>
                        <a:pt x="5256" y="3841"/>
                        <a:pt x="12183" y="-1"/>
                        <a:pt x="19636" y="0"/>
                      </a:cubicBezTo>
                      <a:cubicBezTo>
                        <a:pt x="31565" y="0"/>
                        <a:pt x="41236" y="9670"/>
                        <a:pt x="41236" y="21600"/>
                      </a:cubicBezTo>
                      <a:cubicBezTo>
                        <a:pt x="41236" y="33529"/>
                        <a:pt x="31565" y="43200"/>
                        <a:pt x="19636" y="43200"/>
                      </a:cubicBezTo>
                      <a:cubicBezTo>
                        <a:pt x="11189" y="43200"/>
                        <a:pt x="3518" y="38276"/>
                        <a:pt x="-1" y="30598"/>
                      </a:cubicBezTo>
                      <a:lnTo>
                        <a:pt x="19636" y="21600"/>
                      </a:lnTo>
                      <a:lnTo>
                        <a:pt x="1311" y="10164"/>
                      </a:lnTo>
                      <a:close/>
                    </a:path>
                  </a:pathLst>
                </a:custGeom>
                <a:noFill/>
                <a:ln w="6350">
                  <a:solidFill>
                    <a:srgbClr val="000000">
                      <a:alpha val="65881"/>
                    </a:srgbClr>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9443" name="Arc 211"/>
                <p:cNvSpPr>
                  <a:spLocks noChangeAspect="1"/>
                </p:cNvSpPr>
                <p:nvPr/>
              </p:nvSpPr>
              <p:spPr bwMode="auto">
                <a:xfrm rot="1668526" flipH="1">
                  <a:off x="11377" y="7507"/>
                  <a:ext cx="266" cy="802"/>
                </a:xfrm>
                <a:custGeom>
                  <a:avLst/>
                  <a:gdLst>
                    <a:gd name="T0" fmla="*/ 0 w 23135"/>
                    <a:gd name="T1" fmla="*/ 0 h 42984"/>
                    <a:gd name="T2" fmla="*/ 0 w 23135"/>
                    <a:gd name="T3" fmla="*/ 0 h 42984"/>
                    <a:gd name="T4" fmla="*/ 0 w 23135"/>
                    <a:gd name="T5" fmla="*/ 0 h 42984"/>
                    <a:gd name="T6" fmla="*/ 0 60000 65536"/>
                    <a:gd name="T7" fmla="*/ 0 60000 65536"/>
                    <a:gd name="T8" fmla="*/ 0 60000 65536"/>
                    <a:gd name="T9" fmla="*/ 0 w 23135"/>
                    <a:gd name="T10" fmla="*/ 0 h 42984"/>
                    <a:gd name="T11" fmla="*/ 23135 w 23135"/>
                    <a:gd name="T12" fmla="*/ 42984 h 42984"/>
                  </a:gdLst>
                  <a:ahLst/>
                  <a:cxnLst>
                    <a:cxn ang="T6">
                      <a:pos x="T0" y="T1"/>
                    </a:cxn>
                    <a:cxn ang="T7">
                      <a:pos x="T2" y="T3"/>
                    </a:cxn>
                    <a:cxn ang="T8">
                      <a:pos x="T4" y="T5"/>
                    </a:cxn>
                  </a:cxnLst>
                  <a:rect l="T9" t="T10" r="T11" b="T12"/>
                  <a:pathLst>
                    <a:path w="23135" h="42984" fill="none" extrusionOk="0">
                      <a:moveTo>
                        <a:pt x="-1" y="54"/>
                      </a:moveTo>
                      <a:cubicBezTo>
                        <a:pt x="510" y="18"/>
                        <a:pt x="1022" y="-1"/>
                        <a:pt x="1535" y="0"/>
                      </a:cubicBezTo>
                      <a:cubicBezTo>
                        <a:pt x="13464" y="0"/>
                        <a:pt x="23135" y="9670"/>
                        <a:pt x="23135" y="21600"/>
                      </a:cubicBezTo>
                      <a:cubicBezTo>
                        <a:pt x="23135" y="32354"/>
                        <a:pt x="15223" y="41470"/>
                        <a:pt x="4576" y="42984"/>
                      </a:cubicBezTo>
                    </a:path>
                    <a:path w="23135" h="42984" stroke="0" extrusionOk="0">
                      <a:moveTo>
                        <a:pt x="-1" y="54"/>
                      </a:moveTo>
                      <a:cubicBezTo>
                        <a:pt x="510" y="18"/>
                        <a:pt x="1022" y="-1"/>
                        <a:pt x="1535" y="0"/>
                      </a:cubicBezTo>
                      <a:cubicBezTo>
                        <a:pt x="13464" y="0"/>
                        <a:pt x="23135" y="9670"/>
                        <a:pt x="23135" y="21600"/>
                      </a:cubicBezTo>
                      <a:cubicBezTo>
                        <a:pt x="23135" y="32354"/>
                        <a:pt x="15223" y="41470"/>
                        <a:pt x="4576" y="42984"/>
                      </a:cubicBezTo>
                      <a:lnTo>
                        <a:pt x="1535" y="21600"/>
                      </a:lnTo>
                      <a:lnTo>
                        <a:pt x="-1" y="54"/>
                      </a:lnTo>
                      <a:close/>
                    </a:path>
                  </a:pathLst>
                </a:custGeom>
                <a:noFill/>
                <a:ln w="6350">
                  <a:solidFill>
                    <a:srgbClr val="000000">
                      <a:alpha val="65881"/>
                    </a:srgbClr>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9444" name="Line 212"/>
                <p:cNvSpPr>
                  <a:spLocks noChangeAspect="1" noChangeShapeType="1"/>
                </p:cNvSpPr>
                <p:nvPr/>
              </p:nvSpPr>
              <p:spPr bwMode="auto">
                <a:xfrm>
                  <a:off x="11592" y="8189"/>
                  <a:ext cx="216" cy="125"/>
                </a:xfrm>
                <a:prstGeom prst="line">
                  <a:avLst/>
                </a:prstGeom>
                <a:noFill/>
                <a:ln w="6350">
                  <a:solidFill>
                    <a:srgbClr val="000000">
                      <a:alpha val="65881"/>
                    </a:srgbClr>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445" name="Arc 213"/>
                <p:cNvSpPr>
                  <a:spLocks noChangeAspect="1"/>
                </p:cNvSpPr>
                <p:nvPr/>
              </p:nvSpPr>
              <p:spPr bwMode="auto">
                <a:xfrm rot="1668526" flipH="1">
                  <a:off x="11639" y="7748"/>
                  <a:ext cx="353" cy="644"/>
                </a:xfrm>
                <a:custGeom>
                  <a:avLst/>
                  <a:gdLst>
                    <a:gd name="T0" fmla="*/ 0 w 38300"/>
                    <a:gd name="T1" fmla="*/ 0 h 43200"/>
                    <a:gd name="T2" fmla="*/ 0 w 38300"/>
                    <a:gd name="T3" fmla="*/ 0 h 43200"/>
                    <a:gd name="T4" fmla="*/ 0 w 38300"/>
                    <a:gd name="T5" fmla="*/ 0 h 43200"/>
                    <a:gd name="T6" fmla="*/ 0 60000 65536"/>
                    <a:gd name="T7" fmla="*/ 0 60000 65536"/>
                    <a:gd name="T8" fmla="*/ 0 60000 65536"/>
                    <a:gd name="T9" fmla="*/ 0 w 38300"/>
                    <a:gd name="T10" fmla="*/ 0 h 43200"/>
                    <a:gd name="T11" fmla="*/ 38300 w 38300"/>
                    <a:gd name="T12" fmla="*/ 43200 h 43200"/>
                  </a:gdLst>
                  <a:ahLst/>
                  <a:cxnLst>
                    <a:cxn ang="T6">
                      <a:pos x="T0" y="T1"/>
                    </a:cxn>
                    <a:cxn ang="T7">
                      <a:pos x="T2" y="T3"/>
                    </a:cxn>
                    <a:cxn ang="T8">
                      <a:pos x="T4" y="T5"/>
                    </a:cxn>
                  </a:cxnLst>
                  <a:rect l="T9" t="T10" r="T11" b="T12"/>
                  <a:pathLst>
                    <a:path w="38300" h="43200" fill="none" extrusionOk="0">
                      <a:moveTo>
                        <a:pt x="976" y="6789"/>
                      </a:moveTo>
                      <a:cubicBezTo>
                        <a:pt x="5058" y="2456"/>
                        <a:pt x="10747" y="-1"/>
                        <a:pt x="16700" y="0"/>
                      </a:cubicBezTo>
                      <a:cubicBezTo>
                        <a:pt x="28629" y="0"/>
                        <a:pt x="38300" y="9670"/>
                        <a:pt x="38300" y="21600"/>
                      </a:cubicBezTo>
                      <a:cubicBezTo>
                        <a:pt x="38300" y="33529"/>
                        <a:pt x="28629" y="43200"/>
                        <a:pt x="16700" y="43200"/>
                      </a:cubicBezTo>
                      <a:cubicBezTo>
                        <a:pt x="10231" y="43200"/>
                        <a:pt x="4102" y="40300"/>
                        <a:pt x="-1" y="35299"/>
                      </a:cubicBezTo>
                    </a:path>
                    <a:path w="38300" h="43200" stroke="0" extrusionOk="0">
                      <a:moveTo>
                        <a:pt x="976" y="6789"/>
                      </a:moveTo>
                      <a:cubicBezTo>
                        <a:pt x="5058" y="2456"/>
                        <a:pt x="10747" y="-1"/>
                        <a:pt x="16700" y="0"/>
                      </a:cubicBezTo>
                      <a:cubicBezTo>
                        <a:pt x="28629" y="0"/>
                        <a:pt x="38300" y="9670"/>
                        <a:pt x="38300" y="21600"/>
                      </a:cubicBezTo>
                      <a:cubicBezTo>
                        <a:pt x="38300" y="33529"/>
                        <a:pt x="28629" y="43200"/>
                        <a:pt x="16700" y="43200"/>
                      </a:cubicBezTo>
                      <a:cubicBezTo>
                        <a:pt x="10231" y="43200"/>
                        <a:pt x="4102" y="40300"/>
                        <a:pt x="-1" y="35299"/>
                      </a:cubicBezTo>
                      <a:lnTo>
                        <a:pt x="16700" y="21600"/>
                      </a:lnTo>
                      <a:lnTo>
                        <a:pt x="976" y="6789"/>
                      </a:lnTo>
                      <a:close/>
                    </a:path>
                  </a:pathLst>
                </a:custGeom>
                <a:noFill/>
                <a:ln w="6350">
                  <a:solidFill>
                    <a:srgbClr val="000000">
                      <a:alpha val="65881"/>
                    </a:srgbClr>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9446" name="Line 214"/>
                <p:cNvSpPr>
                  <a:spLocks noChangeAspect="1" noChangeShapeType="1"/>
                </p:cNvSpPr>
                <p:nvPr/>
              </p:nvSpPr>
              <p:spPr bwMode="auto">
                <a:xfrm>
                  <a:off x="11776" y="7590"/>
                  <a:ext cx="266" cy="153"/>
                </a:xfrm>
                <a:prstGeom prst="line">
                  <a:avLst/>
                </a:prstGeom>
                <a:noFill/>
                <a:ln w="6350">
                  <a:solidFill>
                    <a:srgbClr val="000000">
                      <a:alpha val="65881"/>
                    </a:srgbClr>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447" name="Line 215"/>
                <p:cNvSpPr>
                  <a:spLocks noChangeAspect="1" noChangeShapeType="1"/>
                </p:cNvSpPr>
                <p:nvPr/>
              </p:nvSpPr>
              <p:spPr bwMode="auto">
                <a:xfrm>
                  <a:off x="11379" y="8286"/>
                  <a:ext cx="213" cy="130"/>
                </a:xfrm>
                <a:prstGeom prst="line">
                  <a:avLst/>
                </a:prstGeom>
                <a:noFill/>
                <a:ln w="6350">
                  <a:solidFill>
                    <a:srgbClr val="000000">
                      <a:alpha val="65881"/>
                    </a:srgbClr>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448" name="Arc 216"/>
                <p:cNvSpPr>
                  <a:spLocks noChangeAspect="1"/>
                </p:cNvSpPr>
                <p:nvPr/>
              </p:nvSpPr>
              <p:spPr bwMode="auto">
                <a:xfrm rot="1411512">
                  <a:off x="11905" y="7961"/>
                  <a:ext cx="218" cy="426"/>
                </a:xfrm>
                <a:custGeom>
                  <a:avLst/>
                  <a:gdLst>
                    <a:gd name="T0" fmla="*/ 0 w 22946"/>
                    <a:gd name="T1" fmla="*/ 0 h 42309"/>
                    <a:gd name="T2" fmla="*/ 0 w 22946"/>
                    <a:gd name="T3" fmla="*/ 0 h 42309"/>
                    <a:gd name="T4" fmla="*/ 0 w 22946"/>
                    <a:gd name="T5" fmla="*/ 0 h 42309"/>
                    <a:gd name="T6" fmla="*/ 0 60000 65536"/>
                    <a:gd name="T7" fmla="*/ 0 60000 65536"/>
                    <a:gd name="T8" fmla="*/ 0 60000 65536"/>
                    <a:gd name="T9" fmla="*/ 0 w 22946"/>
                    <a:gd name="T10" fmla="*/ 0 h 42309"/>
                    <a:gd name="T11" fmla="*/ 22946 w 22946"/>
                    <a:gd name="T12" fmla="*/ 42309 h 42309"/>
                  </a:gdLst>
                  <a:ahLst/>
                  <a:cxnLst>
                    <a:cxn ang="T6">
                      <a:pos x="T0" y="T1"/>
                    </a:cxn>
                    <a:cxn ang="T7">
                      <a:pos x="T2" y="T3"/>
                    </a:cxn>
                    <a:cxn ang="T8">
                      <a:pos x="T4" y="T5"/>
                    </a:cxn>
                  </a:cxnLst>
                  <a:rect l="T9" t="T10" r="T11" b="T12"/>
                  <a:pathLst>
                    <a:path w="22946" h="42309" fill="none" extrusionOk="0">
                      <a:moveTo>
                        <a:pt x="7485" y="-1"/>
                      </a:moveTo>
                      <a:cubicBezTo>
                        <a:pt x="16655" y="2718"/>
                        <a:pt x="22946" y="11144"/>
                        <a:pt x="22946" y="20709"/>
                      </a:cubicBezTo>
                      <a:cubicBezTo>
                        <a:pt x="22946" y="32638"/>
                        <a:pt x="13275" y="42309"/>
                        <a:pt x="1346" y="42309"/>
                      </a:cubicBezTo>
                      <a:cubicBezTo>
                        <a:pt x="897" y="42309"/>
                        <a:pt x="448" y="42295"/>
                        <a:pt x="-1" y="42267"/>
                      </a:cubicBezTo>
                    </a:path>
                    <a:path w="22946" h="42309" stroke="0" extrusionOk="0">
                      <a:moveTo>
                        <a:pt x="7485" y="-1"/>
                      </a:moveTo>
                      <a:cubicBezTo>
                        <a:pt x="16655" y="2718"/>
                        <a:pt x="22946" y="11144"/>
                        <a:pt x="22946" y="20709"/>
                      </a:cubicBezTo>
                      <a:cubicBezTo>
                        <a:pt x="22946" y="32638"/>
                        <a:pt x="13275" y="42309"/>
                        <a:pt x="1346" y="42309"/>
                      </a:cubicBezTo>
                      <a:cubicBezTo>
                        <a:pt x="897" y="42309"/>
                        <a:pt x="448" y="42295"/>
                        <a:pt x="-1" y="42267"/>
                      </a:cubicBezTo>
                      <a:lnTo>
                        <a:pt x="1346" y="20709"/>
                      </a:lnTo>
                      <a:lnTo>
                        <a:pt x="7485" y="-1"/>
                      </a:lnTo>
                      <a:close/>
                    </a:path>
                  </a:pathLst>
                </a:custGeom>
                <a:noFill/>
                <a:ln w="6350">
                  <a:solidFill>
                    <a:srgbClr val="000000">
                      <a:alpha val="65881"/>
                    </a:srgbClr>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9449" name="Line 217"/>
                <p:cNvSpPr>
                  <a:spLocks noChangeAspect="1" noChangeShapeType="1"/>
                </p:cNvSpPr>
                <p:nvPr/>
              </p:nvSpPr>
              <p:spPr bwMode="auto">
                <a:xfrm>
                  <a:off x="11826" y="7824"/>
                  <a:ext cx="226" cy="130"/>
                </a:xfrm>
                <a:prstGeom prst="line">
                  <a:avLst/>
                </a:prstGeom>
                <a:noFill/>
                <a:ln w="6350">
                  <a:solidFill>
                    <a:srgbClr val="000000">
                      <a:alpha val="65881"/>
                    </a:srgbClr>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9384" name="Group 218"/>
              <p:cNvGrpSpPr>
                <a:grpSpLocks noChangeAspect="1"/>
              </p:cNvGrpSpPr>
              <p:nvPr/>
            </p:nvGrpSpPr>
            <p:grpSpPr bwMode="auto">
              <a:xfrm>
                <a:off x="6008" y="4163"/>
                <a:ext cx="483" cy="588"/>
                <a:chOff x="11323" y="7507"/>
                <a:chExt cx="803" cy="981"/>
              </a:xfrm>
            </p:grpSpPr>
            <p:sp>
              <p:nvSpPr>
                <p:cNvPr id="9426" name="Freeform 219"/>
                <p:cNvSpPr>
                  <a:spLocks noChangeAspect="1"/>
                </p:cNvSpPr>
                <p:nvPr/>
              </p:nvSpPr>
              <p:spPr bwMode="auto">
                <a:xfrm>
                  <a:off x="11595" y="7786"/>
                  <a:ext cx="531" cy="550"/>
                </a:xfrm>
                <a:custGeom>
                  <a:avLst/>
                  <a:gdLst>
                    <a:gd name="T0" fmla="*/ 234 w 531"/>
                    <a:gd name="T1" fmla="*/ 39 h 550"/>
                    <a:gd name="T2" fmla="*/ 468 w 531"/>
                    <a:gd name="T3" fmla="*/ 175 h 550"/>
                    <a:gd name="T4" fmla="*/ 511 w 531"/>
                    <a:gd name="T5" fmla="*/ 225 h 550"/>
                    <a:gd name="T6" fmla="*/ 531 w 531"/>
                    <a:gd name="T7" fmla="*/ 307 h 550"/>
                    <a:gd name="T8" fmla="*/ 531 w 531"/>
                    <a:gd name="T9" fmla="*/ 382 h 550"/>
                    <a:gd name="T10" fmla="*/ 468 w 531"/>
                    <a:gd name="T11" fmla="*/ 498 h 550"/>
                    <a:gd name="T12" fmla="*/ 400 w 531"/>
                    <a:gd name="T13" fmla="*/ 542 h 550"/>
                    <a:gd name="T14" fmla="*/ 263 w 531"/>
                    <a:gd name="T15" fmla="*/ 550 h 550"/>
                    <a:gd name="T16" fmla="*/ 0 w 531"/>
                    <a:gd name="T17" fmla="*/ 403 h 550"/>
                    <a:gd name="T18" fmla="*/ 47 w 531"/>
                    <a:gd name="T19" fmla="*/ 243 h 550"/>
                    <a:gd name="T20" fmla="*/ 135 w 531"/>
                    <a:gd name="T21" fmla="*/ 95 h 550"/>
                    <a:gd name="T22" fmla="*/ 234 w 531"/>
                    <a:gd name="T23" fmla="*/ 0 h 550"/>
                    <a:gd name="T24" fmla="*/ 234 w 531"/>
                    <a:gd name="T25" fmla="*/ 39 h 55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531"/>
                    <a:gd name="T40" fmla="*/ 0 h 550"/>
                    <a:gd name="T41" fmla="*/ 531 w 531"/>
                    <a:gd name="T42" fmla="*/ 550 h 55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531" h="550">
                      <a:moveTo>
                        <a:pt x="234" y="39"/>
                      </a:moveTo>
                      <a:lnTo>
                        <a:pt x="468" y="175"/>
                      </a:lnTo>
                      <a:lnTo>
                        <a:pt x="511" y="225"/>
                      </a:lnTo>
                      <a:lnTo>
                        <a:pt x="531" y="307"/>
                      </a:lnTo>
                      <a:lnTo>
                        <a:pt x="531" y="382"/>
                      </a:lnTo>
                      <a:lnTo>
                        <a:pt x="468" y="498"/>
                      </a:lnTo>
                      <a:lnTo>
                        <a:pt x="400" y="542"/>
                      </a:lnTo>
                      <a:lnTo>
                        <a:pt x="263" y="550"/>
                      </a:lnTo>
                      <a:lnTo>
                        <a:pt x="0" y="403"/>
                      </a:lnTo>
                      <a:lnTo>
                        <a:pt x="47" y="243"/>
                      </a:lnTo>
                      <a:cubicBezTo>
                        <a:pt x="132" y="100"/>
                        <a:pt x="106" y="151"/>
                        <a:pt x="135" y="95"/>
                      </a:cubicBezTo>
                      <a:lnTo>
                        <a:pt x="234" y="0"/>
                      </a:lnTo>
                      <a:lnTo>
                        <a:pt x="234" y="39"/>
                      </a:lnTo>
                      <a:close/>
                    </a:path>
                  </a:pathLst>
                </a:custGeom>
                <a:gradFill rotWithShape="0">
                  <a:gsLst>
                    <a:gs pos="0">
                      <a:srgbClr val="FFFF00">
                        <a:alpha val="65999"/>
                      </a:srgbClr>
                    </a:gs>
                    <a:gs pos="100000">
                      <a:srgbClr val="FFFFFF"/>
                    </a:gs>
                  </a:gsLst>
                  <a:lin ang="2700000" scaled="1"/>
                </a:gradFill>
                <a:ln w="6350">
                  <a:solidFill>
                    <a:srgbClr val="000000">
                      <a:alpha val="65881"/>
                    </a:srgbClr>
                  </a:solidFill>
                  <a:round/>
                  <a:headEnd/>
                  <a:tailEnd/>
                </a:ln>
              </p:spPr>
              <p:txBody>
                <a:bodyPr/>
                <a:lstStyle/>
                <a:p>
                  <a:endParaRPr lang="en-US"/>
                </a:p>
              </p:txBody>
            </p:sp>
            <p:sp>
              <p:nvSpPr>
                <p:cNvPr id="9427" name="Freeform 220"/>
                <p:cNvSpPr>
                  <a:spLocks noChangeAspect="1"/>
                </p:cNvSpPr>
                <p:nvPr/>
              </p:nvSpPr>
              <p:spPr bwMode="auto">
                <a:xfrm>
                  <a:off x="11592" y="8189"/>
                  <a:ext cx="283" cy="192"/>
                </a:xfrm>
                <a:custGeom>
                  <a:avLst/>
                  <a:gdLst>
                    <a:gd name="T0" fmla="*/ 0 w 283"/>
                    <a:gd name="T1" fmla="*/ 0 h 192"/>
                    <a:gd name="T2" fmla="*/ 23 w 283"/>
                    <a:gd name="T3" fmla="*/ 102 h 192"/>
                    <a:gd name="T4" fmla="*/ 75 w 283"/>
                    <a:gd name="T5" fmla="*/ 176 h 192"/>
                    <a:gd name="T6" fmla="*/ 184 w 283"/>
                    <a:gd name="T7" fmla="*/ 192 h 192"/>
                    <a:gd name="T8" fmla="*/ 283 w 283"/>
                    <a:gd name="T9" fmla="*/ 147 h 192"/>
                    <a:gd name="T10" fmla="*/ 0 w 283"/>
                    <a:gd name="T11" fmla="*/ 0 h 192"/>
                    <a:gd name="T12" fmla="*/ 0 60000 65536"/>
                    <a:gd name="T13" fmla="*/ 0 60000 65536"/>
                    <a:gd name="T14" fmla="*/ 0 60000 65536"/>
                    <a:gd name="T15" fmla="*/ 0 60000 65536"/>
                    <a:gd name="T16" fmla="*/ 0 60000 65536"/>
                    <a:gd name="T17" fmla="*/ 0 60000 65536"/>
                    <a:gd name="T18" fmla="*/ 0 w 283"/>
                    <a:gd name="T19" fmla="*/ 0 h 192"/>
                    <a:gd name="T20" fmla="*/ 283 w 283"/>
                    <a:gd name="T21" fmla="*/ 192 h 192"/>
                  </a:gdLst>
                  <a:ahLst/>
                  <a:cxnLst>
                    <a:cxn ang="T12">
                      <a:pos x="T0" y="T1"/>
                    </a:cxn>
                    <a:cxn ang="T13">
                      <a:pos x="T2" y="T3"/>
                    </a:cxn>
                    <a:cxn ang="T14">
                      <a:pos x="T4" y="T5"/>
                    </a:cxn>
                    <a:cxn ang="T15">
                      <a:pos x="T6" y="T7"/>
                    </a:cxn>
                    <a:cxn ang="T16">
                      <a:pos x="T8" y="T9"/>
                    </a:cxn>
                    <a:cxn ang="T17">
                      <a:pos x="T10" y="T11"/>
                    </a:cxn>
                  </a:cxnLst>
                  <a:rect l="T18" t="T19" r="T20" b="T21"/>
                  <a:pathLst>
                    <a:path w="283" h="192">
                      <a:moveTo>
                        <a:pt x="0" y="0"/>
                      </a:moveTo>
                      <a:lnTo>
                        <a:pt x="23" y="102"/>
                      </a:lnTo>
                      <a:lnTo>
                        <a:pt x="75" y="176"/>
                      </a:lnTo>
                      <a:lnTo>
                        <a:pt x="184" y="192"/>
                      </a:lnTo>
                      <a:lnTo>
                        <a:pt x="283" y="147"/>
                      </a:lnTo>
                      <a:lnTo>
                        <a:pt x="0" y="0"/>
                      </a:lnTo>
                      <a:close/>
                    </a:path>
                  </a:pathLst>
                </a:custGeom>
                <a:solidFill>
                  <a:srgbClr val="FF8816">
                    <a:alpha val="65881"/>
                  </a:srgbClr>
                </a:solidFill>
                <a:ln w="6350">
                  <a:solidFill>
                    <a:srgbClr val="000000">
                      <a:alpha val="65881"/>
                    </a:srgbClr>
                  </a:solidFill>
                  <a:round/>
                  <a:headEnd/>
                  <a:tailEnd/>
                </a:ln>
              </p:spPr>
              <p:txBody>
                <a:bodyPr/>
                <a:lstStyle/>
                <a:p>
                  <a:endParaRPr lang="en-US"/>
                </a:p>
              </p:txBody>
            </p:sp>
            <p:sp>
              <p:nvSpPr>
                <p:cNvPr id="9428" name="Freeform 221"/>
                <p:cNvSpPr>
                  <a:spLocks noChangeAspect="1"/>
                </p:cNvSpPr>
                <p:nvPr/>
              </p:nvSpPr>
              <p:spPr bwMode="auto">
                <a:xfrm>
                  <a:off x="11826" y="7769"/>
                  <a:ext cx="234" cy="177"/>
                </a:xfrm>
                <a:custGeom>
                  <a:avLst/>
                  <a:gdLst>
                    <a:gd name="T0" fmla="*/ 234 w 234"/>
                    <a:gd name="T1" fmla="*/ 177 h 177"/>
                    <a:gd name="T2" fmla="*/ 0 w 234"/>
                    <a:gd name="T3" fmla="*/ 55 h 177"/>
                    <a:gd name="T4" fmla="*/ 79 w 234"/>
                    <a:gd name="T5" fmla="*/ 0 h 177"/>
                    <a:gd name="T6" fmla="*/ 166 w 234"/>
                    <a:gd name="T7" fmla="*/ 17 h 177"/>
                    <a:gd name="T8" fmla="*/ 234 w 234"/>
                    <a:gd name="T9" fmla="*/ 100 h 177"/>
                    <a:gd name="T10" fmla="*/ 234 w 234"/>
                    <a:gd name="T11" fmla="*/ 177 h 177"/>
                    <a:gd name="T12" fmla="*/ 0 60000 65536"/>
                    <a:gd name="T13" fmla="*/ 0 60000 65536"/>
                    <a:gd name="T14" fmla="*/ 0 60000 65536"/>
                    <a:gd name="T15" fmla="*/ 0 60000 65536"/>
                    <a:gd name="T16" fmla="*/ 0 60000 65536"/>
                    <a:gd name="T17" fmla="*/ 0 60000 65536"/>
                    <a:gd name="T18" fmla="*/ 0 w 234"/>
                    <a:gd name="T19" fmla="*/ 0 h 177"/>
                    <a:gd name="T20" fmla="*/ 234 w 234"/>
                    <a:gd name="T21" fmla="*/ 177 h 177"/>
                  </a:gdLst>
                  <a:ahLst/>
                  <a:cxnLst>
                    <a:cxn ang="T12">
                      <a:pos x="T0" y="T1"/>
                    </a:cxn>
                    <a:cxn ang="T13">
                      <a:pos x="T2" y="T3"/>
                    </a:cxn>
                    <a:cxn ang="T14">
                      <a:pos x="T4" y="T5"/>
                    </a:cxn>
                    <a:cxn ang="T15">
                      <a:pos x="T6" y="T7"/>
                    </a:cxn>
                    <a:cxn ang="T16">
                      <a:pos x="T8" y="T9"/>
                    </a:cxn>
                    <a:cxn ang="T17">
                      <a:pos x="T10" y="T11"/>
                    </a:cxn>
                  </a:cxnLst>
                  <a:rect l="T18" t="T19" r="T20" b="T21"/>
                  <a:pathLst>
                    <a:path w="234" h="177">
                      <a:moveTo>
                        <a:pt x="234" y="177"/>
                      </a:moveTo>
                      <a:lnTo>
                        <a:pt x="0" y="55"/>
                      </a:lnTo>
                      <a:lnTo>
                        <a:pt x="79" y="0"/>
                      </a:lnTo>
                      <a:lnTo>
                        <a:pt x="166" y="17"/>
                      </a:lnTo>
                      <a:lnTo>
                        <a:pt x="234" y="100"/>
                      </a:lnTo>
                      <a:lnTo>
                        <a:pt x="234" y="177"/>
                      </a:lnTo>
                      <a:close/>
                    </a:path>
                  </a:pathLst>
                </a:custGeom>
                <a:solidFill>
                  <a:srgbClr val="FF8816">
                    <a:alpha val="65881"/>
                  </a:srgbClr>
                </a:solidFill>
                <a:ln w="6350">
                  <a:solidFill>
                    <a:srgbClr val="000000">
                      <a:alpha val="65881"/>
                    </a:srgbClr>
                  </a:solidFill>
                  <a:round/>
                  <a:headEnd/>
                  <a:tailEnd/>
                </a:ln>
              </p:spPr>
              <p:txBody>
                <a:bodyPr/>
                <a:lstStyle/>
                <a:p>
                  <a:endParaRPr lang="en-US"/>
                </a:p>
              </p:txBody>
            </p:sp>
            <p:sp>
              <p:nvSpPr>
                <p:cNvPr id="9429" name="Freeform 222"/>
                <p:cNvSpPr>
                  <a:spLocks noChangeAspect="1"/>
                </p:cNvSpPr>
                <p:nvPr/>
              </p:nvSpPr>
              <p:spPr bwMode="auto">
                <a:xfrm>
                  <a:off x="11323" y="7569"/>
                  <a:ext cx="719" cy="835"/>
                </a:xfrm>
                <a:custGeom>
                  <a:avLst/>
                  <a:gdLst>
                    <a:gd name="T0" fmla="*/ 719 w 719"/>
                    <a:gd name="T1" fmla="*/ 154 h 835"/>
                    <a:gd name="T2" fmla="*/ 432 w 719"/>
                    <a:gd name="T3" fmla="*/ 0 h 835"/>
                    <a:gd name="T4" fmla="*/ 316 w 719"/>
                    <a:gd name="T5" fmla="*/ 34 h 835"/>
                    <a:gd name="T6" fmla="*/ 172 w 719"/>
                    <a:gd name="T7" fmla="*/ 113 h 835"/>
                    <a:gd name="T8" fmla="*/ 96 w 719"/>
                    <a:gd name="T9" fmla="*/ 255 h 835"/>
                    <a:gd name="T10" fmla="*/ 12 w 719"/>
                    <a:gd name="T11" fmla="*/ 414 h 835"/>
                    <a:gd name="T12" fmla="*/ 0 w 719"/>
                    <a:gd name="T13" fmla="*/ 596 h 835"/>
                    <a:gd name="T14" fmla="*/ 32 w 719"/>
                    <a:gd name="T15" fmla="*/ 712 h 835"/>
                    <a:gd name="T16" fmla="*/ 269 w 719"/>
                    <a:gd name="T17" fmla="*/ 835 h 835"/>
                    <a:gd name="T18" fmla="*/ 220 w 719"/>
                    <a:gd name="T19" fmla="*/ 715 h 835"/>
                    <a:gd name="T20" fmla="*/ 232 w 719"/>
                    <a:gd name="T21" fmla="*/ 536 h 835"/>
                    <a:gd name="T22" fmla="*/ 316 w 719"/>
                    <a:gd name="T23" fmla="*/ 335 h 835"/>
                    <a:gd name="T24" fmla="*/ 453 w 719"/>
                    <a:gd name="T25" fmla="*/ 200 h 835"/>
                    <a:gd name="T26" fmla="*/ 582 w 719"/>
                    <a:gd name="T27" fmla="*/ 150 h 835"/>
                    <a:gd name="T28" fmla="*/ 719 w 719"/>
                    <a:gd name="T29" fmla="*/ 154 h 83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19"/>
                    <a:gd name="T46" fmla="*/ 0 h 835"/>
                    <a:gd name="T47" fmla="*/ 719 w 719"/>
                    <a:gd name="T48" fmla="*/ 835 h 83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19" h="835">
                      <a:moveTo>
                        <a:pt x="719" y="154"/>
                      </a:moveTo>
                      <a:lnTo>
                        <a:pt x="432" y="0"/>
                      </a:lnTo>
                      <a:lnTo>
                        <a:pt x="316" y="34"/>
                      </a:lnTo>
                      <a:lnTo>
                        <a:pt x="172" y="113"/>
                      </a:lnTo>
                      <a:lnTo>
                        <a:pt x="96" y="255"/>
                      </a:lnTo>
                      <a:lnTo>
                        <a:pt x="12" y="414"/>
                      </a:lnTo>
                      <a:lnTo>
                        <a:pt x="0" y="596"/>
                      </a:lnTo>
                      <a:cubicBezTo>
                        <a:pt x="57" y="721"/>
                        <a:pt x="97" y="720"/>
                        <a:pt x="32" y="712"/>
                      </a:cubicBezTo>
                      <a:lnTo>
                        <a:pt x="269" y="835"/>
                      </a:lnTo>
                      <a:lnTo>
                        <a:pt x="220" y="715"/>
                      </a:lnTo>
                      <a:cubicBezTo>
                        <a:pt x="232" y="543"/>
                        <a:pt x="232" y="603"/>
                        <a:pt x="232" y="536"/>
                      </a:cubicBezTo>
                      <a:lnTo>
                        <a:pt x="316" y="335"/>
                      </a:lnTo>
                      <a:lnTo>
                        <a:pt x="453" y="200"/>
                      </a:lnTo>
                      <a:lnTo>
                        <a:pt x="582" y="150"/>
                      </a:lnTo>
                      <a:lnTo>
                        <a:pt x="719" y="154"/>
                      </a:lnTo>
                      <a:close/>
                    </a:path>
                  </a:pathLst>
                </a:custGeom>
                <a:solidFill>
                  <a:srgbClr val="FF0000">
                    <a:alpha val="65881"/>
                  </a:srgbClr>
                </a:solidFill>
                <a:ln w="6350">
                  <a:solidFill>
                    <a:srgbClr val="000000">
                      <a:alpha val="65881"/>
                    </a:srgbClr>
                  </a:solidFill>
                  <a:round/>
                  <a:headEnd/>
                  <a:tailEnd/>
                </a:ln>
              </p:spPr>
              <p:txBody>
                <a:bodyPr/>
                <a:lstStyle/>
                <a:p>
                  <a:endParaRPr lang="en-US"/>
                </a:p>
              </p:txBody>
            </p:sp>
            <p:sp>
              <p:nvSpPr>
                <p:cNvPr id="9430" name="Arc 223"/>
                <p:cNvSpPr>
                  <a:spLocks noChangeAspect="1"/>
                </p:cNvSpPr>
                <p:nvPr/>
              </p:nvSpPr>
              <p:spPr bwMode="auto">
                <a:xfrm rot="1668526" flipH="1">
                  <a:off x="11584" y="7682"/>
                  <a:ext cx="476" cy="806"/>
                </a:xfrm>
                <a:custGeom>
                  <a:avLst/>
                  <a:gdLst>
                    <a:gd name="T0" fmla="*/ 0 w 41236"/>
                    <a:gd name="T1" fmla="*/ 0 h 43200"/>
                    <a:gd name="T2" fmla="*/ 0 w 41236"/>
                    <a:gd name="T3" fmla="*/ 0 h 43200"/>
                    <a:gd name="T4" fmla="*/ 0 w 41236"/>
                    <a:gd name="T5" fmla="*/ 0 h 43200"/>
                    <a:gd name="T6" fmla="*/ 0 60000 65536"/>
                    <a:gd name="T7" fmla="*/ 0 60000 65536"/>
                    <a:gd name="T8" fmla="*/ 0 60000 65536"/>
                    <a:gd name="T9" fmla="*/ 0 w 41236"/>
                    <a:gd name="T10" fmla="*/ 0 h 43200"/>
                    <a:gd name="T11" fmla="*/ 41236 w 41236"/>
                    <a:gd name="T12" fmla="*/ 43200 h 43200"/>
                  </a:gdLst>
                  <a:ahLst/>
                  <a:cxnLst>
                    <a:cxn ang="T6">
                      <a:pos x="T0" y="T1"/>
                    </a:cxn>
                    <a:cxn ang="T7">
                      <a:pos x="T2" y="T3"/>
                    </a:cxn>
                    <a:cxn ang="T8">
                      <a:pos x="T4" y="T5"/>
                    </a:cxn>
                  </a:cxnLst>
                  <a:rect l="T9" t="T10" r="T11" b="T12"/>
                  <a:pathLst>
                    <a:path w="41236" h="43200" fill="none" extrusionOk="0">
                      <a:moveTo>
                        <a:pt x="1311" y="10164"/>
                      </a:moveTo>
                      <a:cubicBezTo>
                        <a:pt x="5256" y="3841"/>
                        <a:pt x="12183" y="-1"/>
                        <a:pt x="19636" y="0"/>
                      </a:cubicBezTo>
                      <a:cubicBezTo>
                        <a:pt x="31565" y="0"/>
                        <a:pt x="41236" y="9670"/>
                        <a:pt x="41236" y="21600"/>
                      </a:cubicBezTo>
                      <a:cubicBezTo>
                        <a:pt x="41236" y="33529"/>
                        <a:pt x="31565" y="43200"/>
                        <a:pt x="19636" y="43200"/>
                      </a:cubicBezTo>
                      <a:cubicBezTo>
                        <a:pt x="11189" y="43200"/>
                        <a:pt x="3518" y="38276"/>
                        <a:pt x="-1" y="30598"/>
                      </a:cubicBezTo>
                    </a:path>
                    <a:path w="41236" h="43200" stroke="0" extrusionOk="0">
                      <a:moveTo>
                        <a:pt x="1311" y="10164"/>
                      </a:moveTo>
                      <a:cubicBezTo>
                        <a:pt x="5256" y="3841"/>
                        <a:pt x="12183" y="-1"/>
                        <a:pt x="19636" y="0"/>
                      </a:cubicBezTo>
                      <a:cubicBezTo>
                        <a:pt x="31565" y="0"/>
                        <a:pt x="41236" y="9670"/>
                        <a:pt x="41236" y="21600"/>
                      </a:cubicBezTo>
                      <a:cubicBezTo>
                        <a:pt x="41236" y="33529"/>
                        <a:pt x="31565" y="43200"/>
                        <a:pt x="19636" y="43200"/>
                      </a:cubicBezTo>
                      <a:cubicBezTo>
                        <a:pt x="11189" y="43200"/>
                        <a:pt x="3518" y="38276"/>
                        <a:pt x="-1" y="30598"/>
                      </a:cubicBezTo>
                      <a:lnTo>
                        <a:pt x="19636" y="21600"/>
                      </a:lnTo>
                      <a:lnTo>
                        <a:pt x="1311" y="10164"/>
                      </a:lnTo>
                      <a:close/>
                    </a:path>
                  </a:pathLst>
                </a:custGeom>
                <a:noFill/>
                <a:ln w="6350">
                  <a:solidFill>
                    <a:srgbClr val="000000">
                      <a:alpha val="65881"/>
                    </a:srgbClr>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9431" name="Arc 224"/>
                <p:cNvSpPr>
                  <a:spLocks noChangeAspect="1"/>
                </p:cNvSpPr>
                <p:nvPr/>
              </p:nvSpPr>
              <p:spPr bwMode="auto">
                <a:xfrm rot="1668526" flipH="1">
                  <a:off x="11377" y="7507"/>
                  <a:ext cx="266" cy="802"/>
                </a:xfrm>
                <a:custGeom>
                  <a:avLst/>
                  <a:gdLst>
                    <a:gd name="T0" fmla="*/ 0 w 23135"/>
                    <a:gd name="T1" fmla="*/ 0 h 42984"/>
                    <a:gd name="T2" fmla="*/ 0 w 23135"/>
                    <a:gd name="T3" fmla="*/ 0 h 42984"/>
                    <a:gd name="T4" fmla="*/ 0 w 23135"/>
                    <a:gd name="T5" fmla="*/ 0 h 42984"/>
                    <a:gd name="T6" fmla="*/ 0 60000 65536"/>
                    <a:gd name="T7" fmla="*/ 0 60000 65536"/>
                    <a:gd name="T8" fmla="*/ 0 60000 65536"/>
                    <a:gd name="T9" fmla="*/ 0 w 23135"/>
                    <a:gd name="T10" fmla="*/ 0 h 42984"/>
                    <a:gd name="T11" fmla="*/ 23135 w 23135"/>
                    <a:gd name="T12" fmla="*/ 42984 h 42984"/>
                  </a:gdLst>
                  <a:ahLst/>
                  <a:cxnLst>
                    <a:cxn ang="T6">
                      <a:pos x="T0" y="T1"/>
                    </a:cxn>
                    <a:cxn ang="T7">
                      <a:pos x="T2" y="T3"/>
                    </a:cxn>
                    <a:cxn ang="T8">
                      <a:pos x="T4" y="T5"/>
                    </a:cxn>
                  </a:cxnLst>
                  <a:rect l="T9" t="T10" r="T11" b="T12"/>
                  <a:pathLst>
                    <a:path w="23135" h="42984" fill="none" extrusionOk="0">
                      <a:moveTo>
                        <a:pt x="-1" y="54"/>
                      </a:moveTo>
                      <a:cubicBezTo>
                        <a:pt x="510" y="18"/>
                        <a:pt x="1022" y="-1"/>
                        <a:pt x="1535" y="0"/>
                      </a:cubicBezTo>
                      <a:cubicBezTo>
                        <a:pt x="13464" y="0"/>
                        <a:pt x="23135" y="9670"/>
                        <a:pt x="23135" y="21600"/>
                      </a:cubicBezTo>
                      <a:cubicBezTo>
                        <a:pt x="23135" y="32354"/>
                        <a:pt x="15223" y="41470"/>
                        <a:pt x="4576" y="42984"/>
                      </a:cubicBezTo>
                    </a:path>
                    <a:path w="23135" h="42984" stroke="0" extrusionOk="0">
                      <a:moveTo>
                        <a:pt x="-1" y="54"/>
                      </a:moveTo>
                      <a:cubicBezTo>
                        <a:pt x="510" y="18"/>
                        <a:pt x="1022" y="-1"/>
                        <a:pt x="1535" y="0"/>
                      </a:cubicBezTo>
                      <a:cubicBezTo>
                        <a:pt x="13464" y="0"/>
                        <a:pt x="23135" y="9670"/>
                        <a:pt x="23135" y="21600"/>
                      </a:cubicBezTo>
                      <a:cubicBezTo>
                        <a:pt x="23135" y="32354"/>
                        <a:pt x="15223" y="41470"/>
                        <a:pt x="4576" y="42984"/>
                      </a:cubicBezTo>
                      <a:lnTo>
                        <a:pt x="1535" y="21600"/>
                      </a:lnTo>
                      <a:lnTo>
                        <a:pt x="-1" y="54"/>
                      </a:lnTo>
                      <a:close/>
                    </a:path>
                  </a:pathLst>
                </a:custGeom>
                <a:noFill/>
                <a:ln w="6350">
                  <a:solidFill>
                    <a:srgbClr val="000000">
                      <a:alpha val="65881"/>
                    </a:srgbClr>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9432" name="Line 225"/>
                <p:cNvSpPr>
                  <a:spLocks noChangeAspect="1" noChangeShapeType="1"/>
                </p:cNvSpPr>
                <p:nvPr/>
              </p:nvSpPr>
              <p:spPr bwMode="auto">
                <a:xfrm>
                  <a:off x="11592" y="8189"/>
                  <a:ext cx="216" cy="125"/>
                </a:xfrm>
                <a:prstGeom prst="line">
                  <a:avLst/>
                </a:prstGeom>
                <a:noFill/>
                <a:ln w="6350">
                  <a:solidFill>
                    <a:srgbClr val="000000">
                      <a:alpha val="65881"/>
                    </a:srgbClr>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433" name="Arc 226"/>
                <p:cNvSpPr>
                  <a:spLocks noChangeAspect="1"/>
                </p:cNvSpPr>
                <p:nvPr/>
              </p:nvSpPr>
              <p:spPr bwMode="auto">
                <a:xfrm rot="1668526" flipH="1">
                  <a:off x="11639" y="7748"/>
                  <a:ext cx="353" cy="644"/>
                </a:xfrm>
                <a:custGeom>
                  <a:avLst/>
                  <a:gdLst>
                    <a:gd name="T0" fmla="*/ 0 w 38300"/>
                    <a:gd name="T1" fmla="*/ 0 h 43200"/>
                    <a:gd name="T2" fmla="*/ 0 w 38300"/>
                    <a:gd name="T3" fmla="*/ 0 h 43200"/>
                    <a:gd name="T4" fmla="*/ 0 w 38300"/>
                    <a:gd name="T5" fmla="*/ 0 h 43200"/>
                    <a:gd name="T6" fmla="*/ 0 60000 65536"/>
                    <a:gd name="T7" fmla="*/ 0 60000 65536"/>
                    <a:gd name="T8" fmla="*/ 0 60000 65536"/>
                    <a:gd name="T9" fmla="*/ 0 w 38300"/>
                    <a:gd name="T10" fmla="*/ 0 h 43200"/>
                    <a:gd name="T11" fmla="*/ 38300 w 38300"/>
                    <a:gd name="T12" fmla="*/ 43200 h 43200"/>
                  </a:gdLst>
                  <a:ahLst/>
                  <a:cxnLst>
                    <a:cxn ang="T6">
                      <a:pos x="T0" y="T1"/>
                    </a:cxn>
                    <a:cxn ang="T7">
                      <a:pos x="T2" y="T3"/>
                    </a:cxn>
                    <a:cxn ang="T8">
                      <a:pos x="T4" y="T5"/>
                    </a:cxn>
                  </a:cxnLst>
                  <a:rect l="T9" t="T10" r="T11" b="T12"/>
                  <a:pathLst>
                    <a:path w="38300" h="43200" fill="none" extrusionOk="0">
                      <a:moveTo>
                        <a:pt x="976" y="6789"/>
                      </a:moveTo>
                      <a:cubicBezTo>
                        <a:pt x="5058" y="2456"/>
                        <a:pt x="10747" y="-1"/>
                        <a:pt x="16700" y="0"/>
                      </a:cubicBezTo>
                      <a:cubicBezTo>
                        <a:pt x="28629" y="0"/>
                        <a:pt x="38300" y="9670"/>
                        <a:pt x="38300" y="21600"/>
                      </a:cubicBezTo>
                      <a:cubicBezTo>
                        <a:pt x="38300" y="33529"/>
                        <a:pt x="28629" y="43200"/>
                        <a:pt x="16700" y="43200"/>
                      </a:cubicBezTo>
                      <a:cubicBezTo>
                        <a:pt x="10231" y="43200"/>
                        <a:pt x="4102" y="40300"/>
                        <a:pt x="-1" y="35299"/>
                      </a:cubicBezTo>
                    </a:path>
                    <a:path w="38300" h="43200" stroke="0" extrusionOk="0">
                      <a:moveTo>
                        <a:pt x="976" y="6789"/>
                      </a:moveTo>
                      <a:cubicBezTo>
                        <a:pt x="5058" y="2456"/>
                        <a:pt x="10747" y="-1"/>
                        <a:pt x="16700" y="0"/>
                      </a:cubicBezTo>
                      <a:cubicBezTo>
                        <a:pt x="28629" y="0"/>
                        <a:pt x="38300" y="9670"/>
                        <a:pt x="38300" y="21600"/>
                      </a:cubicBezTo>
                      <a:cubicBezTo>
                        <a:pt x="38300" y="33529"/>
                        <a:pt x="28629" y="43200"/>
                        <a:pt x="16700" y="43200"/>
                      </a:cubicBezTo>
                      <a:cubicBezTo>
                        <a:pt x="10231" y="43200"/>
                        <a:pt x="4102" y="40300"/>
                        <a:pt x="-1" y="35299"/>
                      </a:cubicBezTo>
                      <a:lnTo>
                        <a:pt x="16700" y="21600"/>
                      </a:lnTo>
                      <a:lnTo>
                        <a:pt x="976" y="6789"/>
                      </a:lnTo>
                      <a:close/>
                    </a:path>
                  </a:pathLst>
                </a:custGeom>
                <a:noFill/>
                <a:ln w="6350">
                  <a:solidFill>
                    <a:srgbClr val="000000">
                      <a:alpha val="65881"/>
                    </a:srgbClr>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9434" name="Line 227"/>
                <p:cNvSpPr>
                  <a:spLocks noChangeAspect="1" noChangeShapeType="1"/>
                </p:cNvSpPr>
                <p:nvPr/>
              </p:nvSpPr>
              <p:spPr bwMode="auto">
                <a:xfrm>
                  <a:off x="11776" y="7590"/>
                  <a:ext cx="266" cy="153"/>
                </a:xfrm>
                <a:prstGeom prst="line">
                  <a:avLst/>
                </a:prstGeom>
                <a:noFill/>
                <a:ln w="6350">
                  <a:solidFill>
                    <a:srgbClr val="000000">
                      <a:alpha val="65881"/>
                    </a:srgbClr>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435" name="Line 228"/>
                <p:cNvSpPr>
                  <a:spLocks noChangeAspect="1" noChangeShapeType="1"/>
                </p:cNvSpPr>
                <p:nvPr/>
              </p:nvSpPr>
              <p:spPr bwMode="auto">
                <a:xfrm>
                  <a:off x="11379" y="8286"/>
                  <a:ext cx="213" cy="130"/>
                </a:xfrm>
                <a:prstGeom prst="line">
                  <a:avLst/>
                </a:prstGeom>
                <a:noFill/>
                <a:ln w="6350">
                  <a:solidFill>
                    <a:srgbClr val="000000">
                      <a:alpha val="65881"/>
                    </a:srgbClr>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436" name="Arc 229"/>
                <p:cNvSpPr>
                  <a:spLocks noChangeAspect="1"/>
                </p:cNvSpPr>
                <p:nvPr/>
              </p:nvSpPr>
              <p:spPr bwMode="auto">
                <a:xfrm rot="1411512">
                  <a:off x="11905" y="7961"/>
                  <a:ext cx="218" cy="426"/>
                </a:xfrm>
                <a:custGeom>
                  <a:avLst/>
                  <a:gdLst>
                    <a:gd name="T0" fmla="*/ 0 w 22946"/>
                    <a:gd name="T1" fmla="*/ 0 h 42309"/>
                    <a:gd name="T2" fmla="*/ 0 w 22946"/>
                    <a:gd name="T3" fmla="*/ 0 h 42309"/>
                    <a:gd name="T4" fmla="*/ 0 w 22946"/>
                    <a:gd name="T5" fmla="*/ 0 h 42309"/>
                    <a:gd name="T6" fmla="*/ 0 60000 65536"/>
                    <a:gd name="T7" fmla="*/ 0 60000 65536"/>
                    <a:gd name="T8" fmla="*/ 0 60000 65536"/>
                    <a:gd name="T9" fmla="*/ 0 w 22946"/>
                    <a:gd name="T10" fmla="*/ 0 h 42309"/>
                    <a:gd name="T11" fmla="*/ 22946 w 22946"/>
                    <a:gd name="T12" fmla="*/ 42309 h 42309"/>
                  </a:gdLst>
                  <a:ahLst/>
                  <a:cxnLst>
                    <a:cxn ang="T6">
                      <a:pos x="T0" y="T1"/>
                    </a:cxn>
                    <a:cxn ang="T7">
                      <a:pos x="T2" y="T3"/>
                    </a:cxn>
                    <a:cxn ang="T8">
                      <a:pos x="T4" y="T5"/>
                    </a:cxn>
                  </a:cxnLst>
                  <a:rect l="T9" t="T10" r="T11" b="T12"/>
                  <a:pathLst>
                    <a:path w="22946" h="42309" fill="none" extrusionOk="0">
                      <a:moveTo>
                        <a:pt x="7485" y="-1"/>
                      </a:moveTo>
                      <a:cubicBezTo>
                        <a:pt x="16655" y="2718"/>
                        <a:pt x="22946" y="11144"/>
                        <a:pt x="22946" y="20709"/>
                      </a:cubicBezTo>
                      <a:cubicBezTo>
                        <a:pt x="22946" y="32638"/>
                        <a:pt x="13275" y="42309"/>
                        <a:pt x="1346" y="42309"/>
                      </a:cubicBezTo>
                      <a:cubicBezTo>
                        <a:pt x="897" y="42309"/>
                        <a:pt x="448" y="42295"/>
                        <a:pt x="-1" y="42267"/>
                      </a:cubicBezTo>
                    </a:path>
                    <a:path w="22946" h="42309" stroke="0" extrusionOk="0">
                      <a:moveTo>
                        <a:pt x="7485" y="-1"/>
                      </a:moveTo>
                      <a:cubicBezTo>
                        <a:pt x="16655" y="2718"/>
                        <a:pt x="22946" y="11144"/>
                        <a:pt x="22946" y="20709"/>
                      </a:cubicBezTo>
                      <a:cubicBezTo>
                        <a:pt x="22946" y="32638"/>
                        <a:pt x="13275" y="42309"/>
                        <a:pt x="1346" y="42309"/>
                      </a:cubicBezTo>
                      <a:cubicBezTo>
                        <a:pt x="897" y="42309"/>
                        <a:pt x="448" y="42295"/>
                        <a:pt x="-1" y="42267"/>
                      </a:cubicBezTo>
                      <a:lnTo>
                        <a:pt x="1346" y="20709"/>
                      </a:lnTo>
                      <a:lnTo>
                        <a:pt x="7485" y="-1"/>
                      </a:lnTo>
                      <a:close/>
                    </a:path>
                  </a:pathLst>
                </a:custGeom>
                <a:noFill/>
                <a:ln w="6350">
                  <a:solidFill>
                    <a:srgbClr val="000000">
                      <a:alpha val="65881"/>
                    </a:srgbClr>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9437" name="Line 230"/>
                <p:cNvSpPr>
                  <a:spLocks noChangeAspect="1" noChangeShapeType="1"/>
                </p:cNvSpPr>
                <p:nvPr/>
              </p:nvSpPr>
              <p:spPr bwMode="auto">
                <a:xfrm>
                  <a:off x="11826" y="7824"/>
                  <a:ext cx="226" cy="130"/>
                </a:xfrm>
                <a:prstGeom prst="line">
                  <a:avLst/>
                </a:prstGeom>
                <a:noFill/>
                <a:ln w="6350">
                  <a:solidFill>
                    <a:srgbClr val="000000">
                      <a:alpha val="65881"/>
                    </a:srgbClr>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385" name="Freeform 231"/>
              <p:cNvSpPr>
                <a:spLocks noChangeAspect="1"/>
              </p:cNvSpPr>
              <p:nvPr/>
            </p:nvSpPr>
            <p:spPr bwMode="auto">
              <a:xfrm>
                <a:off x="6185" y="4354"/>
                <a:ext cx="1558" cy="1520"/>
              </a:xfrm>
              <a:custGeom>
                <a:avLst/>
                <a:gdLst>
                  <a:gd name="T0" fmla="*/ 13 w 2596"/>
                  <a:gd name="T1" fmla="*/ 0 h 2533"/>
                  <a:gd name="T2" fmla="*/ 120 w 2596"/>
                  <a:gd name="T3" fmla="*/ 39 h 2533"/>
                  <a:gd name="T4" fmla="*/ 120 w 2596"/>
                  <a:gd name="T5" fmla="*/ 101 h 2533"/>
                  <a:gd name="T6" fmla="*/ 121 w 2596"/>
                  <a:gd name="T7" fmla="*/ 118 h 2533"/>
                  <a:gd name="T8" fmla="*/ 0 w 2596"/>
                  <a:gd name="T9" fmla="*/ 17 h 2533"/>
                  <a:gd name="T10" fmla="*/ 0 60000 65536"/>
                  <a:gd name="T11" fmla="*/ 0 60000 65536"/>
                  <a:gd name="T12" fmla="*/ 0 60000 65536"/>
                  <a:gd name="T13" fmla="*/ 0 60000 65536"/>
                  <a:gd name="T14" fmla="*/ 0 60000 65536"/>
                  <a:gd name="T15" fmla="*/ 0 w 2596"/>
                  <a:gd name="T16" fmla="*/ 0 h 2533"/>
                  <a:gd name="T17" fmla="*/ 2596 w 2596"/>
                  <a:gd name="T18" fmla="*/ 2533 h 2533"/>
                </a:gdLst>
                <a:ahLst/>
                <a:cxnLst>
                  <a:cxn ang="T10">
                    <a:pos x="T0" y="T1"/>
                  </a:cxn>
                  <a:cxn ang="T11">
                    <a:pos x="T2" y="T3"/>
                  </a:cxn>
                  <a:cxn ang="T12">
                    <a:pos x="T4" y="T5"/>
                  </a:cxn>
                  <a:cxn ang="T13">
                    <a:pos x="T6" y="T7"/>
                  </a:cxn>
                  <a:cxn ang="T14">
                    <a:pos x="T8" y="T9"/>
                  </a:cxn>
                </a:cxnLst>
                <a:rect l="T15" t="T16" r="T17" b="T18"/>
                <a:pathLst>
                  <a:path w="2596" h="2533">
                    <a:moveTo>
                      <a:pt x="272" y="0"/>
                    </a:moveTo>
                    <a:lnTo>
                      <a:pt x="2576" y="833"/>
                    </a:lnTo>
                    <a:lnTo>
                      <a:pt x="2576" y="2173"/>
                    </a:lnTo>
                    <a:lnTo>
                      <a:pt x="2596" y="2533"/>
                    </a:lnTo>
                    <a:lnTo>
                      <a:pt x="0" y="368"/>
                    </a:lnTo>
                  </a:path>
                </a:pathLst>
              </a:custGeom>
              <a:gradFill rotWithShape="0">
                <a:gsLst>
                  <a:gs pos="0">
                    <a:srgbClr val="FFFF99">
                      <a:alpha val="65999"/>
                    </a:srgbClr>
                  </a:gs>
                  <a:gs pos="100000">
                    <a:srgbClr val="FFFFFF">
                      <a:alpha val="0"/>
                    </a:srgbClr>
                  </a:gs>
                </a:gsLst>
                <a:path path="rect">
                  <a:fillToRect r="100000" b="100000"/>
                </a:path>
              </a:gradFill>
              <a:ln>
                <a:noFill/>
              </a:ln>
              <a:extLst>
                <a:ext uri="{91240B29-F687-4F45-9708-019B960494DF}">
                  <a14:hiddenLine xmlns:a14="http://schemas.microsoft.com/office/drawing/2010/main" w="6350">
                    <a:solidFill>
                      <a:srgbClr val="000000"/>
                    </a:solidFill>
                    <a:round/>
                    <a:headEnd/>
                    <a:tailEnd/>
                  </a14:hiddenLine>
                </a:ext>
              </a:extLst>
            </p:spPr>
            <p:txBody>
              <a:bodyPr/>
              <a:lstStyle/>
              <a:p>
                <a:endParaRPr lang="en-US"/>
              </a:p>
            </p:txBody>
          </p:sp>
          <p:grpSp>
            <p:nvGrpSpPr>
              <p:cNvPr id="9386" name="Group 232"/>
              <p:cNvGrpSpPr>
                <a:grpSpLocks noChangeAspect="1"/>
              </p:cNvGrpSpPr>
              <p:nvPr/>
            </p:nvGrpSpPr>
            <p:grpSpPr bwMode="auto">
              <a:xfrm>
                <a:off x="4459" y="4936"/>
                <a:ext cx="915" cy="1132"/>
                <a:chOff x="1704" y="2549"/>
                <a:chExt cx="1526" cy="1887"/>
              </a:xfrm>
            </p:grpSpPr>
            <p:sp>
              <p:nvSpPr>
                <p:cNvPr id="9418" name="Freeform 233"/>
                <p:cNvSpPr>
                  <a:spLocks noChangeAspect="1"/>
                </p:cNvSpPr>
                <p:nvPr/>
              </p:nvSpPr>
              <p:spPr bwMode="auto">
                <a:xfrm>
                  <a:off x="1704" y="2875"/>
                  <a:ext cx="1148" cy="1516"/>
                </a:xfrm>
                <a:custGeom>
                  <a:avLst/>
                  <a:gdLst>
                    <a:gd name="T0" fmla="*/ 176 w 1148"/>
                    <a:gd name="T1" fmla="*/ 61 h 1516"/>
                    <a:gd name="T2" fmla="*/ 352 w 1148"/>
                    <a:gd name="T3" fmla="*/ 0 h 1516"/>
                    <a:gd name="T4" fmla="*/ 560 w 1148"/>
                    <a:gd name="T5" fmla="*/ 65 h 1516"/>
                    <a:gd name="T6" fmla="*/ 744 w 1148"/>
                    <a:gd name="T7" fmla="*/ 193 h 1516"/>
                    <a:gd name="T8" fmla="*/ 899 w 1148"/>
                    <a:gd name="T9" fmla="*/ 361 h 1516"/>
                    <a:gd name="T10" fmla="*/ 1051 w 1148"/>
                    <a:gd name="T11" fmla="*/ 638 h 1516"/>
                    <a:gd name="T12" fmla="*/ 1148 w 1148"/>
                    <a:gd name="T13" fmla="*/ 933 h 1516"/>
                    <a:gd name="T14" fmla="*/ 1148 w 1148"/>
                    <a:gd name="T15" fmla="*/ 1145 h 1516"/>
                    <a:gd name="T16" fmla="*/ 1092 w 1148"/>
                    <a:gd name="T17" fmla="*/ 1380 h 1516"/>
                    <a:gd name="T18" fmla="*/ 978 w 1148"/>
                    <a:gd name="T19" fmla="*/ 1489 h 1516"/>
                    <a:gd name="T20" fmla="*/ 841 w 1148"/>
                    <a:gd name="T21" fmla="*/ 1516 h 1516"/>
                    <a:gd name="T22" fmla="*/ 705 w 1148"/>
                    <a:gd name="T23" fmla="*/ 1489 h 1516"/>
                    <a:gd name="T24" fmla="*/ 560 w 1148"/>
                    <a:gd name="T25" fmla="*/ 1449 h 1516"/>
                    <a:gd name="T26" fmla="*/ 461 w 1148"/>
                    <a:gd name="T27" fmla="*/ 1380 h 1516"/>
                    <a:gd name="T28" fmla="*/ 293 w 1148"/>
                    <a:gd name="T29" fmla="*/ 1229 h 1516"/>
                    <a:gd name="T30" fmla="*/ 172 w 1148"/>
                    <a:gd name="T31" fmla="*/ 1057 h 1516"/>
                    <a:gd name="T32" fmla="*/ 68 w 1148"/>
                    <a:gd name="T33" fmla="*/ 865 h 1516"/>
                    <a:gd name="T34" fmla="*/ 4 w 1148"/>
                    <a:gd name="T35" fmla="*/ 621 h 1516"/>
                    <a:gd name="T36" fmla="*/ 0 w 1148"/>
                    <a:gd name="T37" fmla="*/ 381 h 1516"/>
                    <a:gd name="T38" fmla="*/ 52 w 1148"/>
                    <a:gd name="T39" fmla="*/ 205 h 1516"/>
                    <a:gd name="T40" fmla="*/ 136 w 1148"/>
                    <a:gd name="T41" fmla="*/ 109 h 1516"/>
                    <a:gd name="T42" fmla="*/ 176 w 1148"/>
                    <a:gd name="T43" fmla="*/ 61 h 151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148"/>
                    <a:gd name="T67" fmla="*/ 0 h 1516"/>
                    <a:gd name="T68" fmla="*/ 1148 w 1148"/>
                    <a:gd name="T69" fmla="*/ 1516 h 151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148" h="1516">
                      <a:moveTo>
                        <a:pt x="176" y="61"/>
                      </a:moveTo>
                      <a:lnTo>
                        <a:pt x="352" y="0"/>
                      </a:lnTo>
                      <a:lnTo>
                        <a:pt x="560" y="65"/>
                      </a:lnTo>
                      <a:lnTo>
                        <a:pt x="744" y="193"/>
                      </a:lnTo>
                      <a:lnTo>
                        <a:pt x="899" y="361"/>
                      </a:lnTo>
                      <a:lnTo>
                        <a:pt x="1051" y="638"/>
                      </a:lnTo>
                      <a:lnTo>
                        <a:pt x="1148" y="933"/>
                      </a:lnTo>
                      <a:lnTo>
                        <a:pt x="1148" y="1145"/>
                      </a:lnTo>
                      <a:lnTo>
                        <a:pt x="1092" y="1380"/>
                      </a:lnTo>
                      <a:lnTo>
                        <a:pt x="978" y="1489"/>
                      </a:lnTo>
                      <a:lnTo>
                        <a:pt x="841" y="1516"/>
                      </a:lnTo>
                      <a:lnTo>
                        <a:pt x="705" y="1489"/>
                      </a:lnTo>
                      <a:lnTo>
                        <a:pt x="560" y="1449"/>
                      </a:lnTo>
                      <a:lnTo>
                        <a:pt x="461" y="1380"/>
                      </a:lnTo>
                      <a:lnTo>
                        <a:pt x="293" y="1229"/>
                      </a:lnTo>
                      <a:lnTo>
                        <a:pt x="172" y="1057"/>
                      </a:lnTo>
                      <a:lnTo>
                        <a:pt x="68" y="865"/>
                      </a:lnTo>
                      <a:lnTo>
                        <a:pt x="4" y="621"/>
                      </a:lnTo>
                      <a:lnTo>
                        <a:pt x="0" y="381"/>
                      </a:lnTo>
                      <a:lnTo>
                        <a:pt x="52" y="205"/>
                      </a:lnTo>
                      <a:lnTo>
                        <a:pt x="136" y="109"/>
                      </a:lnTo>
                      <a:lnTo>
                        <a:pt x="176" y="61"/>
                      </a:lnTo>
                      <a:close/>
                    </a:path>
                  </a:pathLst>
                </a:custGeom>
                <a:solidFill>
                  <a:srgbClr val="FFCC00">
                    <a:alpha val="65881"/>
                  </a:srgbClr>
                </a:solidFill>
                <a:ln w="6350">
                  <a:solidFill>
                    <a:srgbClr val="000000">
                      <a:alpha val="65881"/>
                    </a:srgbClr>
                  </a:solidFill>
                  <a:round/>
                  <a:headEnd/>
                  <a:tailEnd/>
                </a:ln>
              </p:spPr>
              <p:txBody>
                <a:bodyPr/>
                <a:lstStyle/>
                <a:p>
                  <a:endParaRPr lang="en-US"/>
                </a:p>
              </p:txBody>
            </p:sp>
            <p:sp>
              <p:nvSpPr>
                <p:cNvPr id="9419" name="Freeform 234"/>
                <p:cNvSpPr>
                  <a:spLocks noChangeAspect="1"/>
                </p:cNvSpPr>
                <p:nvPr/>
              </p:nvSpPr>
              <p:spPr bwMode="auto">
                <a:xfrm>
                  <a:off x="1997" y="2730"/>
                  <a:ext cx="1233" cy="1594"/>
                </a:xfrm>
                <a:custGeom>
                  <a:avLst/>
                  <a:gdLst>
                    <a:gd name="T0" fmla="*/ 0 w 1233"/>
                    <a:gd name="T1" fmla="*/ 154 h 1594"/>
                    <a:gd name="T2" fmla="*/ 335 w 1233"/>
                    <a:gd name="T3" fmla="*/ 0 h 1594"/>
                    <a:gd name="T4" fmla="*/ 393 w 1233"/>
                    <a:gd name="T5" fmla="*/ 0 h 1594"/>
                    <a:gd name="T6" fmla="*/ 565 w 1233"/>
                    <a:gd name="T7" fmla="*/ 0 h 1594"/>
                    <a:gd name="T8" fmla="*/ 758 w 1233"/>
                    <a:gd name="T9" fmla="*/ 111 h 1594"/>
                    <a:gd name="T10" fmla="*/ 958 w 1233"/>
                    <a:gd name="T11" fmla="*/ 298 h 1594"/>
                    <a:gd name="T12" fmla="*/ 1085 w 1233"/>
                    <a:gd name="T13" fmla="*/ 520 h 1594"/>
                    <a:gd name="T14" fmla="*/ 1201 w 1233"/>
                    <a:gd name="T15" fmla="*/ 796 h 1594"/>
                    <a:gd name="T16" fmla="*/ 1233 w 1233"/>
                    <a:gd name="T17" fmla="*/ 1027 h 1594"/>
                    <a:gd name="T18" fmla="*/ 1201 w 1233"/>
                    <a:gd name="T19" fmla="*/ 1261 h 1594"/>
                    <a:gd name="T20" fmla="*/ 1141 w 1233"/>
                    <a:gd name="T21" fmla="*/ 1376 h 1594"/>
                    <a:gd name="T22" fmla="*/ 1085 w 1233"/>
                    <a:gd name="T23" fmla="*/ 1425 h 1594"/>
                    <a:gd name="T24" fmla="*/ 729 w 1233"/>
                    <a:gd name="T25" fmla="*/ 1594 h 1594"/>
                    <a:gd name="T26" fmla="*/ 797 w 1233"/>
                    <a:gd name="T27" fmla="*/ 1501 h 1594"/>
                    <a:gd name="T28" fmla="*/ 853 w 1233"/>
                    <a:gd name="T29" fmla="*/ 1349 h 1594"/>
                    <a:gd name="T30" fmla="*/ 853 w 1233"/>
                    <a:gd name="T31" fmla="*/ 1132 h 1594"/>
                    <a:gd name="T32" fmla="*/ 801 w 1233"/>
                    <a:gd name="T33" fmla="*/ 871 h 1594"/>
                    <a:gd name="T34" fmla="*/ 681 w 1233"/>
                    <a:gd name="T35" fmla="*/ 604 h 1594"/>
                    <a:gd name="T36" fmla="*/ 669 w 1233"/>
                    <a:gd name="T37" fmla="*/ 609 h 1594"/>
                    <a:gd name="T38" fmla="*/ 549 w 1233"/>
                    <a:gd name="T39" fmla="*/ 444 h 1594"/>
                    <a:gd name="T40" fmla="*/ 541 w 1233"/>
                    <a:gd name="T41" fmla="*/ 425 h 1594"/>
                    <a:gd name="T42" fmla="*/ 389 w 1233"/>
                    <a:gd name="T43" fmla="*/ 297 h 1594"/>
                    <a:gd name="T44" fmla="*/ 293 w 1233"/>
                    <a:gd name="T45" fmla="*/ 222 h 1594"/>
                    <a:gd name="T46" fmla="*/ 181 w 1233"/>
                    <a:gd name="T47" fmla="*/ 173 h 1594"/>
                    <a:gd name="T48" fmla="*/ 0 w 1233"/>
                    <a:gd name="T49" fmla="*/ 154 h 159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233"/>
                    <a:gd name="T76" fmla="*/ 0 h 1594"/>
                    <a:gd name="T77" fmla="*/ 1233 w 1233"/>
                    <a:gd name="T78" fmla="*/ 1594 h 159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233" h="1594">
                      <a:moveTo>
                        <a:pt x="0" y="154"/>
                      </a:moveTo>
                      <a:lnTo>
                        <a:pt x="335" y="0"/>
                      </a:lnTo>
                      <a:lnTo>
                        <a:pt x="393" y="0"/>
                      </a:lnTo>
                      <a:lnTo>
                        <a:pt x="565" y="0"/>
                      </a:lnTo>
                      <a:lnTo>
                        <a:pt x="758" y="111"/>
                      </a:lnTo>
                      <a:lnTo>
                        <a:pt x="958" y="298"/>
                      </a:lnTo>
                      <a:lnTo>
                        <a:pt x="1085" y="520"/>
                      </a:lnTo>
                      <a:lnTo>
                        <a:pt x="1201" y="796"/>
                      </a:lnTo>
                      <a:lnTo>
                        <a:pt x="1233" y="1027"/>
                      </a:lnTo>
                      <a:lnTo>
                        <a:pt x="1201" y="1261"/>
                      </a:lnTo>
                      <a:lnTo>
                        <a:pt x="1141" y="1376"/>
                      </a:lnTo>
                      <a:lnTo>
                        <a:pt x="1085" y="1425"/>
                      </a:lnTo>
                      <a:lnTo>
                        <a:pt x="729" y="1594"/>
                      </a:lnTo>
                      <a:lnTo>
                        <a:pt x="797" y="1501"/>
                      </a:lnTo>
                      <a:lnTo>
                        <a:pt x="853" y="1349"/>
                      </a:lnTo>
                      <a:lnTo>
                        <a:pt x="853" y="1132"/>
                      </a:lnTo>
                      <a:lnTo>
                        <a:pt x="801" y="871"/>
                      </a:lnTo>
                      <a:cubicBezTo>
                        <a:pt x="761" y="782"/>
                        <a:pt x="724" y="691"/>
                        <a:pt x="681" y="604"/>
                      </a:cubicBezTo>
                      <a:cubicBezTo>
                        <a:pt x="679" y="600"/>
                        <a:pt x="669" y="609"/>
                        <a:pt x="669" y="609"/>
                      </a:cubicBezTo>
                      <a:cubicBezTo>
                        <a:pt x="629" y="554"/>
                        <a:pt x="587" y="499"/>
                        <a:pt x="549" y="444"/>
                      </a:cubicBezTo>
                      <a:cubicBezTo>
                        <a:pt x="545" y="438"/>
                        <a:pt x="541" y="425"/>
                        <a:pt x="541" y="425"/>
                      </a:cubicBezTo>
                      <a:lnTo>
                        <a:pt x="389" y="297"/>
                      </a:lnTo>
                      <a:lnTo>
                        <a:pt x="293" y="222"/>
                      </a:lnTo>
                      <a:cubicBezTo>
                        <a:pt x="182" y="179"/>
                        <a:pt x="204" y="213"/>
                        <a:pt x="181" y="173"/>
                      </a:cubicBezTo>
                      <a:lnTo>
                        <a:pt x="0" y="154"/>
                      </a:lnTo>
                      <a:close/>
                    </a:path>
                  </a:pathLst>
                </a:custGeom>
                <a:gradFill rotWithShape="0">
                  <a:gsLst>
                    <a:gs pos="0">
                      <a:srgbClr val="339966">
                        <a:alpha val="65999"/>
                      </a:srgbClr>
                    </a:gs>
                    <a:gs pos="100000">
                      <a:srgbClr val="FFFFFF"/>
                    </a:gs>
                  </a:gsLst>
                  <a:lin ang="2700000" scaled="1"/>
                </a:gradFill>
                <a:ln w="6350">
                  <a:solidFill>
                    <a:srgbClr val="000000">
                      <a:alpha val="65881"/>
                    </a:srgbClr>
                  </a:solidFill>
                  <a:round/>
                  <a:headEnd/>
                  <a:tailEnd/>
                </a:ln>
              </p:spPr>
              <p:txBody>
                <a:bodyPr/>
                <a:lstStyle/>
                <a:p>
                  <a:endParaRPr lang="en-US"/>
                </a:p>
              </p:txBody>
            </p:sp>
            <p:sp>
              <p:nvSpPr>
                <p:cNvPr id="9420" name="Arc 235"/>
                <p:cNvSpPr>
                  <a:spLocks noChangeAspect="1"/>
                </p:cNvSpPr>
                <p:nvPr/>
              </p:nvSpPr>
              <p:spPr bwMode="auto">
                <a:xfrm rot="-1668526">
                  <a:off x="1793" y="2875"/>
                  <a:ext cx="911" cy="1561"/>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21599" y="0"/>
                      </a:moveTo>
                      <a:cubicBezTo>
                        <a:pt x="33529" y="0"/>
                        <a:pt x="43200" y="9670"/>
                        <a:pt x="43200" y="21600"/>
                      </a:cubicBezTo>
                      <a:cubicBezTo>
                        <a:pt x="43200" y="33529"/>
                        <a:pt x="33529" y="43200"/>
                        <a:pt x="21600" y="43200"/>
                      </a:cubicBezTo>
                      <a:cubicBezTo>
                        <a:pt x="9670" y="43200"/>
                        <a:pt x="0" y="33529"/>
                        <a:pt x="0" y="21600"/>
                      </a:cubicBezTo>
                      <a:cubicBezTo>
                        <a:pt x="-1" y="12546"/>
                        <a:pt x="5645" y="4453"/>
                        <a:pt x="14142" y="1328"/>
                      </a:cubicBezTo>
                    </a:path>
                    <a:path w="43200" h="43200" stroke="0" extrusionOk="0">
                      <a:moveTo>
                        <a:pt x="21599" y="0"/>
                      </a:moveTo>
                      <a:cubicBezTo>
                        <a:pt x="33529" y="0"/>
                        <a:pt x="43200" y="9670"/>
                        <a:pt x="43200" y="21600"/>
                      </a:cubicBezTo>
                      <a:cubicBezTo>
                        <a:pt x="43200" y="33529"/>
                        <a:pt x="33529" y="43200"/>
                        <a:pt x="21600" y="43200"/>
                      </a:cubicBezTo>
                      <a:cubicBezTo>
                        <a:pt x="9670" y="43200"/>
                        <a:pt x="0" y="33529"/>
                        <a:pt x="0" y="21600"/>
                      </a:cubicBezTo>
                      <a:cubicBezTo>
                        <a:pt x="-1" y="12546"/>
                        <a:pt x="5645" y="4453"/>
                        <a:pt x="14142" y="1328"/>
                      </a:cubicBezTo>
                      <a:lnTo>
                        <a:pt x="21600" y="21600"/>
                      </a:lnTo>
                      <a:lnTo>
                        <a:pt x="21599" y="0"/>
                      </a:lnTo>
                      <a:close/>
                    </a:path>
                  </a:pathLst>
                </a:custGeom>
                <a:noFill/>
                <a:ln w="6350">
                  <a:solidFill>
                    <a:srgbClr val="000000">
                      <a:alpha val="65881"/>
                    </a:srgbClr>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9421" name="Arc 236"/>
                <p:cNvSpPr>
                  <a:spLocks noChangeAspect="1"/>
                </p:cNvSpPr>
                <p:nvPr/>
              </p:nvSpPr>
              <p:spPr bwMode="auto">
                <a:xfrm rot="-1668526">
                  <a:off x="2618" y="2549"/>
                  <a:ext cx="492" cy="1614"/>
                </a:xfrm>
                <a:custGeom>
                  <a:avLst/>
                  <a:gdLst>
                    <a:gd name="T0" fmla="*/ 0 w 22545"/>
                    <a:gd name="T1" fmla="*/ 0 h 43200"/>
                    <a:gd name="T2" fmla="*/ 0 w 22545"/>
                    <a:gd name="T3" fmla="*/ 0 h 43200"/>
                    <a:gd name="T4" fmla="*/ 0 w 22545"/>
                    <a:gd name="T5" fmla="*/ 0 h 43200"/>
                    <a:gd name="T6" fmla="*/ 0 60000 65536"/>
                    <a:gd name="T7" fmla="*/ 0 60000 65536"/>
                    <a:gd name="T8" fmla="*/ 0 60000 65536"/>
                    <a:gd name="T9" fmla="*/ 0 w 22545"/>
                    <a:gd name="T10" fmla="*/ 0 h 43200"/>
                    <a:gd name="T11" fmla="*/ 22545 w 22545"/>
                    <a:gd name="T12" fmla="*/ 43200 h 43200"/>
                  </a:gdLst>
                  <a:ahLst/>
                  <a:cxnLst>
                    <a:cxn ang="T6">
                      <a:pos x="T0" y="T1"/>
                    </a:cxn>
                    <a:cxn ang="T7">
                      <a:pos x="T2" y="T3"/>
                    </a:cxn>
                    <a:cxn ang="T8">
                      <a:pos x="T4" y="T5"/>
                    </a:cxn>
                  </a:cxnLst>
                  <a:rect l="T9" t="T10" r="T11" b="T12"/>
                  <a:pathLst>
                    <a:path w="22545" h="43200" fill="none" extrusionOk="0">
                      <a:moveTo>
                        <a:pt x="944" y="0"/>
                      </a:moveTo>
                      <a:cubicBezTo>
                        <a:pt x="12874" y="0"/>
                        <a:pt x="22545" y="9670"/>
                        <a:pt x="22545" y="21600"/>
                      </a:cubicBezTo>
                      <a:cubicBezTo>
                        <a:pt x="22545" y="33529"/>
                        <a:pt x="12874" y="43200"/>
                        <a:pt x="945" y="43200"/>
                      </a:cubicBezTo>
                      <a:cubicBezTo>
                        <a:pt x="629" y="43200"/>
                        <a:pt x="314" y="43193"/>
                        <a:pt x="-1" y="43179"/>
                      </a:cubicBezTo>
                    </a:path>
                    <a:path w="22545" h="43200" stroke="0" extrusionOk="0">
                      <a:moveTo>
                        <a:pt x="944" y="0"/>
                      </a:moveTo>
                      <a:cubicBezTo>
                        <a:pt x="12874" y="0"/>
                        <a:pt x="22545" y="9670"/>
                        <a:pt x="22545" y="21600"/>
                      </a:cubicBezTo>
                      <a:cubicBezTo>
                        <a:pt x="22545" y="33529"/>
                        <a:pt x="12874" y="43200"/>
                        <a:pt x="945" y="43200"/>
                      </a:cubicBezTo>
                      <a:cubicBezTo>
                        <a:pt x="629" y="43200"/>
                        <a:pt x="314" y="43193"/>
                        <a:pt x="-1" y="43179"/>
                      </a:cubicBezTo>
                      <a:lnTo>
                        <a:pt x="945" y="21600"/>
                      </a:lnTo>
                      <a:lnTo>
                        <a:pt x="944" y="0"/>
                      </a:lnTo>
                      <a:close/>
                    </a:path>
                  </a:pathLst>
                </a:custGeom>
                <a:noFill/>
                <a:ln w="6350">
                  <a:solidFill>
                    <a:srgbClr val="000000">
                      <a:alpha val="65881"/>
                    </a:srgbClr>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9422" name="Line 237"/>
                <p:cNvSpPr>
                  <a:spLocks noChangeAspect="1" noChangeShapeType="1"/>
                </p:cNvSpPr>
                <p:nvPr/>
              </p:nvSpPr>
              <p:spPr bwMode="auto">
                <a:xfrm rot="-1612546">
                  <a:off x="1941" y="2825"/>
                  <a:ext cx="380" cy="0"/>
                </a:xfrm>
                <a:prstGeom prst="line">
                  <a:avLst/>
                </a:prstGeom>
                <a:noFill/>
                <a:ln w="6350">
                  <a:solidFill>
                    <a:srgbClr val="000000">
                      <a:alpha val="65881"/>
                    </a:srgbClr>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423" name="Line 238"/>
                <p:cNvSpPr>
                  <a:spLocks noChangeAspect="1" noChangeShapeType="1"/>
                </p:cNvSpPr>
                <p:nvPr/>
              </p:nvSpPr>
              <p:spPr bwMode="auto">
                <a:xfrm rot="-1612546">
                  <a:off x="2678" y="4255"/>
                  <a:ext cx="404" cy="0"/>
                </a:xfrm>
                <a:prstGeom prst="line">
                  <a:avLst/>
                </a:prstGeom>
                <a:noFill/>
                <a:ln w="6350">
                  <a:solidFill>
                    <a:srgbClr val="000000">
                      <a:alpha val="65881"/>
                    </a:srgbClr>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424" name="Arc 239"/>
                <p:cNvSpPr>
                  <a:spLocks noChangeAspect="1"/>
                </p:cNvSpPr>
                <p:nvPr/>
              </p:nvSpPr>
              <p:spPr bwMode="auto">
                <a:xfrm rot="-1668526">
                  <a:off x="2147" y="3496"/>
                  <a:ext cx="185" cy="312"/>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21599" y="0"/>
                      </a:moveTo>
                      <a:cubicBezTo>
                        <a:pt x="33529" y="0"/>
                        <a:pt x="43200" y="9670"/>
                        <a:pt x="43200" y="21600"/>
                      </a:cubicBezTo>
                      <a:cubicBezTo>
                        <a:pt x="43200" y="33529"/>
                        <a:pt x="33529" y="43200"/>
                        <a:pt x="21600" y="43200"/>
                      </a:cubicBezTo>
                      <a:cubicBezTo>
                        <a:pt x="9670" y="43200"/>
                        <a:pt x="0" y="33529"/>
                        <a:pt x="0" y="21600"/>
                      </a:cubicBezTo>
                      <a:cubicBezTo>
                        <a:pt x="-1" y="12158"/>
                        <a:pt x="6132" y="3811"/>
                        <a:pt x="15141" y="988"/>
                      </a:cubicBezTo>
                    </a:path>
                    <a:path w="43200" h="43200" stroke="0" extrusionOk="0">
                      <a:moveTo>
                        <a:pt x="21599" y="0"/>
                      </a:moveTo>
                      <a:cubicBezTo>
                        <a:pt x="33529" y="0"/>
                        <a:pt x="43200" y="9670"/>
                        <a:pt x="43200" y="21600"/>
                      </a:cubicBezTo>
                      <a:cubicBezTo>
                        <a:pt x="43200" y="33529"/>
                        <a:pt x="33529" y="43200"/>
                        <a:pt x="21600" y="43200"/>
                      </a:cubicBezTo>
                      <a:cubicBezTo>
                        <a:pt x="9670" y="43200"/>
                        <a:pt x="0" y="33529"/>
                        <a:pt x="0" y="21600"/>
                      </a:cubicBezTo>
                      <a:cubicBezTo>
                        <a:pt x="-1" y="12158"/>
                        <a:pt x="6132" y="3811"/>
                        <a:pt x="15141" y="988"/>
                      </a:cubicBezTo>
                      <a:lnTo>
                        <a:pt x="21600" y="21600"/>
                      </a:lnTo>
                      <a:lnTo>
                        <a:pt x="21599" y="0"/>
                      </a:lnTo>
                      <a:close/>
                    </a:path>
                  </a:pathLst>
                </a:custGeom>
                <a:solidFill>
                  <a:srgbClr val="808080">
                    <a:alpha val="65881"/>
                  </a:srgbClr>
                </a:solidFill>
                <a:ln w="6350">
                  <a:solidFill>
                    <a:srgbClr val="000000">
                      <a:alpha val="65881"/>
                    </a:srgbClr>
                  </a:solidFill>
                  <a:round/>
                  <a:headEnd/>
                  <a:tailEnd/>
                </a:ln>
              </p:spPr>
              <p:txBody>
                <a:bodyPr/>
                <a:lstStyle/>
                <a:p>
                  <a:endParaRPr lang="en-US"/>
                </a:p>
              </p:txBody>
            </p:sp>
            <p:sp>
              <p:nvSpPr>
                <p:cNvPr id="9425" name="Arc 240"/>
                <p:cNvSpPr>
                  <a:spLocks noChangeAspect="1"/>
                </p:cNvSpPr>
                <p:nvPr/>
              </p:nvSpPr>
              <p:spPr bwMode="auto">
                <a:xfrm rot="-1668526">
                  <a:off x="2056" y="2777"/>
                  <a:ext cx="699" cy="1614"/>
                </a:xfrm>
                <a:custGeom>
                  <a:avLst/>
                  <a:gdLst>
                    <a:gd name="T0" fmla="*/ 0 w 32049"/>
                    <a:gd name="T1" fmla="*/ 0 h 43200"/>
                    <a:gd name="T2" fmla="*/ 0 w 32049"/>
                    <a:gd name="T3" fmla="*/ 0 h 43200"/>
                    <a:gd name="T4" fmla="*/ 0 w 32049"/>
                    <a:gd name="T5" fmla="*/ 0 h 43200"/>
                    <a:gd name="T6" fmla="*/ 0 60000 65536"/>
                    <a:gd name="T7" fmla="*/ 0 60000 65536"/>
                    <a:gd name="T8" fmla="*/ 0 60000 65536"/>
                    <a:gd name="T9" fmla="*/ 0 w 32049"/>
                    <a:gd name="T10" fmla="*/ 0 h 43200"/>
                    <a:gd name="T11" fmla="*/ 32049 w 32049"/>
                    <a:gd name="T12" fmla="*/ 43200 h 43200"/>
                  </a:gdLst>
                  <a:ahLst/>
                  <a:cxnLst>
                    <a:cxn ang="T6">
                      <a:pos x="T0" y="T1"/>
                    </a:cxn>
                    <a:cxn ang="T7">
                      <a:pos x="T2" y="T3"/>
                    </a:cxn>
                    <a:cxn ang="T8">
                      <a:pos x="T4" y="T5"/>
                    </a:cxn>
                  </a:cxnLst>
                  <a:rect l="T9" t="T10" r="T11" b="T12"/>
                  <a:pathLst>
                    <a:path w="32049" h="43200" fill="none" extrusionOk="0">
                      <a:moveTo>
                        <a:pt x="3109" y="1285"/>
                      </a:moveTo>
                      <a:cubicBezTo>
                        <a:pt x="5463" y="434"/>
                        <a:pt x="7946" y="-1"/>
                        <a:pt x="10449" y="0"/>
                      </a:cubicBezTo>
                      <a:cubicBezTo>
                        <a:pt x="22378" y="0"/>
                        <a:pt x="32049" y="9670"/>
                        <a:pt x="32049" y="21600"/>
                      </a:cubicBezTo>
                      <a:cubicBezTo>
                        <a:pt x="32049" y="33529"/>
                        <a:pt x="22378" y="43200"/>
                        <a:pt x="10449" y="43200"/>
                      </a:cubicBezTo>
                      <a:cubicBezTo>
                        <a:pt x="6793" y="43200"/>
                        <a:pt x="3198" y="42272"/>
                        <a:pt x="-1" y="40504"/>
                      </a:cubicBezTo>
                    </a:path>
                    <a:path w="32049" h="43200" stroke="0" extrusionOk="0">
                      <a:moveTo>
                        <a:pt x="3109" y="1285"/>
                      </a:moveTo>
                      <a:cubicBezTo>
                        <a:pt x="5463" y="434"/>
                        <a:pt x="7946" y="-1"/>
                        <a:pt x="10449" y="0"/>
                      </a:cubicBezTo>
                      <a:cubicBezTo>
                        <a:pt x="22378" y="0"/>
                        <a:pt x="32049" y="9670"/>
                        <a:pt x="32049" y="21600"/>
                      </a:cubicBezTo>
                      <a:cubicBezTo>
                        <a:pt x="32049" y="33529"/>
                        <a:pt x="22378" y="43200"/>
                        <a:pt x="10449" y="43200"/>
                      </a:cubicBezTo>
                      <a:cubicBezTo>
                        <a:pt x="6793" y="43200"/>
                        <a:pt x="3198" y="42272"/>
                        <a:pt x="-1" y="40504"/>
                      </a:cubicBezTo>
                      <a:lnTo>
                        <a:pt x="10449" y="21600"/>
                      </a:lnTo>
                      <a:lnTo>
                        <a:pt x="3109" y="1285"/>
                      </a:lnTo>
                      <a:close/>
                    </a:path>
                  </a:pathLst>
                </a:custGeom>
                <a:noFill/>
                <a:ln w="6350">
                  <a:solidFill>
                    <a:srgbClr val="000000">
                      <a:alpha val="65881"/>
                    </a:srgbClr>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9387" name="Group 241"/>
              <p:cNvGrpSpPr>
                <a:grpSpLocks noChangeAspect="1"/>
              </p:cNvGrpSpPr>
              <p:nvPr/>
            </p:nvGrpSpPr>
            <p:grpSpPr bwMode="auto">
              <a:xfrm>
                <a:off x="3172" y="3699"/>
                <a:ext cx="1164" cy="1178"/>
                <a:chOff x="9032" y="2165"/>
                <a:chExt cx="1941" cy="1965"/>
              </a:xfrm>
            </p:grpSpPr>
            <p:sp>
              <p:nvSpPr>
                <p:cNvPr id="9405" name="Freeform 242"/>
                <p:cNvSpPr>
                  <a:spLocks noChangeAspect="1"/>
                </p:cNvSpPr>
                <p:nvPr/>
              </p:nvSpPr>
              <p:spPr bwMode="auto">
                <a:xfrm>
                  <a:off x="9145" y="2165"/>
                  <a:ext cx="1711" cy="999"/>
                </a:xfrm>
                <a:custGeom>
                  <a:avLst/>
                  <a:gdLst>
                    <a:gd name="T0" fmla="*/ 1468 w 1711"/>
                    <a:gd name="T1" fmla="*/ 999 h 999"/>
                    <a:gd name="T2" fmla="*/ 0 w 1711"/>
                    <a:gd name="T3" fmla="*/ 142 h 999"/>
                    <a:gd name="T4" fmla="*/ 236 w 1711"/>
                    <a:gd name="T5" fmla="*/ 0 h 999"/>
                    <a:gd name="T6" fmla="*/ 1711 w 1711"/>
                    <a:gd name="T7" fmla="*/ 859 h 999"/>
                    <a:gd name="T8" fmla="*/ 1468 w 1711"/>
                    <a:gd name="T9" fmla="*/ 999 h 999"/>
                    <a:gd name="T10" fmla="*/ 0 60000 65536"/>
                    <a:gd name="T11" fmla="*/ 0 60000 65536"/>
                    <a:gd name="T12" fmla="*/ 0 60000 65536"/>
                    <a:gd name="T13" fmla="*/ 0 60000 65536"/>
                    <a:gd name="T14" fmla="*/ 0 60000 65536"/>
                    <a:gd name="T15" fmla="*/ 0 w 1711"/>
                    <a:gd name="T16" fmla="*/ 0 h 999"/>
                    <a:gd name="T17" fmla="*/ 1711 w 1711"/>
                    <a:gd name="T18" fmla="*/ 999 h 999"/>
                  </a:gdLst>
                  <a:ahLst/>
                  <a:cxnLst>
                    <a:cxn ang="T10">
                      <a:pos x="T0" y="T1"/>
                    </a:cxn>
                    <a:cxn ang="T11">
                      <a:pos x="T2" y="T3"/>
                    </a:cxn>
                    <a:cxn ang="T12">
                      <a:pos x="T4" y="T5"/>
                    </a:cxn>
                    <a:cxn ang="T13">
                      <a:pos x="T6" y="T7"/>
                    </a:cxn>
                    <a:cxn ang="T14">
                      <a:pos x="T8" y="T9"/>
                    </a:cxn>
                  </a:cxnLst>
                  <a:rect l="T15" t="T16" r="T17" b="T18"/>
                  <a:pathLst>
                    <a:path w="1711" h="999">
                      <a:moveTo>
                        <a:pt x="1468" y="999"/>
                      </a:moveTo>
                      <a:lnTo>
                        <a:pt x="0" y="142"/>
                      </a:lnTo>
                      <a:lnTo>
                        <a:pt x="236" y="0"/>
                      </a:lnTo>
                      <a:lnTo>
                        <a:pt x="1711" y="859"/>
                      </a:lnTo>
                      <a:lnTo>
                        <a:pt x="1468" y="999"/>
                      </a:lnTo>
                      <a:close/>
                    </a:path>
                  </a:pathLst>
                </a:custGeom>
                <a:solidFill>
                  <a:srgbClr val="FFCC7F">
                    <a:alpha val="65881"/>
                  </a:srgbClr>
                </a:solidFill>
                <a:ln w="6350">
                  <a:solidFill>
                    <a:srgbClr val="800000">
                      <a:alpha val="65881"/>
                    </a:srgbClr>
                  </a:solidFill>
                  <a:round/>
                  <a:headEnd/>
                  <a:tailEnd/>
                </a:ln>
              </p:spPr>
              <p:txBody>
                <a:bodyPr/>
                <a:lstStyle/>
                <a:p>
                  <a:endParaRPr lang="en-US"/>
                </a:p>
              </p:txBody>
            </p:sp>
            <p:sp>
              <p:nvSpPr>
                <p:cNvPr id="9406" name="Freeform 243"/>
                <p:cNvSpPr>
                  <a:spLocks noChangeAspect="1"/>
                </p:cNvSpPr>
                <p:nvPr/>
              </p:nvSpPr>
              <p:spPr bwMode="auto">
                <a:xfrm>
                  <a:off x="10613" y="3024"/>
                  <a:ext cx="243" cy="1084"/>
                </a:xfrm>
                <a:custGeom>
                  <a:avLst/>
                  <a:gdLst>
                    <a:gd name="T0" fmla="*/ 0 w 243"/>
                    <a:gd name="T1" fmla="*/ 140 h 1084"/>
                    <a:gd name="T2" fmla="*/ 243 w 243"/>
                    <a:gd name="T3" fmla="*/ 0 h 1084"/>
                    <a:gd name="T4" fmla="*/ 243 w 243"/>
                    <a:gd name="T5" fmla="*/ 944 h 1084"/>
                    <a:gd name="T6" fmla="*/ 0 w 243"/>
                    <a:gd name="T7" fmla="*/ 1084 h 1084"/>
                    <a:gd name="T8" fmla="*/ 0 w 243"/>
                    <a:gd name="T9" fmla="*/ 140 h 1084"/>
                    <a:gd name="T10" fmla="*/ 0 60000 65536"/>
                    <a:gd name="T11" fmla="*/ 0 60000 65536"/>
                    <a:gd name="T12" fmla="*/ 0 60000 65536"/>
                    <a:gd name="T13" fmla="*/ 0 60000 65536"/>
                    <a:gd name="T14" fmla="*/ 0 60000 65536"/>
                    <a:gd name="T15" fmla="*/ 0 w 243"/>
                    <a:gd name="T16" fmla="*/ 0 h 1084"/>
                    <a:gd name="T17" fmla="*/ 243 w 243"/>
                    <a:gd name="T18" fmla="*/ 1084 h 1084"/>
                  </a:gdLst>
                  <a:ahLst/>
                  <a:cxnLst>
                    <a:cxn ang="T10">
                      <a:pos x="T0" y="T1"/>
                    </a:cxn>
                    <a:cxn ang="T11">
                      <a:pos x="T2" y="T3"/>
                    </a:cxn>
                    <a:cxn ang="T12">
                      <a:pos x="T4" y="T5"/>
                    </a:cxn>
                    <a:cxn ang="T13">
                      <a:pos x="T6" y="T7"/>
                    </a:cxn>
                    <a:cxn ang="T14">
                      <a:pos x="T8" y="T9"/>
                    </a:cxn>
                  </a:cxnLst>
                  <a:rect l="T15" t="T16" r="T17" b="T18"/>
                  <a:pathLst>
                    <a:path w="243" h="1084">
                      <a:moveTo>
                        <a:pt x="0" y="140"/>
                      </a:moveTo>
                      <a:lnTo>
                        <a:pt x="243" y="0"/>
                      </a:lnTo>
                      <a:lnTo>
                        <a:pt x="243" y="944"/>
                      </a:lnTo>
                      <a:lnTo>
                        <a:pt x="0" y="1084"/>
                      </a:lnTo>
                      <a:lnTo>
                        <a:pt x="0" y="140"/>
                      </a:lnTo>
                      <a:close/>
                    </a:path>
                  </a:pathLst>
                </a:custGeom>
                <a:solidFill>
                  <a:srgbClr val="FFE57F">
                    <a:alpha val="65881"/>
                  </a:srgbClr>
                </a:solidFill>
                <a:ln w="6350">
                  <a:solidFill>
                    <a:srgbClr val="800000">
                      <a:alpha val="65881"/>
                    </a:srgbClr>
                  </a:solidFill>
                  <a:round/>
                  <a:headEnd/>
                  <a:tailEnd/>
                </a:ln>
              </p:spPr>
              <p:txBody>
                <a:bodyPr/>
                <a:lstStyle/>
                <a:p>
                  <a:endParaRPr lang="en-US"/>
                </a:p>
              </p:txBody>
            </p:sp>
            <p:sp>
              <p:nvSpPr>
                <p:cNvPr id="9407" name="Freeform 244"/>
                <p:cNvSpPr>
                  <a:spLocks noChangeAspect="1"/>
                </p:cNvSpPr>
                <p:nvPr/>
              </p:nvSpPr>
              <p:spPr bwMode="auto">
                <a:xfrm>
                  <a:off x="9145" y="2307"/>
                  <a:ext cx="1468" cy="1801"/>
                </a:xfrm>
                <a:custGeom>
                  <a:avLst/>
                  <a:gdLst>
                    <a:gd name="T0" fmla="*/ 0 w 1468"/>
                    <a:gd name="T1" fmla="*/ 0 h 1801"/>
                    <a:gd name="T2" fmla="*/ 0 w 1468"/>
                    <a:gd name="T3" fmla="*/ 964 h 1801"/>
                    <a:gd name="T4" fmla="*/ 1468 w 1468"/>
                    <a:gd name="T5" fmla="*/ 1801 h 1801"/>
                    <a:gd name="T6" fmla="*/ 1468 w 1468"/>
                    <a:gd name="T7" fmla="*/ 859 h 1801"/>
                    <a:gd name="T8" fmla="*/ 0 w 1468"/>
                    <a:gd name="T9" fmla="*/ 0 h 1801"/>
                    <a:gd name="T10" fmla="*/ 0 60000 65536"/>
                    <a:gd name="T11" fmla="*/ 0 60000 65536"/>
                    <a:gd name="T12" fmla="*/ 0 60000 65536"/>
                    <a:gd name="T13" fmla="*/ 0 60000 65536"/>
                    <a:gd name="T14" fmla="*/ 0 60000 65536"/>
                    <a:gd name="T15" fmla="*/ 0 w 1468"/>
                    <a:gd name="T16" fmla="*/ 0 h 1801"/>
                    <a:gd name="T17" fmla="*/ 1468 w 1468"/>
                    <a:gd name="T18" fmla="*/ 1801 h 1801"/>
                  </a:gdLst>
                  <a:ahLst/>
                  <a:cxnLst>
                    <a:cxn ang="T10">
                      <a:pos x="T0" y="T1"/>
                    </a:cxn>
                    <a:cxn ang="T11">
                      <a:pos x="T2" y="T3"/>
                    </a:cxn>
                    <a:cxn ang="T12">
                      <a:pos x="T4" y="T5"/>
                    </a:cxn>
                    <a:cxn ang="T13">
                      <a:pos x="T6" y="T7"/>
                    </a:cxn>
                    <a:cxn ang="T14">
                      <a:pos x="T8" y="T9"/>
                    </a:cxn>
                  </a:cxnLst>
                  <a:rect l="T15" t="T16" r="T17" b="T18"/>
                  <a:pathLst>
                    <a:path w="1468" h="1801">
                      <a:moveTo>
                        <a:pt x="0" y="0"/>
                      </a:moveTo>
                      <a:lnTo>
                        <a:pt x="0" y="964"/>
                      </a:lnTo>
                      <a:lnTo>
                        <a:pt x="1468" y="1801"/>
                      </a:lnTo>
                      <a:lnTo>
                        <a:pt x="1468" y="859"/>
                      </a:lnTo>
                      <a:lnTo>
                        <a:pt x="0" y="0"/>
                      </a:lnTo>
                      <a:close/>
                    </a:path>
                  </a:pathLst>
                </a:custGeom>
                <a:solidFill>
                  <a:srgbClr val="FFE57F">
                    <a:alpha val="65881"/>
                  </a:srgbClr>
                </a:solidFill>
                <a:ln w="6350">
                  <a:solidFill>
                    <a:srgbClr val="800000">
                      <a:alpha val="65881"/>
                    </a:srgbClr>
                  </a:solidFill>
                  <a:round/>
                  <a:headEnd/>
                  <a:tailEnd/>
                </a:ln>
              </p:spPr>
              <p:txBody>
                <a:bodyPr/>
                <a:lstStyle/>
                <a:p>
                  <a:endParaRPr lang="en-US"/>
                </a:p>
              </p:txBody>
            </p:sp>
            <p:grpSp>
              <p:nvGrpSpPr>
                <p:cNvPr id="9408" name="Group 245"/>
                <p:cNvGrpSpPr>
                  <a:grpSpLocks noChangeAspect="1"/>
                </p:cNvGrpSpPr>
                <p:nvPr/>
              </p:nvGrpSpPr>
              <p:grpSpPr bwMode="auto">
                <a:xfrm>
                  <a:off x="9032" y="2241"/>
                  <a:ext cx="1941" cy="1889"/>
                  <a:chOff x="11395" y="7604"/>
                  <a:chExt cx="1941" cy="1889"/>
                </a:xfrm>
              </p:grpSpPr>
              <p:sp>
                <p:nvSpPr>
                  <p:cNvPr id="9409" name="Line 246"/>
                  <p:cNvSpPr>
                    <a:spLocks noChangeAspect="1" noChangeShapeType="1"/>
                  </p:cNvSpPr>
                  <p:nvPr/>
                </p:nvSpPr>
                <p:spPr bwMode="auto">
                  <a:xfrm rot="1800000">
                    <a:off x="11395" y="8105"/>
                    <a:ext cx="1701" cy="0"/>
                  </a:xfrm>
                  <a:prstGeom prst="line">
                    <a:avLst/>
                  </a:prstGeom>
                  <a:noFill/>
                  <a:ln w="6350">
                    <a:solidFill>
                      <a:srgbClr val="800000">
                        <a:alpha val="65881"/>
                      </a:srgbClr>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410" name="Line 247"/>
                  <p:cNvSpPr>
                    <a:spLocks noChangeAspect="1" noChangeShapeType="1"/>
                  </p:cNvSpPr>
                  <p:nvPr/>
                </p:nvSpPr>
                <p:spPr bwMode="auto">
                  <a:xfrm rot="9000000" flipV="1">
                    <a:off x="11489" y="7604"/>
                    <a:ext cx="283" cy="0"/>
                  </a:xfrm>
                  <a:prstGeom prst="line">
                    <a:avLst/>
                  </a:prstGeom>
                  <a:noFill/>
                  <a:ln w="6350">
                    <a:solidFill>
                      <a:srgbClr val="800000">
                        <a:alpha val="65881"/>
                      </a:srgbClr>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411" name="Line 248"/>
                  <p:cNvSpPr>
                    <a:spLocks noChangeAspect="1" noChangeShapeType="1"/>
                  </p:cNvSpPr>
                  <p:nvPr/>
                </p:nvSpPr>
                <p:spPr bwMode="auto">
                  <a:xfrm flipV="1">
                    <a:off x="11508" y="7670"/>
                    <a:ext cx="0" cy="964"/>
                  </a:xfrm>
                  <a:prstGeom prst="line">
                    <a:avLst/>
                  </a:prstGeom>
                  <a:noFill/>
                  <a:ln w="6350">
                    <a:solidFill>
                      <a:srgbClr val="800000">
                        <a:alpha val="65881"/>
                      </a:srgbClr>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412" name="Line 249"/>
                  <p:cNvSpPr>
                    <a:spLocks noChangeAspect="1" noChangeShapeType="1"/>
                  </p:cNvSpPr>
                  <p:nvPr/>
                </p:nvSpPr>
                <p:spPr bwMode="auto">
                  <a:xfrm rot="9000000" flipV="1">
                    <a:off x="12956" y="8456"/>
                    <a:ext cx="283" cy="0"/>
                  </a:xfrm>
                  <a:prstGeom prst="line">
                    <a:avLst/>
                  </a:prstGeom>
                  <a:noFill/>
                  <a:ln w="6350">
                    <a:solidFill>
                      <a:srgbClr val="800000">
                        <a:alpha val="65881"/>
                      </a:srgbClr>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413" name="Line 250"/>
                  <p:cNvSpPr>
                    <a:spLocks noChangeAspect="1" noChangeShapeType="1"/>
                  </p:cNvSpPr>
                  <p:nvPr/>
                </p:nvSpPr>
                <p:spPr bwMode="auto">
                  <a:xfrm flipV="1">
                    <a:off x="12976" y="8529"/>
                    <a:ext cx="0" cy="964"/>
                  </a:xfrm>
                  <a:prstGeom prst="line">
                    <a:avLst/>
                  </a:prstGeom>
                  <a:noFill/>
                  <a:ln w="6350">
                    <a:solidFill>
                      <a:srgbClr val="800000">
                        <a:alpha val="65881"/>
                      </a:srgbClr>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414" name="Line 251"/>
                  <p:cNvSpPr>
                    <a:spLocks noChangeAspect="1" noChangeShapeType="1"/>
                  </p:cNvSpPr>
                  <p:nvPr/>
                </p:nvSpPr>
                <p:spPr bwMode="auto">
                  <a:xfrm rot="1800000">
                    <a:off x="11395" y="9054"/>
                    <a:ext cx="1701" cy="0"/>
                  </a:xfrm>
                  <a:prstGeom prst="line">
                    <a:avLst/>
                  </a:prstGeom>
                  <a:noFill/>
                  <a:ln w="6350">
                    <a:solidFill>
                      <a:srgbClr val="800000">
                        <a:alpha val="65881"/>
                      </a:srgbClr>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415" name="Line 252"/>
                  <p:cNvSpPr>
                    <a:spLocks noChangeAspect="1" noChangeShapeType="1"/>
                  </p:cNvSpPr>
                  <p:nvPr/>
                </p:nvSpPr>
                <p:spPr bwMode="auto">
                  <a:xfrm rot="1800000">
                    <a:off x="11635" y="7967"/>
                    <a:ext cx="1701" cy="0"/>
                  </a:xfrm>
                  <a:prstGeom prst="line">
                    <a:avLst/>
                  </a:prstGeom>
                  <a:noFill/>
                  <a:ln w="6350">
                    <a:solidFill>
                      <a:srgbClr val="800000">
                        <a:alpha val="65881"/>
                      </a:srgbClr>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416" name="Line 253"/>
                  <p:cNvSpPr>
                    <a:spLocks noChangeAspect="1" noChangeShapeType="1"/>
                  </p:cNvSpPr>
                  <p:nvPr/>
                </p:nvSpPr>
                <p:spPr bwMode="auto">
                  <a:xfrm flipV="1">
                    <a:off x="13219" y="8387"/>
                    <a:ext cx="0" cy="964"/>
                  </a:xfrm>
                  <a:prstGeom prst="line">
                    <a:avLst/>
                  </a:prstGeom>
                  <a:noFill/>
                  <a:ln w="6350">
                    <a:solidFill>
                      <a:srgbClr val="800000">
                        <a:alpha val="65881"/>
                      </a:srgbClr>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417" name="Line 254"/>
                  <p:cNvSpPr>
                    <a:spLocks noChangeAspect="1" noChangeShapeType="1"/>
                  </p:cNvSpPr>
                  <p:nvPr/>
                </p:nvSpPr>
                <p:spPr bwMode="auto">
                  <a:xfrm rot="9000000" flipV="1">
                    <a:off x="12956" y="9410"/>
                    <a:ext cx="283" cy="0"/>
                  </a:xfrm>
                  <a:prstGeom prst="line">
                    <a:avLst/>
                  </a:prstGeom>
                  <a:noFill/>
                  <a:ln w="6350">
                    <a:solidFill>
                      <a:srgbClr val="800000">
                        <a:alpha val="65881"/>
                      </a:srgbClr>
                    </a:solidFill>
                    <a:round/>
                    <a:headEnd/>
                    <a:tailEnd/>
                  </a:ln>
                  <a:extLst>
                    <a:ext uri="{909E8E84-426E-40DD-AFC4-6F175D3DCCD1}">
                      <a14:hiddenFill xmlns:a14="http://schemas.microsoft.com/office/drawing/2010/main">
                        <a:noFill/>
                      </a14:hiddenFill>
                    </a:ext>
                  </a:extLst>
                </p:spPr>
                <p:txBody>
                  <a:bodyPr/>
                  <a:lstStyle/>
                  <a:p>
                    <a:endParaRPr lang="en-US"/>
                  </a:p>
                </p:txBody>
              </p:sp>
            </p:grpSp>
          </p:grpSp>
          <p:grpSp>
            <p:nvGrpSpPr>
              <p:cNvPr id="9388" name="Group 255"/>
              <p:cNvGrpSpPr>
                <a:grpSpLocks noChangeAspect="1"/>
              </p:cNvGrpSpPr>
              <p:nvPr/>
            </p:nvGrpSpPr>
            <p:grpSpPr bwMode="auto">
              <a:xfrm>
                <a:off x="2334" y="3804"/>
                <a:ext cx="915" cy="1132"/>
                <a:chOff x="1704" y="2549"/>
                <a:chExt cx="1526" cy="1887"/>
              </a:xfrm>
            </p:grpSpPr>
            <p:sp>
              <p:nvSpPr>
                <p:cNvPr id="9397" name="Freeform 256"/>
                <p:cNvSpPr>
                  <a:spLocks noChangeAspect="1"/>
                </p:cNvSpPr>
                <p:nvPr/>
              </p:nvSpPr>
              <p:spPr bwMode="auto">
                <a:xfrm>
                  <a:off x="1704" y="2875"/>
                  <a:ext cx="1148" cy="1516"/>
                </a:xfrm>
                <a:custGeom>
                  <a:avLst/>
                  <a:gdLst>
                    <a:gd name="T0" fmla="*/ 176 w 1148"/>
                    <a:gd name="T1" fmla="*/ 61 h 1516"/>
                    <a:gd name="T2" fmla="*/ 352 w 1148"/>
                    <a:gd name="T3" fmla="*/ 0 h 1516"/>
                    <a:gd name="T4" fmla="*/ 560 w 1148"/>
                    <a:gd name="T5" fmla="*/ 65 h 1516"/>
                    <a:gd name="T6" fmla="*/ 744 w 1148"/>
                    <a:gd name="T7" fmla="*/ 193 h 1516"/>
                    <a:gd name="T8" fmla="*/ 899 w 1148"/>
                    <a:gd name="T9" fmla="*/ 361 h 1516"/>
                    <a:gd name="T10" fmla="*/ 1051 w 1148"/>
                    <a:gd name="T11" fmla="*/ 638 h 1516"/>
                    <a:gd name="T12" fmla="*/ 1148 w 1148"/>
                    <a:gd name="T13" fmla="*/ 933 h 1516"/>
                    <a:gd name="T14" fmla="*/ 1148 w 1148"/>
                    <a:gd name="T15" fmla="*/ 1145 h 1516"/>
                    <a:gd name="T16" fmla="*/ 1092 w 1148"/>
                    <a:gd name="T17" fmla="*/ 1380 h 1516"/>
                    <a:gd name="T18" fmla="*/ 978 w 1148"/>
                    <a:gd name="T19" fmla="*/ 1489 h 1516"/>
                    <a:gd name="T20" fmla="*/ 841 w 1148"/>
                    <a:gd name="T21" fmla="*/ 1516 h 1516"/>
                    <a:gd name="T22" fmla="*/ 705 w 1148"/>
                    <a:gd name="T23" fmla="*/ 1489 h 1516"/>
                    <a:gd name="T24" fmla="*/ 560 w 1148"/>
                    <a:gd name="T25" fmla="*/ 1449 h 1516"/>
                    <a:gd name="T26" fmla="*/ 461 w 1148"/>
                    <a:gd name="T27" fmla="*/ 1380 h 1516"/>
                    <a:gd name="T28" fmla="*/ 293 w 1148"/>
                    <a:gd name="T29" fmla="*/ 1229 h 1516"/>
                    <a:gd name="T30" fmla="*/ 172 w 1148"/>
                    <a:gd name="T31" fmla="*/ 1057 h 1516"/>
                    <a:gd name="T32" fmla="*/ 68 w 1148"/>
                    <a:gd name="T33" fmla="*/ 865 h 1516"/>
                    <a:gd name="T34" fmla="*/ 4 w 1148"/>
                    <a:gd name="T35" fmla="*/ 621 h 1516"/>
                    <a:gd name="T36" fmla="*/ 0 w 1148"/>
                    <a:gd name="T37" fmla="*/ 381 h 1516"/>
                    <a:gd name="T38" fmla="*/ 52 w 1148"/>
                    <a:gd name="T39" fmla="*/ 205 h 1516"/>
                    <a:gd name="T40" fmla="*/ 136 w 1148"/>
                    <a:gd name="T41" fmla="*/ 109 h 1516"/>
                    <a:gd name="T42" fmla="*/ 176 w 1148"/>
                    <a:gd name="T43" fmla="*/ 61 h 151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148"/>
                    <a:gd name="T67" fmla="*/ 0 h 1516"/>
                    <a:gd name="T68" fmla="*/ 1148 w 1148"/>
                    <a:gd name="T69" fmla="*/ 1516 h 151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148" h="1516">
                      <a:moveTo>
                        <a:pt x="176" y="61"/>
                      </a:moveTo>
                      <a:lnTo>
                        <a:pt x="352" y="0"/>
                      </a:lnTo>
                      <a:lnTo>
                        <a:pt x="560" y="65"/>
                      </a:lnTo>
                      <a:lnTo>
                        <a:pt x="744" y="193"/>
                      </a:lnTo>
                      <a:lnTo>
                        <a:pt x="899" y="361"/>
                      </a:lnTo>
                      <a:lnTo>
                        <a:pt x="1051" y="638"/>
                      </a:lnTo>
                      <a:lnTo>
                        <a:pt x="1148" y="933"/>
                      </a:lnTo>
                      <a:lnTo>
                        <a:pt x="1148" y="1145"/>
                      </a:lnTo>
                      <a:lnTo>
                        <a:pt x="1092" y="1380"/>
                      </a:lnTo>
                      <a:lnTo>
                        <a:pt x="978" y="1489"/>
                      </a:lnTo>
                      <a:lnTo>
                        <a:pt x="841" y="1516"/>
                      </a:lnTo>
                      <a:lnTo>
                        <a:pt x="705" y="1489"/>
                      </a:lnTo>
                      <a:lnTo>
                        <a:pt x="560" y="1449"/>
                      </a:lnTo>
                      <a:lnTo>
                        <a:pt x="461" y="1380"/>
                      </a:lnTo>
                      <a:lnTo>
                        <a:pt x="293" y="1229"/>
                      </a:lnTo>
                      <a:lnTo>
                        <a:pt x="172" y="1057"/>
                      </a:lnTo>
                      <a:lnTo>
                        <a:pt x="68" y="865"/>
                      </a:lnTo>
                      <a:lnTo>
                        <a:pt x="4" y="621"/>
                      </a:lnTo>
                      <a:lnTo>
                        <a:pt x="0" y="381"/>
                      </a:lnTo>
                      <a:lnTo>
                        <a:pt x="52" y="205"/>
                      </a:lnTo>
                      <a:lnTo>
                        <a:pt x="136" y="109"/>
                      </a:lnTo>
                      <a:lnTo>
                        <a:pt x="176" y="61"/>
                      </a:lnTo>
                      <a:close/>
                    </a:path>
                  </a:pathLst>
                </a:custGeom>
                <a:solidFill>
                  <a:srgbClr val="FFCC00">
                    <a:alpha val="65881"/>
                  </a:srgbClr>
                </a:solidFill>
                <a:ln w="6350">
                  <a:solidFill>
                    <a:srgbClr val="000000">
                      <a:alpha val="65881"/>
                    </a:srgbClr>
                  </a:solidFill>
                  <a:round/>
                  <a:headEnd/>
                  <a:tailEnd/>
                </a:ln>
              </p:spPr>
              <p:txBody>
                <a:bodyPr/>
                <a:lstStyle/>
                <a:p>
                  <a:endParaRPr lang="en-US"/>
                </a:p>
              </p:txBody>
            </p:sp>
            <p:sp>
              <p:nvSpPr>
                <p:cNvPr id="9398" name="Freeform 257"/>
                <p:cNvSpPr>
                  <a:spLocks noChangeAspect="1"/>
                </p:cNvSpPr>
                <p:nvPr/>
              </p:nvSpPr>
              <p:spPr bwMode="auto">
                <a:xfrm>
                  <a:off x="1997" y="2730"/>
                  <a:ext cx="1233" cy="1594"/>
                </a:xfrm>
                <a:custGeom>
                  <a:avLst/>
                  <a:gdLst>
                    <a:gd name="T0" fmla="*/ 0 w 1233"/>
                    <a:gd name="T1" fmla="*/ 154 h 1594"/>
                    <a:gd name="T2" fmla="*/ 335 w 1233"/>
                    <a:gd name="T3" fmla="*/ 0 h 1594"/>
                    <a:gd name="T4" fmla="*/ 393 w 1233"/>
                    <a:gd name="T5" fmla="*/ 0 h 1594"/>
                    <a:gd name="T6" fmla="*/ 565 w 1233"/>
                    <a:gd name="T7" fmla="*/ 0 h 1594"/>
                    <a:gd name="T8" fmla="*/ 758 w 1233"/>
                    <a:gd name="T9" fmla="*/ 111 h 1594"/>
                    <a:gd name="T10" fmla="*/ 958 w 1233"/>
                    <a:gd name="T11" fmla="*/ 298 h 1594"/>
                    <a:gd name="T12" fmla="*/ 1085 w 1233"/>
                    <a:gd name="T13" fmla="*/ 520 h 1594"/>
                    <a:gd name="T14" fmla="*/ 1201 w 1233"/>
                    <a:gd name="T15" fmla="*/ 796 h 1594"/>
                    <a:gd name="T16" fmla="*/ 1233 w 1233"/>
                    <a:gd name="T17" fmla="*/ 1027 h 1594"/>
                    <a:gd name="T18" fmla="*/ 1201 w 1233"/>
                    <a:gd name="T19" fmla="*/ 1261 h 1594"/>
                    <a:gd name="T20" fmla="*/ 1141 w 1233"/>
                    <a:gd name="T21" fmla="*/ 1376 h 1594"/>
                    <a:gd name="T22" fmla="*/ 1085 w 1233"/>
                    <a:gd name="T23" fmla="*/ 1425 h 1594"/>
                    <a:gd name="T24" fmla="*/ 729 w 1233"/>
                    <a:gd name="T25" fmla="*/ 1594 h 1594"/>
                    <a:gd name="T26" fmla="*/ 797 w 1233"/>
                    <a:gd name="T27" fmla="*/ 1501 h 1594"/>
                    <a:gd name="T28" fmla="*/ 853 w 1233"/>
                    <a:gd name="T29" fmla="*/ 1349 h 1594"/>
                    <a:gd name="T30" fmla="*/ 853 w 1233"/>
                    <a:gd name="T31" fmla="*/ 1132 h 1594"/>
                    <a:gd name="T32" fmla="*/ 801 w 1233"/>
                    <a:gd name="T33" fmla="*/ 871 h 1594"/>
                    <a:gd name="T34" fmla="*/ 681 w 1233"/>
                    <a:gd name="T35" fmla="*/ 604 h 1594"/>
                    <a:gd name="T36" fmla="*/ 669 w 1233"/>
                    <a:gd name="T37" fmla="*/ 609 h 1594"/>
                    <a:gd name="T38" fmla="*/ 549 w 1233"/>
                    <a:gd name="T39" fmla="*/ 444 h 1594"/>
                    <a:gd name="T40" fmla="*/ 541 w 1233"/>
                    <a:gd name="T41" fmla="*/ 425 h 1594"/>
                    <a:gd name="T42" fmla="*/ 389 w 1233"/>
                    <a:gd name="T43" fmla="*/ 297 h 1594"/>
                    <a:gd name="T44" fmla="*/ 293 w 1233"/>
                    <a:gd name="T45" fmla="*/ 222 h 1594"/>
                    <a:gd name="T46" fmla="*/ 181 w 1233"/>
                    <a:gd name="T47" fmla="*/ 173 h 1594"/>
                    <a:gd name="T48" fmla="*/ 0 w 1233"/>
                    <a:gd name="T49" fmla="*/ 154 h 159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233"/>
                    <a:gd name="T76" fmla="*/ 0 h 1594"/>
                    <a:gd name="T77" fmla="*/ 1233 w 1233"/>
                    <a:gd name="T78" fmla="*/ 1594 h 159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233" h="1594">
                      <a:moveTo>
                        <a:pt x="0" y="154"/>
                      </a:moveTo>
                      <a:lnTo>
                        <a:pt x="335" y="0"/>
                      </a:lnTo>
                      <a:lnTo>
                        <a:pt x="393" y="0"/>
                      </a:lnTo>
                      <a:lnTo>
                        <a:pt x="565" y="0"/>
                      </a:lnTo>
                      <a:lnTo>
                        <a:pt x="758" y="111"/>
                      </a:lnTo>
                      <a:lnTo>
                        <a:pt x="958" y="298"/>
                      </a:lnTo>
                      <a:lnTo>
                        <a:pt x="1085" y="520"/>
                      </a:lnTo>
                      <a:lnTo>
                        <a:pt x="1201" y="796"/>
                      </a:lnTo>
                      <a:lnTo>
                        <a:pt x="1233" y="1027"/>
                      </a:lnTo>
                      <a:lnTo>
                        <a:pt x="1201" y="1261"/>
                      </a:lnTo>
                      <a:lnTo>
                        <a:pt x="1141" y="1376"/>
                      </a:lnTo>
                      <a:lnTo>
                        <a:pt x="1085" y="1425"/>
                      </a:lnTo>
                      <a:lnTo>
                        <a:pt x="729" y="1594"/>
                      </a:lnTo>
                      <a:lnTo>
                        <a:pt x="797" y="1501"/>
                      </a:lnTo>
                      <a:lnTo>
                        <a:pt x="853" y="1349"/>
                      </a:lnTo>
                      <a:lnTo>
                        <a:pt x="853" y="1132"/>
                      </a:lnTo>
                      <a:lnTo>
                        <a:pt x="801" y="871"/>
                      </a:lnTo>
                      <a:cubicBezTo>
                        <a:pt x="761" y="782"/>
                        <a:pt x="724" y="691"/>
                        <a:pt x="681" y="604"/>
                      </a:cubicBezTo>
                      <a:cubicBezTo>
                        <a:pt x="679" y="600"/>
                        <a:pt x="669" y="609"/>
                        <a:pt x="669" y="609"/>
                      </a:cubicBezTo>
                      <a:cubicBezTo>
                        <a:pt x="629" y="554"/>
                        <a:pt x="587" y="499"/>
                        <a:pt x="549" y="444"/>
                      </a:cubicBezTo>
                      <a:cubicBezTo>
                        <a:pt x="545" y="438"/>
                        <a:pt x="541" y="425"/>
                        <a:pt x="541" y="425"/>
                      </a:cubicBezTo>
                      <a:lnTo>
                        <a:pt x="389" y="297"/>
                      </a:lnTo>
                      <a:lnTo>
                        <a:pt x="293" y="222"/>
                      </a:lnTo>
                      <a:cubicBezTo>
                        <a:pt x="182" y="179"/>
                        <a:pt x="204" y="213"/>
                        <a:pt x="181" y="173"/>
                      </a:cubicBezTo>
                      <a:lnTo>
                        <a:pt x="0" y="154"/>
                      </a:lnTo>
                      <a:close/>
                    </a:path>
                  </a:pathLst>
                </a:custGeom>
                <a:gradFill rotWithShape="0">
                  <a:gsLst>
                    <a:gs pos="0">
                      <a:srgbClr val="339966">
                        <a:alpha val="65999"/>
                      </a:srgbClr>
                    </a:gs>
                    <a:gs pos="100000">
                      <a:srgbClr val="FFFFFF"/>
                    </a:gs>
                  </a:gsLst>
                  <a:lin ang="2700000" scaled="1"/>
                </a:gradFill>
                <a:ln w="6350">
                  <a:solidFill>
                    <a:srgbClr val="000000">
                      <a:alpha val="65881"/>
                    </a:srgbClr>
                  </a:solidFill>
                  <a:round/>
                  <a:headEnd/>
                  <a:tailEnd/>
                </a:ln>
              </p:spPr>
              <p:txBody>
                <a:bodyPr/>
                <a:lstStyle/>
                <a:p>
                  <a:endParaRPr lang="en-US"/>
                </a:p>
              </p:txBody>
            </p:sp>
            <p:sp>
              <p:nvSpPr>
                <p:cNvPr id="9399" name="Arc 258"/>
                <p:cNvSpPr>
                  <a:spLocks noChangeAspect="1"/>
                </p:cNvSpPr>
                <p:nvPr/>
              </p:nvSpPr>
              <p:spPr bwMode="auto">
                <a:xfrm rot="-1668526">
                  <a:off x="1793" y="2875"/>
                  <a:ext cx="911" cy="1561"/>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21599" y="0"/>
                      </a:moveTo>
                      <a:cubicBezTo>
                        <a:pt x="33529" y="0"/>
                        <a:pt x="43200" y="9670"/>
                        <a:pt x="43200" y="21600"/>
                      </a:cubicBezTo>
                      <a:cubicBezTo>
                        <a:pt x="43200" y="33529"/>
                        <a:pt x="33529" y="43200"/>
                        <a:pt x="21600" y="43200"/>
                      </a:cubicBezTo>
                      <a:cubicBezTo>
                        <a:pt x="9670" y="43200"/>
                        <a:pt x="0" y="33529"/>
                        <a:pt x="0" y="21600"/>
                      </a:cubicBezTo>
                      <a:cubicBezTo>
                        <a:pt x="-1" y="12546"/>
                        <a:pt x="5645" y="4453"/>
                        <a:pt x="14142" y="1328"/>
                      </a:cubicBezTo>
                    </a:path>
                    <a:path w="43200" h="43200" stroke="0" extrusionOk="0">
                      <a:moveTo>
                        <a:pt x="21599" y="0"/>
                      </a:moveTo>
                      <a:cubicBezTo>
                        <a:pt x="33529" y="0"/>
                        <a:pt x="43200" y="9670"/>
                        <a:pt x="43200" y="21600"/>
                      </a:cubicBezTo>
                      <a:cubicBezTo>
                        <a:pt x="43200" y="33529"/>
                        <a:pt x="33529" y="43200"/>
                        <a:pt x="21600" y="43200"/>
                      </a:cubicBezTo>
                      <a:cubicBezTo>
                        <a:pt x="9670" y="43200"/>
                        <a:pt x="0" y="33529"/>
                        <a:pt x="0" y="21600"/>
                      </a:cubicBezTo>
                      <a:cubicBezTo>
                        <a:pt x="-1" y="12546"/>
                        <a:pt x="5645" y="4453"/>
                        <a:pt x="14142" y="1328"/>
                      </a:cubicBezTo>
                      <a:lnTo>
                        <a:pt x="21600" y="21600"/>
                      </a:lnTo>
                      <a:lnTo>
                        <a:pt x="21599" y="0"/>
                      </a:lnTo>
                      <a:close/>
                    </a:path>
                  </a:pathLst>
                </a:custGeom>
                <a:noFill/>
                <a:ln w="6350">
                  <a:solidFill>
                    <a:srgbClr val="000000">
                      <a:alpha val="65881"/>
                    </a:srgbClr>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9400" name="Arc 259"/>
                <p:cNvSpPr>
                  <a:spLocks noChangeAspect="1"/>
                </p:cNvSpPr>
                <p:nvPr/>
              </p:nvSpPr>
              <p:spPr bwMode="auto">
                <a:xfrm rot="-1668526">
                  <a:off x="2618" y="2549"/>
                  <a:ext cx="492" cy="1614"/>
                </a:xfrm>
                <a:custGeom>
                  <a:avLst/>
                  <a:gdLst>
                    <a:gd name="T0" fmla="*/ 0 w 22545"/>
                    <a:gd name="T1" fmla="*/ 0 h 43200"/>
                    <a:gd name="T2" fmla="*/ 0 w 22545"/>
                    <a:gd name="T3" fmla="*/ 0 h 43200"/>
                    <a:gd name="T4" fmla="*/ 0 w 22545"/>
                    <a:gd name="T5" fmla="*/ 0 h 43200"/>
                    <a:gd name="T6" fmla="*/ 0 60000 65536"/>
                    <a:gd name="T7" fmla="*/ 0 60000 65536"/>
                    <a:gd name="T8" fmla="*/ 0 60000 65536"/>
                    <a:gd name="T9" fmla="*/ 0 w 22545"/>
                    <a:gd name="T10" fmla="*/ 0 h 43200"/>
                    <a:gd name="T11" fmla="*/ 22545 w 22545"/>
                    <a:gd name="T12" fmla="*/ 43200 h 43200"/>
                  </a:gdLst>
                  <a:ahLst/>
                  <a:cxnLst>
                    <a:cxn ang="T6">
                      <a:pos x="T0" y="T1"/>
                    </a:cxn>
                    <a:cxn ang="T7">
                      <a:pos x="T2" y="T3"/>
                    </a:cxn>
                    <a:cxn ang="T8">
                      <a:pos x="T4" y="T5"/>
                    </a:cxn>
                  </a:cxnLst>
                  <a:rect l="T9" t="T10" r="T11" b="T12"/>
                  <a:pathLst>
                    <a:path w="22545" h="43200" fill="none" extrusionOk="0">
                      <a:moveTo>
                        <a:pt x="944" y="0"/>
                      </a:moveTo>
                      <a:cubicBezTo>
                        <a:pt x="12874" y="0"/>
                        <a:pt x="22545" y="9670"/>
                        <a:pt x="22545" y="21600"/>
                      </a:cubicBezTo>
                      <a:cubicBezTo>
                        <a:pt x="22545" y="33529"/>
                        <a:pt x="12874" y="43200"/>
                        <a:pt x="945" y="43200"/>
                      </a:cubicBezTo>
                      <a:cubicBezTo>
                        <a:pt x="629" y="43200"/>
                        <a:pt x="314" y="43193"/>
                        <a:pt x="-1" y="43179"/>
                      </a:cubicBezTo>
                    </a:path>
                    <a:path w="22545" h="43200" stroke="0" extrusionOk="0">
                      <a:moveTo>
                        <a:pt x="944" y="0"/>
                      </a:moveTo>
                      <a:cubicBezTo>
                        <a:pt x="12874" y="0"/>
                        <a:pt x="22545" y="9670"/>
                        <a:pt x="22545" y="21600"/>
                      </a:cubicBezTo>
                      <a:cubicBezTo>
                        <a:pt x="22545" y="33529"/>
                        <a:pt x="12874" y="43200"/>
                        <a:pt x="945" y="43200"/>
                      </a:cubicBezTo>
                      <a:cubicBezTo>
                        <a:pt x="629" y="43200"/>
                        <a:pt x="314" y="43193"/>
                        <a:pt x="-1" y="43179"/>
                      </a:cubicBezTo>
                      <a:lnTo>
                        <a:pt x="945" y="21600"/>
                      </a:lnTo>
                      <a:lnTo>
                        <a:pt x="944" y="0"/>
                      </a:lnTo>
                      <a:close/>
                    </a:path>
                  </a:pathLst>
                </a:custGeom>
                <a:noFill/>
                <a:ln w="6350">
                  <a:solidFill>
                    <a:srgbClr val="000000">
                      <a:alpha val="65881"/>
                    </a:srgbClr>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9401" name="Line 260"/>
                <p:cNvSpPr>
                  <a:spLocks noChangeAspect="1" noChangeShapeType="1"/>
                </p:cNvSpPr>
                <p:nvPr/>
              </p:nvSpPr>
              <p:spPr bwMode="auto">
                <a:xfrm rot="-1612546">
                  <a:off x="1941" y="2825"/>
                  <a:ext cx="380" cy="0"/>
                </a:xfrm>
                <a:prstGeom prst="line">
                  <a:avLst/>
                </a:prstGeom>
                <a:noFill/>
                <a:ln w="6350">
                  <a:solidFill>
                    <a:srgbClr val="000000">
                      <a:alpha val="65881"/>
                    </a:srgbClr>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402" name="Line 261"/>
                <p:cNvSpPr>
                  <a:spLocks noChangeAspect="1" noChangeShapeType="1"/>
                </p:cNvSpPr>
                <p:nvPr/>
              </p:nvSpPr>
              <p:spPr bwMode="auto">
                <a:xfrm rot="-1612546">
                  <a:off x="2678" y="4255"/>
                  <a:ext cx="404" cy="0"/>
                </a:xfrm>
                <a:prstGeom prst="line">
                  <a:avLst/>
                </a:prstGeom>
                <a:noFill/>
                <a:ln w="6350">
                  <a:solidFill>
                    <a:srgbClr val="000000">
                      <a:alpha val="65881"/>
                    </a:srgbClr>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403" name="Arc 262"/>
                <p:cNvSpPr>
                  <a:spLocks noChangeAspect="1"/>
                </p:cNvSpPr>
                <p:nvPr/>
              </p:nvSpPr>
              <p:spPr bwMode="auto">
                <a:xfrm rot="-1668526">
                  <a:off x="2147" y="3496"/>
                  <a:ext cx="185" cy="312"/>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21599" y="0"/>
                      </a:moveTo>
                      <a:cubicBezTo>
                        <a:pt x="33529" y="0"/>
                        <a:pt x="43200" y="9670"/>
                        <a:pt x="43200" y="21600"/>
                      </a:cubicBezTo>
                      <a:cubicBezTo>
                        <a:pt x="43200" y="33529"/>
                        <a:pt x="33529" y="43200"/>
                        <a:pt x="21600" y="43200"/>
                      </a:cubicBezTo>
                      <a:cubicBezTo>
                        <a:pt x="9670" y="43200"/>
                        <a:pt x="0" y="33529"/>
                        <a:pt x="0" y="21600"/>
                      </a:cubicBezTo>
                      <a:cubicBezTo>
                        <a:pt x="-1" y="12158"/>
                        <a:pt x="6132" y="3811"/>
                        <a:pt x="15141" y="988"/>
                      </a:cubicBezTo>
                    </a:path>
                    <a:path w="43200" h="43200" stroke="0" extrusionOk="0">
                      <a:moveTo>
                        <a:pt x="21599" y="0"/>
                      </a:moveTo>
                      <a:cubicBezTo>
                        <a:pt x="33529" y="0"/>
                        <a:pt x="43200" y="9670"/>
                        <a:pt x="43200" y="21600"/>
                      </a:cubicBezTo>
                      <a:cubicBezTo>
                        <a:pt x="43200" y="33529"/>
                        <a:pt x="33529" y="43200"/>
                        <a:pt x="21600" y="43200"/>
                      </a:cubicBezTo>
                      <a:cubicBezTo>
                        <a:pt x="9670" y="43200"/>
                        <a:pt x="0" y="33529"/>
                        <a:pt x="0" y="21600"/>
                      </a:cubicBezTo>
                      <a:cubicBezTo>
                        <a:pt x="-1" y="12158"/>
                        <a:pt x="6132" y="3811"/>
                        <a:pt x="15141" y="988"/>
                      </a:cubicBezTo>
                      <a:lnTo>
                        <a:pt x="21600" y="21600"/>
                      </a:lnTo>
                      <a:lnTo>
                        <a:pt x="21599" y="0"/>
                      </a:lnTo>
                      <a:close/>
                    </a:path>
                  </a:pathLst>
                </a:custGeom>
                <a:solidFill>
                  <a:srgbClr val="808080">
                    <a:alpha val="65881"/>
                  </a:srgbClr>
                </a:solidFill>
                <a:ln w="6350">
                  <a:solidFill>
                    <a:srgbClr val="000000">
                      <a:alpha val="65881"/>
                    </a:srgbClr>
                  </a:solidFill>
                  <a:round/>
                  <a:headEnd/>
                  <a:tailEnd/>
                </a:ln>
              </p:spPr>
              <p:txBody>
                <a:bodyPr/>
                <a:lstStyle/>
                <a:p>
                  <a:endParaRPr lang="en-US"/>
                </a:p>
              </p:txBody>
            </p:sp>
            <p:sp>
              <p:nvSpPr>
                <p:cNvPr id="9404" name="Arc 263"/>
                <p:cNvSpPr>
                  <a:spLocks noChangeAspect="1"/>
                </p:cNvSpPr>
                <p:nvPr/>
              </p:nvSpPr>
              <p:spPr bwMode="auto">
                <a:xfrm rot="-1668526">
                  <a:off x="2056" y="2777"/>
                  <a:ext cx="699" cy="1614"/>
                </a:xfrm>
                <a:custGeom>
                  <a:avLst/>
                  <a:gdLst>
                    <a:gd name="T0" fmla="*/ 0 w 32049"/>
                    <a:gd name="T1" fmla="*/ 0 h 43200"/>
                    <a:gd name="T2" fmla="*/ 0 w 32049"/>
                    <a:gd name="T3" fmla="*/ 0 h 43200"/>
                    <a:gd name="T4" fmla="*/ 0 w 32049"/>
                    <a:gd name="T5" fmla="*/ 0 h 43200"/>
                    <a:gd name="T6" fmla="*/ 0 60000 65536"/>
                    <a:gd name="T7" fmla="*/ 0 60000 65536"/>
                    <a:gd name="T8" fmla="*/ 0 60000 65536"/>
                    <a:gd name="T9" fmla="*/ 0 w 32049"/>
                    <a:gd name="T10" fmla="*/ 0 h 43200"/>
                    <a:gd name="T11" fmla="*/ 32049 w 32049"/>
                    <a:gd name="T12" fmla="*/ 43200 h 43200"/>
                  </a:gdLst>
                  <a:ahLst/>
                  <a:cxnLst>
                    <a:cxn ang="T6">
                      <a:pos x="T0" y="T1"/>
                    </a:cxn>
                    <a:cxn ang="T7">
                      <a:pos x="T2" y="T3"/>
                    </a:cxn>
                    <a:cxn ang="T8">
                      <a:pos x="T4" y="T5"/>
                    </a:cxn>
                  </a:cxnLst>
                  <a:rect l="T9" t="T10" r="T11" b="T12"/>
                  <a:pathLst>
                    <a:path w="32049" h="43200" fill="none" extrusionOk="0">
                      <a:moveTo>
                        <a:pt x="3109" y="1285"/>
                      </a:moveTo>
                      <a:cubicBezTo>
                        <a:pt x="5463" y="434"/>
                        <a:pt x="7946" y="-1"/>
                        <a:pt x="10449" y="0"/>
                      </a:cubicBezTo>
                      <a:cubicBezTo>
                        <a:pt x="22378" y="0"/>
                        <a:pt x="32049" y="9670"/>
                        <a:pt x="32049" y="21600"/>
                      </a:cubicBezTo>
                      <a:cubicBezTo>
                        <a:pt x="32049" y="33529"/>
                        <a:pt x="22378" y="43200"/>
                        <a:pt x="10449" y="43200"/>
                      </a:cubicBezTo>
                      <a:cubicBezTo>
                        <a:pt x="6793" y="43200"/>
                        <a:pt x="3198" y="42272"/>
                        <a:pt x="-1" y="40504"/>
                      </a:cubicBezTo>
                    </a:path>
                    <a:path w="32049" h="43200" stroke="0" extrusionOk="0">
                      <a:moveTo>
                        <a:pt x="3109" y="1285"/>
                      </a:moveTo>
                      <a:cubicBezTo>
                        <a:pt x="5463" y="434"/>
                        <a:pt x="7946" y="-1"/>
                        <a:pt x="10449" y="0"/>
                      </a:cubicBezTo>
                      <a:cubicBezTo>
                        <a:pt x="22378" y="0"/>
                        <a:pt x="32049" y="9670"/>
                        <a:pt x="32049" y="21600"/>
                      </a:cubicBezTo>
                      <a:cubicBezTo>
                        <a:pt x="32049" y="33529"/>
                        <a:pt x="22378" y="43200"/>
                        <a:pt x="10449" y="43200"/>
                      </a:cubicBezTo>
                      <a:cubicBezTo>
                        <a:pt x="6793" y="43200"/>
                        <a:pt x="3198" y="42272"/>
                        <a:pt x="-1" y="40504"/>
                      </a:cubicBezTo>
                      <a:lnTo>
                        <a:pt x="10449" y="21600"/>
                      </a:lnTo>
                      <a:lnTo>
                        <a:pt x="3109" y="1285"/>
                      </a:lnTo>
                      <a:close/>
                    </a:path>
                  </a:pathLst>
                </a:custGeom>
                <a:noFill/>
                <a:ln w="6350">
                  <a:solidFill>
                    <a:srgbClr val="000000">
                      <a:alpha val="65881"/>
                    </a:srgbClr>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9389" name="Group 264"/>
              <p:cNvGrpSpPr>
                <a:grpSpLocks noChangeAspect="1"/>
              </p:cNvGrpSpPr>
              <p:nvPr/>
            </p:nvGrpSpPr>
            <p:grpSpPr bwMode="auto">
              <a:xfrm rot="-162648">
                <a:off x="4653" y="5469"/>
                <a:ext cx="183" cy="248"/>
                <a:chOff x="5538" y="2969"/>
                <a:chExt cx="290" cy="393"/>
              </a:xfrm>
            </p:grpSpPr>
            <p:sp>
              <p:nvSpPr>
                <p:cNvPr id="9395" name="Arc 265"/>
                <p:cNvSpPr>
                  <a:spLocks noChangeAspect="1"/>
                </p:cNvSpPr>
                <p:nvPr/>
              </p:nvSpPr>
              <p:spPr bwMode="auto">
                <a:xfrm rot="-908005" flipH="1" flipV="1">
                  <a:off x="5538" y="3014"/>
                  <a:ext cx="277" cy="348"/>
                </a:xfrm>
                <a:custGeom>
                  <a:avLst/>
                  <a:gdLst>
                    <a:gd name="T0" fmla="*/ 0 w 28911"/>
                    <a:gd name="T1" fmla="*/ 0 h 40759"/>
                    <a:gd name="T2" fmla="*/ 0 w 28911"/>
                    <a:gd name="T3" fmla="*/ 0 h 40759"/>
                    <a:gd name="T4" fmla="*/ 0 w 28911"/>
                    <a:gd name="T5" fmla="*/ 0 h 40759"/>
                    <a:gd name="T6" fmla="*/ 0 60000 65536"/>
                    <a:gd name="T7" fmla="*/ 0 60000 65536"/>
                    <a:gd name="T8" fmla="*/ 0 60000 65536"/>
                    <a:gd name="T9" fmla="*/ 0 w 28911"/>
                    <a:gd name="T10" fmla="*/ 0 h 40759"/>
                    <a:gd name="T11" fmla="*/ 28911 w 28911"/>
                    <a:gd name="T12" fmla="*/ 40759 h 40759"/>
                  </a:gdLst>
                  <a:ahLst/>
                  <a:cxnLst>
                    <a:cxn ang="T6">
                      <a:pos x="T0" y="T1"/>
                    </a:cxn>
                    <a:cxn ang="T7">
                      <a:pos x="T2" y="T3"/>
                    </a:cxn>
                    <a:cxn ang="T8">
                      <a:pos x="T4" y="T5"/>
                    </a:cxn>
                  </a:cxnLst>
                  <a:rect l="T9" t="T10" r="T11" b="T12"/>
                  <a:pathLst>
                    <a:path w="28911" h="40759" fill="none" extrusionOk="0">
                      <a:moveTo>
                        <a:pt x="-1" y="1275"/>
                      </a:moveTo>
                      <a:cubicBezTo>
                        <a:pt x="2344" y="431"/>
                        <a:pt x="4818" y="-1"/>
                        <a:pt x="7311" y="0"/>
                      </a:cubicBezTo>
                      <a:cubicBezTo>
                        <a:pt x="19240" y="0"/>
                        <a:pt x="28911" y="9670"/>
                        <a:pt x="28911" y="21600"/>
                      </a:cubicBezTo>
                      <a:cubicBezTo>
                        <a:pt x="28911" y="29654"/>
                        <a:pt x="24429" y="37040"/>
                        <a:pt x="17284" y="40759"/>
                      </a:cubicBezTo>
                    </a:path>
                    <a:path w="28911" h="40759" stroke="0" extrusionOk="0">
                      <a:moveTo>
                        <a:pt x="-1" y="1275"/>
                      </a:moveTo>
                      <a:cubicBezTo>
                        <a:pt x="2344" y="431"/>
                        <a:pt x="4818" y="-1"/>
                        <a:pt x="7311" y="0"/>
                      </a:cubicBezTo>
                      <a:cubicBezTo>
                        <a:pt x="19240" y="0"/>
                        <a:pt x="28911" y="9670"/>
                        <a:pt x="28911" y="21600"/>
                      </a:cubicBezTo>
                      <a:cubicBezTo>
                        <a:pt x="28911" y="29654"/>
                        <a:pt x="24429" y="37040"/>
                        <a:pt x="17284" y="40759"/>
                      </a:cubicBezTo>
                      <a:lnTo>
                        <a:pt x="7311" y="21600"/>
                      </a:lnTo>
                      <a:lnTo>
                        <a:pt x="-1" y="1275"/>
                      </a:lnTo>
                      <a:close/>
                    </a:path>
                  </a:pathLst>
                </a:custGeom>
                <a:solidFill>
                  <a:srgbClr val="FFFFFF">
                    <a:alpha val="65881"/>
                  </a:srgbClr>
                </a:solidFill>
                <a:ln w="6350">
                  <a:solidFill>
                    <a:srgbClr val="000000">
                      <a:alpha val="65881"/>
                    </a:srgbClr>
                  </a:solidFill>
                  <a:round/>
                  <a:headEnd/>
                  <a:tailEnd/>
                </a:ln>
              </p:spPr>
              <p:txBody>
                <a:bodyPr/>
                <a:lstStyle/>
                <a:p>
                  <a:endParaRPr lang="en-US"/>
                </a:p>
              </p:txBody>
            </p:sp>
            <p:sp>
              <p:nvSpPr>
                <p:cNvPr id="9396" name="Arc 266"/>
                <p:cNvSpPr>
                  <a:spLocks noChangeAspect="1"/>
                </p:cNvSpPr>
                <p:nvPr/>
              </p:nvSpPr>
              <p:spPr bwMode="auto">
                <a:xfrm rot="-1668526">
                  <a:off x="5674" y="2969"/>
                  <a:ext cx="154" cy="374"/>
                </a:xfrm>
                <a:custGeom>
                  <a:avLst/>
                  <a:gdLst>
                    <a:gd name="T0" fmla="*/ 0 w 29090"/>
                    <a:gd name="T1" fmla="*/ 0 h 41953"/>
                    <a:gd name="T2" fmla="*/ 0 w 29090"/>
                    <a:gd name="T3" fmla="*/ 0 h 41953"/>
                    <a:gd name="T4" fmla="*/ 0 w 29090"/>
                    <a:gd name="T5" fmla="*/ 0 h 41953"/>
                    <a:gd name="T6" fmla="*/ 0 60000 65536"/>
                    <a:gd name="T7" fmla="*/ 0 60000 65536"/>
                    <a:gd name="T8" fmla="*/ 0 60000 65536"/>
                    <a:gd name="T9" fmla="*/ 0 w 29090"/>
                    <a:gd name="T10" fmla="*/ 0 h 41953"/>
                    <a:gd name="T11" fmla="*/ 29090 w 29090"/>
                    <a:gd name="T12" fmla="*/ 41953 h 41953"/>
                  </a:gdLst>
                  <a:ahLst/>
                  <a:cxnLst>
                    <a:cxn ang="T6">
                      <a:pos x="T0" y="T1"/>
                    </a:cxn>
                    <a:cxn ang="T7">
                      <a:pos x="T2" y="T3"/>
                    </a:cxn>
                    <a:cxn ang="T8">
                      <a:pos x="T4" y="T5"/>
                    </a:cxn>
                  </a:cxnLst>
                  <a:rect l="T9" t="T10" r="T11" b="T12"/>
                  <a:pathLst>
                    <a:path w="29090" h="41953" fill="none" extrusionOk="0">
                      <a:moveTo>
                        <a:pt x="-1" y="1340"/>
                      </a:moveTo>
                      <a:cubicBezTo>
                        <a:pt x="2397" y="453"/>
                        <a:pt x="4933" y="-1"/>
                        <a:pt x="7490" y="0"/>
                      </a:cubicBezTo>
                      <a:cubicBezTo>
                        <a:pt x="19419" y="0"/>
                        <a:pt x="29090" y="9670"/>
                        <a:pt x="29090" y="21600"/>
                      </a:cubicBezTo>
                      <a:cubicBezTo>
                        <a:pt x="29090" y="30741"/>
                        <a:pt x="23335" y="38893"/>
                        <a:pt x="14721" y="41953"/>
                      </a:cubicBezTo>
                    </a:path>
                    <a:path w="29090" h="41953" stroke="0" extrusionOk="0">
                      <a:moveTo>
                        <a:pt x="-1" y="1340"/>
                      </a:moveTo>
                      <a:cubicBezTo>
                        <a:pt x="2397" y="453"/>
                        <a:pt x="4933" y="-1"/>
                        <a:pt x="7490" y="0"/>
                      </a:cubicBezTo>
                      <a:cubicBezTo>
                        <a:pt x="19419" y="0"/>
                        <a:pt x="29090" y="9670"/>
                        <a:pt x="29090" y="21600"/>
                      </a:cubicBezTo>
                      <a:cubicBezTo>
                        <a:pt x="29090" y="30741"/>
                        <a:pt x="23335" y="38893"/>
                        <a:pt x="14721" y="41953"/>
                      </a:cubicBezTo>
                      <a:lnTo>
                        <a:pt x="7490" y="21600"/>
                      </a:lnTo>
                      <a:lnTo>
                        <a:pt x="-1" y="1340"/>
                      </a:lnTo>
                      <a:close/>
                    </a:path>
                  </a:pathLst>
                </a:custGeom>
                <a:solidFill>
                  <a:srgbClr val="FFFFFF">
                    <a:alpha val="65881"/>
                  </a:srgbClr>
                </a:solidFill>
                <a:ln w="6350">
                  <a:solidFill>
                    <a:srgbClr val="000000">
                      <a:alpha val="65881"/>
                    </a:srgbClr>
                  </a:solidFill>
                  <a:round/>
                  <a:headEnd/>
                  <a:tailEnd/>
                </a:ln>
              </p:spPr>
              <p:txBody>
                <a:bodyPr/>
                <a:lstStyle/>
                <a:p>
                  <a:endParaRPr lang="en-US"/>
                </a:p>
              </p:txBody>
            </p:sp>
          </p:grpSp>
          <p:grpSp>
            <p:nvGrpSpPr>
              <p:cNvPr id="9390" name="Group 267"/>
              <p:cNvGrpSpPr>
                <a:grpSpLocks noChangeAspect="1"/>
              </p:cNvGrpSpPr>
              <p:nvPr/>
            </p:nvGrpSpPr>
            <p:grpSpPr bwMode="auto">
              <a:xfrm rot="-162648">
                <a:off x="2545" y="4329"/>
                <a:ext cx="183" cy="248"/>
                <a:chOff x="5538" y="2969"/>
                <a:chExt cx="290" cy="393"/>
              </a:xfrm>
            </p:grpSpPr>
            <p:sp>
              <p:nvSpPr>
                <p:cNvPr id="9393" name="Arc 268"/>
                <p:cNvSpPr>
                  <a:spLocks noChangeAspect="1"/>
                </p:cNvSpPr>
                <p:nvPr/>
              </p:nvSpPr>
              <p:spPr bwMode="auto">
                <a:xfrm rot="-908005" flipH="1" flipV="1">
                  <a:off x="5538" y="3014"/>
                  <a:ext cx="277" cy="348"/>
                </a:xfrm>
                <a:custGeom>
                  <a:avLst/>
                  <a:gdLst>
                    <a:gd name="T0" fmla="*/ 0 w 28911"/>
                    <a:gd name="T1" fmla="*/ 0 h 40759"/>
                    <a:gd name="T2" fmla="*/ 0 w 28911"/>
                    <a:gd name="T3" fmla="*/ 0 h 40759"/>
                    <a:gd name="T4" fmla="*/ 0 w 28911"/>
                    <a:gd name="T5" fmla="*/ 0 h 40759"/>
                    <a:gd name="T6" fmla="*/ 0 60000 65536"/>
                    <a:gd name="T7" fmla="*/ 0 60000 65536"/>
                    <a:gd name="T8" fmla="*/ 0 60000 65536"/>
                    <a:gd name="T9" fmla="*/ 0 w 28911"/>
                    <a:gd name="T10" fmla="*/ 0 h 40759"/>
                    <a:gd name="T11" fmla="*/ 28911 w 28911"/>
                    <a:gd name="T12" fmla="*/ 40759 h 40759"/>
                  </a:gdLst>
                  <a:ahLst/>
                  <a:cxnLst>
                    <a:cxn ang="T6">
                      <a:pos x="T0" y="T1"/>
                    </a:cxn>
                    <a:cxn ang="T7">
                      <a:pos x="T2" y="T3"/>
                    </a:cxn>
                    <a:cxn ang="T8">
                      <a:pos x="T4" y="T5"/>
                    </a:cxn>
                  </a:cxnLst>
                  <a:rect l="T9" t="T10" r="T11" b="T12"/>
                  <a:pathLst>
                    <a:path w="28911" h="40759" fill="none" extrusionOk="0">
                      <a:moveTo>
                        <a:pt x="-1" y="1275"/>
                      </a:moveTo>
                      <a:cubicBezTo>
                        <a:pt x="2344" y="431"/>
                        <a:pt x="4818" y="-1"/>
                        <a:pt x="7311" y="0"/>
                      </a:cubicBezTo>
                      <a:cubicBezTo>
                        <a:pt x="19240" y="0"/>
                        <a:pt x="28911" y="9670"/>
                        <a:pt x="28911" y="21600"/>
                      </a:cubicBezTo>
                      <a:cubicBezTo>
                        <a:pt x="28911" y="29654"/>
                        <a:pt x="24429" y="37040"/>
                        <a:pt x="17284" y="40759"/>
                      </a:cubicBezTo>
                    </a:path>
                    <a:path w="28911" h="40759" stroke="0" extrusionOk="0">
                      <a:moveTo>
                        <a:pt x="-1" y="1275"/>
                      </a:moveTo>
                      <a:cubicBezTo>
                        <a:pt x="2344" y="431"/>
                        <a:pt x="4818" y="-1"/>
                        <a:pt x="7311" y="0"/>
                      </a:cubicBezTo>
                      <a:cubicBezTo>
                        <a:pt x="19240" y="0"/>
                        <a:pt x="28911" y="9670"/>
                        <a:pt x="28911" y="21600"/>
                      </a:cubicBezTo>
                      <a:cubicBezTo>
                        <a:pt x="28911" y="29654"/>
                        <a:pt x="24429" y="37040"/>
                        <a:pt x="17284" y="40759"/>
                      </a:cubicBezTo>
                      <a:lnTo>
                        <a:pt x="7311" y="21600"/>
                      </a:lnTo>
                      <a:lnTo>
                        <a:pt x="-1" y="1275"/>
                      </a:lnTo>
                      <a:close/>
                    </a:path>
                  </a:pathLst>
                </a:custGeom>
                <a:solidFill>
                  <a:srgbClr val="FFFFFF">
                    <a:alpha val="65881"/>
                  </a:srgbClr>
                </a:solidFill>
                <a:ln w="6350">
                  <a:solidFill>
                    <a:srgbClr val="000000">
                      <a:alpha val="65881"/>
                    </a:srgbClr>
                  </a:solidFill>
                  <a:round/>
                  <a:headEnd/>
                  <a:tailEnd/>
                </a:ln>
              </p:spPr>
              <p:txBody>
                <a:bodyPr/>
                <a:lstStyle/>
                <a:p>
                  <a:endParaRPr lang="en-US"/>
                </a:p>
              </p:txBody>
            </p:sp>
            <p:sp>
              <p:nvSpPr>
                <p:cNvPr id="9394" name="Arc 269"/>
                <p:cNvSpPr>
                  <a:spLocks noChangeAspect="1"/>
                </p:cNvSpPr>
                <p:nvPr/>
              </p:nvSpPr>
              <p:spPr bwMode="auto">
                <a:xfrm rot="-1668526">
                  <a:off x="5674" y="2969"/>
                  <a:ext cx="154" cy="374"/>
                </a:xfrm>
                <a:custGeom>
                  <a:avLst/>
                  <a:gdLst>
                    <a:gd name="T0" fmla="*/ 0 w 29090"/>
                    <a:gd name="T1" fmla="*/ 0 h 41953"/>
                    <a:gd name="T2" fmla="*/ 0 w 29090"/>
                    <a:gd name="T3" fmla="*/ 0 h 41953"/>
                    <a:gd name="T4" fmla="*/ 0 w 29090"/>
                    <a:gd name="T5" fmla="*/ 0 h 41953"/>
                    <a:gd name="T6" fmla="*/ 0 60000 65536"/>
                    <a:gd name="T7" fmla="*/ 0 60000 65536"/>
                    <a:gd name="T8" fmla="*/ 0 60000 65536"/>
                    <a:gd name="T9" fmla="*/ 0 w 29090"/>
                    <a:gd name="T10" fmla="*/ 0 h 41953"/>
                    <a:gd name="T11" fmla="*/ 29090 w 29090"/>
                    <a:gd name="T12" fmla="*/ 41953 h 41953"/>
                  </a:gdLst>
                  <a:ahLst/>
                  <a:cxnLst>
                    <a:cxn ang="T6">
                      <a:pos x="T0" y="T1"/>
                    </a:cxn>
                    <a:cxn ang="T7">
                      <a:pos x="T2" y="T3"/>
                    </a:cxn>
                    <a:cxn ang="T8">
                      <a:pos x="T4" y="T5"/>
                    </a:cxn>
                  </a:cxnLst>
                  <a:rect l="T9" t="T10" r="T11" b="T12"/>
                  <a:pathLst>
                    <a:path w="29090" h="41953" fill="none" extrusionOk="0">
                      <a:moveTo>
                        <a:pt x="-1" y="1340"/>
                      </a:moveTo>
                      <a:cubicBezTo>
                        <a:pt x="2397" y="453"/>
                        <a:pt x="4933" y="-1"/>
                        <a:pt x="7490" y="0"/>
                      </a:cubicBezTo>
                      <a:cubicBezTo>
                        <a:pt x="19419" y="0"/>
                        <a:pt x="29090" y="9670"/>
                        <a:pt x="29090" y="21600"/>
                      </a:cubicBezTo>
                      <a:cubicBezTo>
                        <a:pt x="29090" y="30741"/>
                        <a:pt x="23335" y="38893"/>
                        <a:pt x="14721" y="41953"/>
                      </a:cubicBezTo>
                    </a:path>
                    <a:path w="29090" h="41953" stroke="0" extrusionOk="0">
                      <a:moveTo>
                        <a:pt x="-1" y="1340"/>
                      </a:moveTo>
                      <a:cubicBezTo>
                        <a:pt x="2397" y="453"/>
                        <a:pt x="4933" y="-1"/>
                        <a:pt x="7490" y="0"/>
                      </a:cubicBezTo>
                      <a:cubicBezTo>
                        <a:pt x="19419" y="0"/>
                        <a:pt x="29090" y="9670"/>
                        <a:pt x="29090" y="21600"/>
                      </a:cubicBezTo>
                      <a:cubicBezTo>
                        <a:pt x="29090" y="30741"/>
                        <a:pt x="23335" y="38893"/>
                        <a:pt x="14721" y="41953"/>
                      </a:cubicBezTo>
                      <a:lnTo>
                        <a:pt x="7490" y="21600"/>
                      </a:lnTo>
                      <a:lnTo>
                        <a:pt x="-1" y="1340"/>
                      </a:lnTo>
                      <a:close/>
                    </a:path>
                  </a:pathLst>
                </a:custGeom>
                <a:solidFill>
                  <a:srgbClr val="FFFFFF">
                    <a:alpha val="65881"/>
                  </a:srgbClr>
                </a:solidFill>
                <a:ln w="6350">
                  <a:solidFill>
                    <a:srgbClr val="000000">
                      <a:alpha val="65881"/>
                    </a:srgbClr>
                  </a:solidFill>
                  <a:round/>
                  <a:headEnd/>
                  <a:tailEnd/>
                </a:ln>
              </p:spPr>
              <p:txBody>
                <a:bodyPr/>
                <a:lstStyle/>
                <a:p>
                  <a:endParaRPr lang="en-US"/>
                </a:p>
              </p:txBody>
            </p:sp>
          </p:grpSp>
          <p:sp>
            <p:nvSpPr>
              <p:cNvPr id="9391" name="Line 270"/>
              <p:cNvSpPr>
                <a:spLocks noChangeAspect="1" noChangeShapeType="1"/>
              </p:cNvSpPr>
              <p:nvPr/>
            </p:nvSpPr>
            <p:spPr bwMode="auto">
              <a:xfrm flipV="1">
                <a:off x="5309" y="4718"/>
                <a:ext cx="1120" cy="647"/>
              </a:xfrm>
              <a:prstGeom prst="line">
                <a:avLst/>
              </a:prstGeom>
              <a:noFill/>
              <a:ln w="6350">
                <a:solidFill>
                  <a:srgbClr val="000000">
                    <a:alpha val="65881"/>
                  </a:srgbClr>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92" name="Freeform 271"/>
              <p:cNvSpPr>
                <a:spLocks noChangeAspect="1"/>
              </p:cNvSpPr>
              <p:nvPr/>
            </p:nvSpPr>
            <p:spPr bwMode="auto">
              <a:xfrm>
                <a:off x="5690" y="4700"/>
                <a:ext cx="2053" cy="2002"/>
              </a:xfrm>
              <a:custGeom>
                <a:avLst/>
                <a:gdLst>
                  <a:gd name="T0" fmla="*/ 13 w 3421"/>
                  <a:gd name="T1" fmla="*/ 0 h 3336"/>
                  <a:gd name="T2" fmla="*/ 159 w 3421"/>
                  <a:gd name="T3" fmla="*/ 71 h 3336"/>
                  <a:gd name="T4" fmla="*/ 160 w 3421"/>
                  <a:gd name="T5" fmla="*/ 156 h 3336"/>
                  <a:gd name="T6" fmla="*/ 140 w 3421"/>
                  <a:gd name="T7" fmla="*/ 143 h 3336"/>
                  <a:gd name="T8" fmla="*/ 0 w 3421"/>
                  <a:gd name="T9" fmla="*/ 17 h 3336"/>
                  <a:gd name="T10" fmla="*/ 0 60000 65536"/>
                  <a:gd name="T11" fmla="*/ 0 60000 65536"/>
                  <a:gd name="T12" fmla="*/ 0 60000 65536"/>
                  <a:gd name="T13" fmla="*/ 0 60000 65536"/>
                  <a:gd name="T14" fmla="*/ 0 60000 65536"/>
                  <a:gd name="T15" fmla="*/ 0 w 3421"/>
                  <a:gd name="T16" fmla="*/ 0 h 3336"/>
                  <a:gd name="T17" fmla="*/ 3421 w 3421"/>
                  <a:gd name="T18" fmla="*/ 3336 h 3336"/>
                </a:gdLst>
                <a:ahLst/>
                <a:cxnLst>
                  <a:cxn ang="T10">
                    <a:pos x="T0" y="T1"/>
                  </a:cxn>
                  <a:cxn ang="T11">
                    <a:pos x="T2" y="T3"/>
                  </a:cxn>
                  <a:cxn ang="T12">
                    <a:pos x="T4" y="T5"/>
                  </a:cxn>
                  <a:cxn ang="T13">
                    <a:pos x="T6" y="T7"/>
                  </a:cxn>
                  <a:cxn ang="T14">
                    <a:pos x="T8" y="T9"/>
                  </a:cxn>
                </a:cxnLst>
                <a:rect l="T15" t="T16" r="T17" b="T18"/>
                <a:pathLst>
                  <a:path w="3421" h="3336">
                    <a:moveTo>
                      <a:pt x="288" y="0"/>
                    </a:moveTo>
                    <a:lnTo>
                      <a:pt x="3401" y="1536"/>
                    </a:lnTo>
                    <a:lnTo>
                      <a:pt x="3421" y="3336"/>
                    </a:lnTo>
                    <a:lnTo>
                      <a:pt x="2992" y="3056"/>
                    </a:lnTo>
                    <a:lnTo>
                      <a:pt x="0" y="352"/>
                    </a:lnTo>
                  </a:path>
                </a:pathLst>
              </a:custGeom>
              <a:gradFill rotWithShape="0">
                <a:gsLst>
                  <a:gs pos="0">
                    <a:srgbClr val="FFFF99">
                      <a:alpha val="65999"/>
                    </a:srgbClr>
                  </a:gs>
                  <a:gs pos="100000">
                    <a:srgbClr val="FFFFFF">
                      <a:alpha val="0"/>
                    </a:srgbClr>
                  </a:gs>
                </a:gsLst>
                <a:path path="rect">
                  <a:fillToRect r="100000" b="100000"/>
                </a:path>
              </a:gradFill>
              <a:ln>
                <a:noFill/>
              </a:ln>
              <a:extLst>
                <a:ext uri="{91240B29-F687-4F45-9708-019B960494DF}">
                  <a14:hiddenLine xmlns:a14="http://schemas.microsoft.com/office/drawing/2010/main" w="6350">
                    <a:solidFill>
                      <a:srgbClr val="000000"/>
                    </a:solidFill>
                    <a:round/>
                    <a:headEnd/>
                    <a:tailEnd/>
                  </a14:hiddenLine>
                </a:ext>
              </a:extLst>
            </p:spPr>
            <p:txBody>
              <a:bodyPr/>
              <a:lstStyle/>
              <a:p>
                <a:endParaRPr lang="en-US"/>
              </a:p>
            </p:txBody>
          </p:sp>
        </p:grpSp>
      </p:grpSp>
      <p:grpSp>
        <p:nvGrpSpPr>
          <p:cNvPr id="89" name="Group 274"/>
          <p:cNvGrpSpPr>
            <a:grpSpLocks/>
          </p:cNvGrpSpPr>
          <p:nvPr/>
        </p:nvGrpSpPr>
        <p:grpSpPr bwMode="auto">
          <a:xfrm>
            <a:off x="7729539" y="2324100"/>
            <a:ext cx="993775" cy="541338"/>
            <a:chOff x="1769" y="810"/>
            <a:chExt cx="3116" cy="1702"/>
          </a:xfrm>
        </p:grpSpPr>
        <p:sp>
          <p:nvSpPr>
            <p:cNvPr id="9309" name="Line 275"/>
            <p:cNvSpPr>
              <a:spLocks noChangeAspect="1" noChangeShapeType="1"/>
            </p:cNvSpPr>
            <p:nvPr/>
          </p:nvSpPr>
          <p:spPr bwMode="auto">
            <a:xfrm rot="1800000">
              <a:off x="2504" y="1457"/>
              <a:ext cx="2381" cy="0"/>
            </a:xfrm>
            <a:prstGeom prst="line">
              <a:avLst/>
            </a:prstGeom>
            <a:noFill/>
            <a:ln w="6350">
              <a:solidFill>
                <a:srgbClr val="800000">
                  <a:alpha val="65881"/>
                </a:srgbClr>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10" name="Freeform 276"/>
            <p:cNvSpPr>
              <a:spLocks noChangeAspect="1"/>
            </p:cNvSpPr>
            <p:nvPr/>
          </p:nvSpPr>
          <p:spPr bwMode="auto">
            <a:xfrm>
              <a:off x="1865" y="858"/>
              <a:ext cx="2857" cy="1654"/>
            </a:xfrm>
            <a:custGeom>
              <a:avLst/>
              <a:gdLst>
                <a:gd name="T0" fmla="*/ 37 w 6804"/>
                <a:gd name="T1" fmla="*/ 16 h 3938"/>
                <a:gd name="T2" fmla="*/ 27 w 6804"/>
                <a:gd name="T3" fmla="*/ 22 h 3938"/>
                <a:gd name="T4" fmla="*/ 0 w 6804"/>
                <a:gd name="T5" fmla="*/ 6 h 3938"/>
                <a:gd name="T6" fmla="*/ 10 w 6804"/>
                <a:gd name="T7" fmla="*/ 0 h 3938"/>
                <a:gd name="T8" fmla="*/ 37 w 6804"/>
                <a:gd name="T9" fmla="*/ 16 h 3938"/>
                <a:gd name="T10" fmla="*/ 0 60000 65536"/>
                <a:gd name="T11" fmla="*/ 0 60000 65536"/>
                <a:gd name="T12" fmla="*/ 0 60000 65536"/>
                <a:gd name="T13" fmla="*/ 0 60000 65536"/>
                <a:gd name="T14" fmla="*/ 0 60000 65536"/>
                <a:gd name="T15" fmla="*/ 0 w 6804"/>
                <a:gd name="T16" fmla="*/ 0 h 3938"/>
                <a:gd name="T17" fmla="*/ 6804 w 6804"/>
                <a:gd name="T18" fmla="*/ 3938 h 3938"/>
              </a:gdLst>
              <a:ahLst/>
              <a:cxnLst>
                <a:cxn ang="T10">
                  <a:pos x="T0" y="T1"/>
                </a:cxn>
                <a:cxn ang="T11">
                  <a:pos x="T2" y="T3"/>
                </a:cxn>
                <a:cxn ang="T12">
                  <a:pos x="T4" y="T5"/>
                </a:cxn>
                <a:cxn ang="T13">
                  <a:pos x="T6" y="T7"/>
                </a:cxn>
                <a:cxn ang="T14">
                  <a:pos x="T8" y="T9"/>
                </a:cxn>
              </a:cxnLst>
              <a:rect l="T15" t="T16" r="T17" b="T18"/>
              <a:pathLst>
                <a:path w="6804" h="3938">
                  <a:moveTo>
                    <a:pt x="6804" y="2829"/>
                  </a:moveTo>
                  <a:lnTo>
                    <a:pt x="4896" y="3938"/>
                  </a:lnTo>
                  <a:lnTo>
                    <a:pt x="0" y="1121"/>
                  </a:lnTo>
                  <a:lnTo>
                    <a:pt x="1919" y="0"/>
                  </a:lnTo>
                  <a:lnTo>
                    <a:pt x="6804" y="2829"/>
                  </a:lnTo>
                  <a:close/>
                </a:path>
              </a:pathLst>
            </a:custGeom>
            <a:solidFill>
              <a:srgbClr val="9A88FF">
                <a:alpha val="65881"/>
              </a:srgbClr>
            </a:solidFill>
            <a:ln w="6350">
              <a:solidFill>
                <a:srgbClr val="800000">
                  <a:alpha val="65881"/>
                </a:srgbClr>
              </a:solidFill>
              <a:round/>
              <a:headEnd/>
              <a:tailEnd/>
            </a:ln>
          </p:spPr>
          <p:txBody>
            <a:bodyPr/>
            <a:lstStyle/>
            <a:p>
              <a:endParaRPr lang="en-US"/>
            </a:p>
          </p:txBody>
        </p:sp>
        <p:sp>
          <p:nvSpPr>
            <p:cNvPr id="9311" name="Freeform 277"/>
            <p:cNvSpPr>
              <a:spLocks noChangeAspect="1"/>
            </p:cNvSpPr>
            <p:nvPr/>
          </p:nvSpPr>
          <p:spPr bwMode="auto">
            <a:xfrm>
              <a:off x="4105" y="2173"/>
              <a:ext cx="476" cy="279"/>
            </a:xfrm>
            <a:custGeom>
              <a:avLst/>
              <a:gdLst>
                <a:gd name="T0" fmla="*/ 1 w 1132"/>
                <a:gd name="T1" fmla="*/ 4 h 664"/>
                <a:gd name="T2" fmla="*/ 0 w 1132"/>
                <a:gd name="T3" fmla="*/ 3 h 664"/>
                <a:gd name="T4" fmla="*/ 5 w 1132"/>
                <a:gd name="T5" fmla="*/ 0 h 664"/>
                <a:gd name="T6" fmla="*/ 6 w 1132"/>
                <a:gd name="T7" fmla="*/ 0 h 664"/>
                <a:gd name="T8" fmla="*/ 1 w 1132"/>
                <a:gd name="T9" fmla="*/ 3 h 664"/>
                <a:gd name="T10" fmla="*/ 0 60000 65536"/>
                <a:gd name="T11" fmla="*/ 0 60000 65536"/>
                <a:gd name="T12" fmla="*/ 0 60000 65536"/>
                <a:gd name="T13" fmla="*/ 0 60000 65536"/>
                <a:gd name="T14" fmla="*/ 0 60000 65536"/>
                <a:gd name="T15" fmla="*/ 0 w 1132"/>
                <a:gd name="T16" fmla="*/ 0 h 664"/>
                <a:gd name="T17" fmla="*/ 1132 w 1132"/>
                <a:gd name="T18" fmla="*/ 664 h 664"/>
              </a:gdLst>
              <a:ahLst/>
              <a:cxnLst>
                <a:cxn ang="T10">
                  <a:pos x="T0" y="T1"/>
                </a:cxn>
                <a:cxn ang="T11">
                  <a:pos x="T2" y="T3"/>
                </a:cxn>
                <a:cxn ang="T12">
                  <a:pos x="T4" y="T5"/>
                </a:cxn>
                <a:cxn ang="T13">
                  <a:pos x="T6" y="T7"/>
                </a:cxn>
                <a:cxn ang="T14">
                  <a:pos x="T8" y="T9"/>
                </a:cxn>
              </a:cxnLst>
              <a:rect l="T15" t="T16" r="T17" b="T18"/>
              <a:pathLst>
                <a:path w="1132" h="664">
                  <a:moveTo>
                    <a:pt x="153" y="664"/>
                  </a:moveTo>
                  <a:lnTo>
                    <a:pt x="0" y="551"/>
                  </a:lnTo>
                  <a:lnTo>
                    <a:pt x="968" y="0"/>
                  </a:lnTo>
                  <a:lnTo>
                    <a:pt x="1132" y="83"/>
                  </a:lnTo>
                  <a:lnTo>
                    <a:pt x="142" y="642"/>
                  </a:lnTo>
                </a:path>
              </a:pathLst>
            </a:custGeom>
            <a:solidFill>
              <a:srgbClr val="A6DF9D">
                <a:alpha val="65881"/>
              </a:srgbClr>
            </a:solidFill>
            <a:ln w="6350">
              <a:solidFill>
                <a:srgbClr val="800000">
                  <a:alpha val="65881"/>
                </a:srgbClr>
              </a:solidFill>
              <a:round/>
              <a:headEnd/>
              <a:tailEnd/>
            </a:ln>
          </p:spPr>
          <p:txBody>
            <a:bodyPr/>
            <a:lstStyle/>
            <a:p>
              <a:endParaRPr lang="en-US"/>
            </a:p>
          </p:txBody>
        </p:sp>
        <p:sp>
          <p:nvSpPr>
            <p:cNvPr id="9312" name="Line 278"/>
            <p:cNvSpPr>
              <a:spLocks noChangeAspect="1" noChangeShapeType="1"/>
            </p:cNvSpPr>
            <p:nvPr/>
          </p:nvSpPr>
          <p:spPr bwMode="auto">
            <a:xfrm rot="12600000" flipV="1">
              <a:off x="2315" y="1833"/>
              <a:ext cx="958" cy="0"/>
            </a:xfrm>
            <a:prstGeom prst="line">
              <a:avLst/>
            </a:prstGeom>
            <a:noFill/>
            <a:ln w="6350">
              <a:solidFill>
                <a:srgbClr val="800000">
                  <a:alpha val="65881"/>
                </a:srgbClr>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13" name="Line 279"/>
            <p:cNvSpPr>
              <a:spLocks noChangeAspect="1" noChangeShapeType="1"/>
            </p:cNvSpPr>
            <p:nvPr/>
          </p:nvSpPr>
          <p:spPr bwMode="auto">
            <a:xfrm rot="3600000" flipH="1">
              <a:off x="2784" y="906"/>
              <a:ext cx="0" cy="914"/>
            </a:xfrm>
            <a:prstGeom prst="line">
              <a:avLst/>
            </a:prstGeom>
            <a:noFill/>
            <a:ln w="6350">
              <a:solidFill>
                <a:srgbClr val="800000">
                  <a:alpha val="65881"/>
                </a:srgbClr>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14" name="Line 280"/>
            <p:cNvSpPr>
              <a:spLocks noChangeAspect="1" noChangeShapeType="1"/>
            </p:cNvSpPr>
            <p:nvPr/>
          </p:nvSpPr>
          <p:spPr bwMode="auto">
            <a:xfrm rot="3600000" flipH="1">
              <a:off x="3598" y="1384"/>
              <a:ext cx="0" cy="915"/>
            </a:xfrm>
            <a:prstGeom prst="line">
              <a:avLst/>
            </a:prstGeom>
            <a:noFill/>
            <a:ln w="6350">
              <a:solidFill>
                <a:srgbClr val="800000">
                  <a:alpha val="65881"/>
                </a:srgbClr>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15" name="Line 281"/>
            <p:cNvSpPr>
              <a:spLocks noChangeAspect="1" noChangeShapeType="1"/>
            </p:cNvSpPr>
            <p:nvPr/>
          </p:nvSpPr>
          <p:spPr bwMode="auto">
            <a:xfrm rot="12600000" flipV="1">
              <a:off x="3107" y="1373"/>
              <a:ext cx="958" cy="0"/>
            </a:xfrm>
            <a:prstGeom prst="line">
              <a:avLst/>
            </a:prstGeom>
            <a:noFill/>
            <a:ln w="6350">
              <a:solidFill>
                <a:srgbClr val="800000">
                  <a:alpha val="65881"/>
                </a:srgbClr>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9316" name="Group 282"/>
            <p:cNvGrpSpPr>
              <a:grpSpLocks/>
            </p:cNvGrpSpPr>
            <p:nvPr/>
          </p:nvGrpSpPr>
          <p:grpSpPr bwMode="auto">
            <a:xfrm>
              <a:off x="2271" y="1614"/>
              <a:ext cx="1054" cy="540"/>
              <a:chOff x="7448" y="2039"/>
              <a:chExt cx="1054" cy="540"/>
            </a:xfrm>
          </p:grpSpPr>
          <p:sp>
            <p:nvSpPr>
              <p:cNvPr id="9355" name="Freeform 283"/>
              <p:cNvSpPr>
                <a:spLocks noChangeAspect="1"/>
              </p:cNvSpPr>
              <p:nvPr/>
            </p:nvSpPr>
            <p:spPr bwMode="auto">
              <a:xfrm>
                <a:off x="7513" y="2039"/>
                <a:ext cx="924" cy="540"/>
              </a:xfrm>
              <a:custGeom>
                <a:avLst/>
                <a:gdLst>
                  <a:gd name="T0" fmla="*/ 11 w 2199"/>
                  <a:gd name="T1" fmla="*/ 7 h 1287"/>
                  <a:gd name="T2" fmla="*/ 0 w 2199"/>
                  <a:gd name="T3" fmla="*/ 1 h 1287"/>
                  <a:gd name="T4" fmla="*/ 1 w 2199"/>
                  <a:gd name="T5" fmla="*/ 0 h 1287"/>
                  <a:gd name="T6" fmla="*/ 12 w 2199"/>
                  <a:gd name="T7" fmla="*/ 6 h 1287"/>
                  <a:gd name="T8" fmla="*/ 11 w 2199"/>
                  <a:gd name="T9" fmla="*/ 7 h 1287"/>
                  <a:gd name="T10" fmla="*/ 0 60000 65536"/>
                  <a:gd name="T11" fmla="*/ 0 60000 65536"/>
                  <a:gd name="T12" fmla="*/ 0 60000 65536"/>
                  <a:gd name="T13" fmla="*/ 0 60000 65536"/>
                  <a:gd name="T14" fmla="*/ 0 60000 65536"/>
                  <a:gd name="T15" fmla="*/ 0 w 2199"/>
                  <a:gd name="T16" fmla="*/ 0 h 1287"/>
                  <a:gd name="T17" fmla="*/ 2199 w 2199"/>
                  <a:gd name="T18" fmla="*/ 1287 h 1287"/>
                </a:gdLst>
                <a:ahLst/>
                <a:cxnLst>
                  <a:cxn ang="T10">
                    <a:pos x="T0" y="T1"/>
                  </a:cxn>
                  <a:cxn ang="T11">
                    <a:pos x="T2" y="T3"/>
                  </a:cxn>
                  <a:cxn ang="T12">
                    <a:pos x="T4" y="T5"/>
                  </a:cxn>
                  <a:cxn ang="T13">
                    <a:pos x="T6" y="T7"/>
                  </a:cxn>
                  <a:cxn ang="T14">
                    <a:pos x="T8" y="T9"/>
                  </a:cxn>
                </a:cxnLst>
                <a:rect l="T15" t="T16" r="T17" b="T18"/>
                <a:pathLst>
                  <a:path w="2199" h="1287">
                    <a:moveTo>
                      <a:pt x="1953" y="1287"/>
                    </a:moveTo>
                    <a:lnTo>
                      <a:pt x="0" y="159"/>
                    </a:lnTo>
                    <a:lnTo>
                      <a:pt x="274" y="0"/>
                    </a:lnTo>
                    <a:lnTo>
                      <a:pt x="2199" y="1139"/>
                    </a:lnTo>
                    <a:lnTo>
                      <a:pt x="1953" y="1287"/>
                    </a:lnTo>
                    <a:close/>
                  </a:path>
                </a:pathLst>
              </a:custGeom>
              <a:solidFill>
                <a:srgbClr val="D2D2D2">
                  <a:alpha val="65881"/>
                </a:srgbClr>
              </a:solidFill>
              <a:ln w="6350">
                <a:solidFill>
                  <a:srgbClr val="800000">
                    <a:alpha val="65881"/>
                  </a:srgbClr>
                </a:solidFill>
                <a:round/>
                <a:headEnd/>
                <a:tailEnd/>
              </a:ln>
            </p:spPr>
            <p:txBody>
              <a:bodyPr/>
              <a:lstStyle/>
              <a:p>
                <a:endParaRPr lang="en-US"/>
              </a:p>
            </p:txBody>
          </p:sp>
          <p:sp>
            <p:nvSpPr>
              <p:cNvPr id="9356" name="Line 284"/>
              <p:cNvSpPr>
                <a:spLocks noChangeAspect="1" noChangeShapeType="1"/>
              </p:cNvSpPr>
              <p:nvPr/>
            </p:nvSpPr>
            <p:spPr bwMode="auto">
              <a:xfrm rot="1800000">
                <a:off x="7448" y="2342"/>
                <a:ext cx="953" cy="0"/>
              </a:xfrm>
              <a:prstGeom prst="line">
                <a:avLst/>
              </a:prstGeom>
              <a:noFill/>
              <a:ln w="6350">
                <a:solidFill>
                  <a:srgbClr val="800000">
                    <a:alpha val="65881"/>
                  </a:srgbClr>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57" name="Line 285"/>
              <p:cNvSpPr>
                <a:spLocks noChangeAspect="1" noChangeShapeType="1"/>
              </p:cNvSpPr>
              <p:nvPr/>
            </p:nvSpPr>
            <p:spPr bwMode="auto">
              <a:xfrm rot="3600000" flipH="1">
                <a:off x="7569" y="2011"/>
                <a:ext cx="0" cy="119"/>
              </a:xfrm>
              <a:prstGeom prst="line">
                <a:avLst/>
              </a:prstGeom>
              <a:noFill/>
              <a:ln w="6350">
                <a:solidFill>
                  <a:srgbClr val="800000">
                    <a:alpha val="65881"/>
                  </a:srgbClr>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58" name="Line 286"/>
              <p:cNvSpPr>
                <a:spLocks noChangeAspect="1" noChangeShapeType="1"/>
              </p:cNvSpPr>
              <p:nvPr/>
            </p:nvSpPr>
            <p:spPr bwMode="auto">
              <a:xfrm rot="3600000" flipH="1">
                <a:off x="8390" y="2487"/>
                <a:ext cx="0" cy="119"/>
              </a:xfrm>
              <a:prstGeom prst="line">
                <a:avLst/>
              </a:prstGeom>
              <a:noFill/>
              <a:ln w="6350">
                <a:solidFill>
                  <a:srgbClr val="800000">
                    <a:alpha val="65881"/>
                  </a:srgbClr>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59" name="Line 287"/>
              <p:cNvSpPr>
                <a:spLocks noChangeAspect="1" noChangeShapeType="1"/>
              </p:cNvSpPr>
              <p:nvPr/>
            </p:nvSpPr>
            <p:spPr bwMode="auto">
              <a:xfrm rot="1800000">
                <a:off x="7549" y="2279"/>
                <a:ext cx="953" cy="0"/>
              </a:xfrm>
              <a:prstGeom prst="line">
                <a:avLst/>
              </a:prstGeom>
              <a:noFill/>
              <a:ln w="6350">
                <a:solidFill>
                  <a:srgbClr val="800000">
                    <a:alpha val="65881"/>
                  </a:srgbClr>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9317" name="Group 288"/>
            <p:cNvGrpSpPr>
              <a:grpSpLocks/>
            </p:cNvGrpSpPr>
            <p:nvPr/>
          </p:nvGrpSpPr>
          <p:grpSpPr bwMode="auto">
            <a:xfrm>
              <a:off x="3169" y="1094"/>
              <a:ext cx="1054" cy="540"/>
              <a:chOff x="7448" y="2039"/>
              <a:chExt cx="1054" cy="540"/>
            </a:xfrm>
          </p:grpSpPr>
          <p:sp>
            <p:nvSpPr>
              <p:cNvPr id="9350" name="Freeform 289"/>
              <p:cNvSpPr>
                <a:spLocks noChangeAspect="1"/>
              </p:cNvSpPr>
              <p:nvPr/>
            </p:nvSpPr>
            <p:spPr bwMode="auto">
              <a:xfrm>
                <a:off x="7513" y="2039"/>
                <a:ext cx="924" cy="540"/>
              </a:xfrm>
              <a:custGeom>
                <a:avLst/>
                <a:gdLst>
                  <a:gd name="T0" fmla="*/ 11 w 2199"/>
                  <a:gd name="T1" fmla="*/ 7 h 1287"/>
                  <a:gd name="T2" fmla="*/ 0 w 2199"/>
                  <a:gd name="T3" fmla="*/ 1 h 1287"/>
                  <a:gd name="T4" fmla="*/ 1 w 2199"/>
                  <a:gd name="T5" fmla="*/ 0 h 1287"/>
                  <a:gd name="T6" fmla="*/ 12 w 2199"/>
                  <a:gd name="T7" fmla="*/ 6 h 1287"/>
                  <a:gd name="T8" fmla="*/ 11 w 2199"/>
                  <a:gd name="T9" fmla="*/ 7 h 1287"/>
                  <a:gd name="T10" fmla="*/ 0 60000 65536"/>
                  <a:gd name="T11" fmla="*/ 0 60000 65536"/>
                  <a:gd name="T12" fmla="*/ 0 60000 65536"/>
                  <a:gd name="T13" fmla="*/ 0 60000 65536"/>
                  <a:gd name="T14" fmla="*/ 0 60000 65536"/>
                  <a:gd name="T15" fmla="*/ 0 w 2199"/>
                  <a:gd name="T16" fmla="*/ 0 h 1287"/>
                  <a:gd name="T17" fmla="*/ 2199 w 2199"/>
                  <a:gd name="T18" fmla="*/ 1287 h 1287"/>
                </a:gdLst>
                <a:ahLst/>
                <a:cxnLst>
                  <a:cxn ang="T10">
                    <a:pos x="T0" y="T1"/>
                  </a:cxn>
                  <a:cxn ang="T11">
                    <a:pos x="T2" y="T3"/>
                  </a:cxn>
                  <a:cxn ang="T12">
                    <a:pos x="T4" y="T5"/>
                  </a:cxn>
                  <a:cxn ang="T13">
                    <a:pos x="T6" y="T7"/>
                  </a:cxn>
                  <a:cxn ang="T14">
                    <a:pos x="T8" y="T9"/>
                  </a:cxn>
                </a:cxnLst>
                <a:rect l="T15" t="T16" r="T17" b="T18"/>
                <a:pathLst>
                  <a:path w="2199" h="1287">
                    <a:moveTo>
                      <a:pt x="1953" y="1287"/>
                    </a:moveTo>
                    <a:lnTo>
                      <a:pt x="0" y="159"/>
                    </a:lnTo>
                    <a:lnTo>
                      <a:pt x="274" y="0"/>
                    </a:lnTo>
                    <a:lnTo>
                      <a:pt x="2199" y="1139"/>
                    </a:lnTo>
                    <a:lnTo>
                      <a:pt x="1953" y="1287"/>
                    </a:lnTo>
                    <a:close/>
                  </a:path>
                </a:pathLst>
              </a:custGeom>
              <a:solidFill>
                <a:srgbClr val="D2D2D2">
                  <a:alpha val="65881"/>
                </a:srgbClr>
              </a:solidFill>
              <a:ln w="6350">
                <a:solidFill>
                  <a:srgbClr val="800000">
                    <a:alpha val="65881"/>
                  </a:srgbClr>
                </a:solidFill>
                <a:round/>
                <a:headEnd/>
                <a:tailEnd/>
              </a:ln>
            </p:spPr>
            <p:txBody>
              <a:bodyPr/>
              <a:lstStyle/>
              <a:p>
                <a:endParaRPr lang="en-US"/>
              </a:p>
            </p:txBody>
          </p:sp>
          <p:sp>
            <p:nvSpPr>
              <p:cNvPr id="9351" name="Line 290"/>
              <p:cNvSpPr>
                <a:spLocks noChangeAspect="1" noChangeShapeType="1"/>
              </p:cNvSpPr>
              <p:nvPr/>
            </p:nvSpPr>
            <p:spPr bwMode="auto">
              <a:xfrm rot="1800000">
                <a:off x="7448" y="2342"/>
                <a:ext cx="953" cy="0"/>
              </a:xfrm>
              <a:prstGeom prst="line">
                <a:avLst/>
              </a:prstGeom>
              <a:noFill/>
              <a:ln w="6350">
                <a:solidFill>
                  <a:srgbClr val="800000">
                    <a:alpha val="65881"/>
                  </a:srgbClr>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52" name="Line 291"/>
              <p:cNvSpPr>
                <a:spLocks noChangeAspect="1" noChangeShapeType="1"/>
              </p:cNvSpPr>
              <p:nvPr/>
            </p:nvSpPr>
            <p:spPr bwMode="auto">
              <a:xfrm rot="3600000" flipH="1">
                <a:off x="7569" y="2011"/>
                <a:ext cx="0" cy="119"/>
              </a:xfrm>
              <a:prstGeom prst="line">
                <a:avLst/>
              </a:prstGeom>
              <a:noFill/>
              <a:ln w="6350">
                <a:solidFill>
                  <a:srgbClr val="800000">
                    <a:alpha val="65881"/>
                  </a:srgbClr>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53" name="Line 292"/>
              <p:cNvSpPr>
                <a:spLocks noChangeAspect="1" noChangeShapeType="1"/>
              </p:cNvSpPr>
              <p:nvPr/>
            </p:nvSpPr>
            <p:spPr bwMode="auto">
              <a:xfrm rot="3600000" flipH="1">
                <a:off x="8390" y="2487"/>
                <a:ext cx="0" cy="119"/>
              </a:xfrm>
              <a:prstGeom prst="line">
                <a:avLst/>
              </a:prstGeom>
              <a:noFill/>
              <a:ln w="6350">
                <a:solidFill>
                  <a:srgbClr val="800000">
                    <a:alpha val="65881"/>
                  </a:srgbClr>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54" name="Line 293"/>
              <p:cNvSpPr>
                <a:spLocks noChangeAspect="1" noChangeShapeType="1"/>
              </p:cNvSpPr>
              <p:nvPr/>
            </p:nvSpPr>
            <p:spPr bwMode="auto">
              <a:xfrm rot="1800000">
                <a:off x="7549" y="2279"/>
                <a:ext cx="953" cy="0"/>
              </a:xfrm>
              <a:prstGeom prst="line">
                <a:avLst/>
              </a:prstGeom>
              <a:noFill/>
              <a:ln w="6350">
                <a:solidFill>
                  <a:srgbClr val="800000">
                    <a:alpha val="65881"/>
                  </a:srgbClr>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318" name="Freeform 294"/>
            <p:cNvSpPr>
              <a:spLocks/>
            </p:cNvSpPr>
            <p:nvPr/>
          </p:nvSpPr>
          <p:spPr bwMode="auto">
            <a:xfrm>
              <a:off x="3260" y="1923"/>
              <a:ext cx="840" cy="491"/>
            </a:xfrm>
            <a:custGeom>
              <a:avLst/>
              <a:gdLst>
                <a:gd name="T0" fmla="*/ 238 w 840"/>
                <a:gd name="T1" fmla="*/ 0 h 491"/>
                <a:gd name="T2" fmla="*/ 840 w 840"/>
                <a:gd name="T3" fmla="*/ 352 h 491"/>
                <a:gd name="T4" fmla="*/ 602 w 840"/>
                <a:gd name="T5" fmla="*/ 491 h 491"/>
                <a:gd name="T6" fmla="*/ 0 w 840"/>
                <a:gd name="T7" fmla="*/ 137 h 491"/>
                <a:gd name="T8" fmla="*/ 238 w 840"/>
                <a:gd name="T9" fmla="*/ 0 h 491"/>
                <a:gd name="T10" fmla="*/ 0 60000 65536"/>
                <a:gd name="T11" fmla="*/ 0 60000 65536"/>
                <a:gd name="T12" fmla="*/ 0 60000 65536"/>
                <a:gd name="T13" fmla="*/ 0 60000 65536"/>
                <a:gd name="T14" fmla="*/ 0 60000 65536"/>
                <a:gd name="T15" fmla="*/ 0 w 840"/>
                <a:gd name="T16" fmla="*/ 0 h 491"/>
                <a:gd name="T17" fmla="*/ 840 w 840"/>
                <a:gd name="T18" fmla="*/ 491 h 491"/>
              </a:gdLst>
              <a:ahLst/>
              <a:cxnLst>
                <a:cxn ang="T10">
                  <a:pos x="T0" y="T1"/>
                </a:cxn>
                <a:cxn ang="T11">
                  <a:pos x="T2" y="T3"/>
                </a:cxn>
                <a:cxn ang="T12">
                  <a:pos x="T4" y="T5"/>
                </a:cxn>
                <a:cxn ang="T13">
                  <a:pos x="T6" y="T7"/>
                </a:cxn>
                <a:cxn ang="T14">
                  <a:pos x="T8" y="T9"/>
                </a:cxn>
              </a:cxnLst>
              <a:rect l="T15" t="T16" r="T17" b="T18"/>
              <a:pathLst>
                <a:path w="840" h="491">
                  <a:moveTo>
                    <a:pt x="238" y="0"/>
                  </a:moveTo>
                  <a:lnTo>
                    <a:pt x="840" y="352"/>
                  </a:lnTo>
                  <a:lnTo>
                    <a:pt x="602" y="491"/>
                  </a:lnTo>
                  <a:lnTo>
                    <a:pt x="0" y="137"/>
                  </a:lnTo>
                  <a:lnTo>
                    <a:pt x="238" y="0"/>
                  </a:lnTo>
                  <a:close/>
                </a:path>
              </a:pathLst>
            </a:custGeom>
            <a:solidFill>
              <a:srgbClr val="EDEDA4">
                <a:alpha val="65881"/>
              </a:srgbClr>
            </a:solidFill>
            <a:ln w="9525">
              <a:solidFill>
                <a:srgbClr val="800000">
                  <a:alpha val="65881"/>
                </a:srgbClr>
              </a:solidFill>
              <a:round/>
              <a:headEnd/>
              <a:tailEnd/>
            </a:ln>
          </p:spPr>
          <p:txBody>
            <a:bodyPr/>
            <a:lstStyle/>
            <a:p>
              <a:endParaRPr lang="en-US"/>
            </a:p>
          </p:txBody>
        </p:sp>
        <p:sp>
          <p:nvSpPr>
            <p:cNvPr id="9319" name="Freeform 295"/>
            <p:cNvSpPr>
              <a:spLocks/>
            </p:cNvSpPr>
            <p:nvPr/>
          </p:nvSpPr>
          <p:spPr bwMode="auto">
            <a:xfrm rot="10012">
              <a:off x="3723" y="1650"/>
              <a:ext cx="840" cy="491"/>
            </a:xfrm>
            <a:custGeom>
              <a:avLst/>
              <a:gdLst>
                <a:gd name="T0" fmla="*/ 238 w 840"/>
                <a:gd name="T1" fmla="*/ 0 h 491"/>
                <a:gd name="T2" fmla="*/ 840 w 840"/>
                <a:gd name="T3" fmla="*/ 352 h 491"/>
                <a:gd name="T4" fmla="*/ 602 w 840"/>
                <a:gd name="T5" fmla="*/ 491 h 491"/>
                <a:gd name="T6" fmla="*/ 0 w 840"/>
                <a:gd name="T7" fmla="*/ 137 h 491"/>
                <a:gd name="T8" fmla="*/ 238 w 840"/>
                <a:gd name="T9" fmla="*/ 0 h 491"/>
                <a:gd name="T10" fmla="*/ 0 60000 65536"/>
                <a:gd name="T11" fmla="*/ 0 60000 65536"/>
                <a:gd name="T12" fmla="*/ 0 60000 65536"/>
                <a:gd name="T13" fmla="*/ 0 60000 65536"/>
                <a:gd name="T14" fmla="*/ 0 60000 65536"/>
                <a:gd name="T15" fmla="*/ 0 w 840"/>
                <a:gd name="T16" fmla="*/ 0 h 491"/>
                <a:gd name="T17" fmla="*/ 840 w 840"/>
                <a:gd name="T18" fmla="*/ 491 h 491"/>
              </a:gdLst>
              <a:ahLst/>
              <a:cxnLst>
                <a:cxn ang="T10">
                  <a:pos x="T0" y="T1"/>
                </a:cxn>
                <a:cxn ang="T11">
                  <a:pos x="T2" y="T3"/>
                </a:cxn>
                <a:cxn ang="T12">
                  <a:pos x="T4" y="T5"/>
                </a:cxn>
                <a:cxn ang="T13">
                  <a:pos x="T6" y="T7"/>
                </a:cxn>
                <a:cxn ang="T14">
                  <a:pos x="T8" y="T9"/>
                </a:cxn>
              </a:cxnLst>
              <a:rect l="T15" t="T16" r="T17" b="T18"/>
              <a:pathLst>
                <a:path w="840" h="491">
                  <a:moveTo>
                    <a:pt x="238" y="0"/>
                  </a:moveTo>
                  <a:lnTo>
                    <a:pt x="840" y="352"/>
                  </a:lnTo>
                  <a:lnTo>
                    <a:pt x="602" y="491"/>
                  </a:lnTo>
                  <a:lnTo>
                    <a:pt x="0" y="137"/>
                  </a:lnTo>
                  <a:lnTo>
                    <a:pt x="238" y="0"/>
                  </a:lnTo>
                  <a:close/>
                </a:path>
              </a:pathLst>
            </a:custGeom>
            <a:solidFill>
              <a:srgbClr val="EDEDA4">
                <a:alpha val="65881"/>
              </a:srgbClr>
            </a:solidFill>
            <a:ln w="9525">
              <a:solidFill>
                <a:srgbClr val="800000">
                  <a:alpha val="65881"/>
                </a:srgbClr>
              </a:solidFill>
              <a:round/>
              <a:headEnd/>
              <a:tailEnd/>
            </a:ln>
          </p:spPr>
          <p:txBody>
            <a:bodyPr/>
            <a:lstStyle/>
            <a:p>
              <a:endParaRPr lang="en-US"/>
            </a:p>
          </p:txBody>
        </p:sp>
        <p:sp>
          <p:nvSpPr>
            <p:cNvPr id="9320" name="Freeform 296"/>
            <p:cNvSpPr>
              <a:spLocks noChangeAspect="1"/>
            </p:cNvSpPr>
            <p:nvPr/>
          </p:nvSpPr>
          <p:spPr bwMode="auto">
            <a:xfrm>
              <a:off x="3491" y="1785"/>
              <a:ext cx="829" cy="479"/>
            </a:xfrm>
            <a:custGeom>
              <a:avLst/>
              <a:gdLst>
                <a:gd name="T0" fmla="*/ 8 w 1974"/>
                <a:gd name="T1" fmla="*/ 6 h 1140"/>
                <a:gd name="T2" fmla="*/ 0 w 1974"/>
                <a:gd name="T3" fmla="*/ 2 h 1140"/>
                <a:gd name="T4" fmla="*/ 3 w 1974"/>
                <a:gd name="T5" fmla="*/ 0 h 1140"/>
                <a:gd name="T6" fmla="*/ 11 w 1974"/>
                <a:gd name="T7" fmla="*/ 5 h 1140"/>
                <a:gd name="T8" fmla="*/ 8 w 1974"/>
                <a:gd name="T9" fmla="*/ 6 h 1140"/>
                <a:gd name="T10" fmla="*/ 0 60000 65536"/>
                <a:gd name="T11" fmla="*/ 0 60000 65536"/>
                <a:gd name="T12" fmla="*/ 0 60000 65536"/>
                <a:gd name="T13" fmla="*/ 0 60000 65536"/>
                <a:gd name="T14" fmla="*/ 0 60000 65536"/>
                <a:gd name="T15" fmla="*/ 0 w 1974"/>
                <a:gd name="T16" fmla="*/ 0 h 1140"/>
                <a:gd name="T17" fmla="*/ 1974 w 1974"/>
                <a:gd name="T18" fmla="*/ 1140 h 1140"/>
              </a:gdLst>
              <a:ahLst/>
              <a:cxnLst>
                <a:cxn ang="T10">
                  <a:pos x="T0" y="T1"/>
                </a:cxn>
                <a:cxn ang="T11">
                  <a:pos x="T2" y="T3"/>
                </a:cxn>
                <a:cxn ang="T12">
                  <a:pos x="T4" y="T5"/>
                </a:cxn>
                <a:cxn ang="T13">
                  <a:pos x="T6" y="T7"/>
                </a:cxn>
                <a:cxn ang="T14">
                  <a:pos x="T8" y="T9"/>
                </a:cxn>
              </a:cxnLst>
              <a:rect l="T15" t="T16" r="T17" b="T18"/>
              <a:pathLst>
                <a:path w="1974" h="1140">
                  <a:moveTo>
                    <a:pt x="1460" y="1140"/>
                  </a:moveTo>
                  <a:lnTo>
                    <a:pt x="0" y="303"/>
                  </a:lnTo>
                  <a:lnTo>
                    <a:pt x="520" y="0"/>
                  </a:lnTo>
                  <a:lnTo>
                    <a:pt x="1974" y="843"/>
                  </a:lnTo>
                  <a:lnTo>
                    <a:pt x="1460" y="1140"/>
                  </a:lnTo>
                  <a:close/>
                </a:path>
              </a:pathLst>
            </a:custGeom>
            <a:solidFill>
              <a:srgbClr val="FFFFAF">
                <a:alpha val="65881"/>
              </a:srgbClr>
            </a:solidFill>
            <a:ln w="6350">
              <a:solidFill>
                <a:srgbClr val="800000">
                  <a:alpha val="65881"/>
                </a:srgbClr>
              </a:solidFill>
              <a:round/>
              <a:headEnd/>
              <a:tailEnd/>
            </a:ln>
          </p:spPr>
          <p:txBody>
            <a:bodyPr/>
            <a:lstStyle/>
            <a:p>
              <a:endParaRPr lang="en-US"/>
            </a:p>
          </p:txBody>
        </p:sp>
        <p:sp>
          <p:nvSpPr>
            <p:cNvPr id="9321" name="Freeform 297"/>
            <p:cNvSpPr>
              <a:spLocks noChangeAspect="1"/>
            </p:cNvSpPr>
            <p:nvPr/>
          </p:nvSpPr>
          <p:spPr bwMode="auto">
            <a:xfrm>
              <a:off x="2448" y="1160"/>
              <a:ext cx="1617" cy="934"/>
            </a:xfrm>
            <a:custGeom>
              <a:avLst/>
              <a:gdLst>
                <a:gd name="T0" fmla="*/ 11 w 3850"/>
                <a:gd name="T1" fmla="*/ 12 h 2223"/>
                <a:gd name="T2" fmla="*/ 0 w 3850"/>
                <a:gd name="T3" fmla="*/ 6 h 2223"/>
                <a:gd name="T4" fmla="*/ 10 w 3850"/>
                <a:gd name="T5" fmla="*/ 0 h 2223"/>
                <a:gd name="T6" fmla="*/ 21 w 3850"/>
                <a:gd name="T7" fmla="*/ 6 h 2223"/>
                <a:gd name="T8" fmla="*/ 11 w 3850"/>
                <a:gd name="T9" fmla="*/ 12 h 2223"/>
                <a:gd name="T10" fmla="*/ 0 60000 65536"/>
                <a:gd name="T11" fmla="*/ 0 60000 65536"/>
                <a:gd name="T12" fmla="*/ 0 60000 65536"/>
                <a:gd name="T13" fmla="*/ 0 60000 65536"/>
                <a:gd name="T14" fmla="*/ 0 60000 65536"/>
                <a:gd name="T15" fmla="*/ 0 w 3850"/>
                <a:gd name="T16" fmla="*/ 0 h 2223"/>
                <a:gd name="T17" fmla="*/ 3850 w 3850"/>
                <a:gd name="T18" fmla="*/ 2223 h 2223"/>
              </a:gdLst>
              <a:ahLst/>
              <a:cxnLst>
                <a:cxn ang="T10">
                  <a:pos x="T0" y="T1"/>
                </a:cxn>
                <a:cxn ang="T11">
                  <a:pos x="T2" y="T3"/>
                </a:cxn>
                <a:cxn ang="T12">
                  <a:pos x="T4" y="T5"/>
                </a:cxn>
                <a:cxn ang="T13">
                  <a:pos x="T6" y="T7"/>
                </a:cxn>
                <a:cxn ang="T14">
                  <a:pos x="T8" y="T9"/>
                </a:cxn>
              </a:cxnLst>
              <a:rect l="T15" t="T16" r="T17" b="T18"/>
              <a:pathLst>
                <a:path w="3850" h="2223">
                  <a:moveTo>
                    <a:pt x="1960" y="2223"/>
                  </a:moveTo>
                  <a:lnTo>
                    <a:pt x="0" y="1104"/>
                  </a:lnTo>
                  <a:lnTo>
                    <a:pt x="1870" y="0"/>
                  </a:lnTo>
                  <a:lnTo>
                    <a:pt x="3850" y="1132"/>
                  </a:lnTo>
                  <a:lnTo>
                    <a:pt x="1960" y="2223"/>
                  </a:lnTo>
                  <a:close/>
                </a:path>
              </a:pathLst>
            </a:custGeom>
            <a:solidFill>
              <a:srgbClr val="FFED69">
                <a:alpha val="65881"/>
              </a:srgbClr>
            </a:solidFill>
            <a:ln w="6350">
              <a:solidFill>
                <a:srgbClr val="800000">
                  <a:alpha val="65881"/>
                </a:srgbClr>
              </a:solidFill>
              <a:round/>
              <a:headEnd/>
              <a:tailEnd/>
            </a:ln>
          </p:spPr>
          <p:txBody>
            <a:bodyPr/>
            <a:lstStyle/>
            <a:p>
              <a:endParaRPr lang="en-US"/>
            </a:p>
          </p:txBody>
        </p:sp>
        <p:grpSp>
          <p:nvGrpSpPr>
            <p:cNvPr id="9322" name="Group 298"/>
            <p:cNvGrpSpPr>
              <a:grpSpLocks/>
            </p:cNvGrpSpPr>
            <p:nvPr/>
          </p:nvGrpSpPr>
          <p:grpSpPr bwMode="auto">
            <a:xfrm rot="-30145">
              <a:off x="1988" y="927"/>
              <a:ext cx="1177" cy="691"/>
              <a:chOff x="5526" y="1003"/>
              <a:chExt cx="1177" cy="691"/>
            </a:xfrm>
          </p:grpSpPr>
          <p:sp>
            <p:nvSpPr>
              <p:cNvPr id="9348" name="Freeform 299"/>
              <p:cNvSpPr>
                <a:spLocks noChangeAspect="1"/>
              </p:cNvSpPr>
              <p:nvPr/>
            </p:nvSpPr>
            <p:spPr bwMode="auto">
              <a:xfrm>
                <a:off x="5751" y="1141"/>
                <a:ext cx="952" cy="553"/>
              </a:xfrm>
              <a:custGeom>
                <a:avLst/>
                <a:gdLst>
                  <a:gd name="T0" fmla="*/ 0 w 2264"/>
                  <a:gd name="T1" fmla="*/ 5 h 1315"/>
                  <a:gd name="T2" fmla="*/ 10 w 2264"/>
                  <a:gd name="T3" fmla="*/ 0 h 1315"/>
                  <a:gd name="T4" fmla="*/ 13 w 2264"/>
                  <a:gd name="T5" fmla="*/ 2 h 1315"/>
                  <a:gd name="T6" fmla="*/ 3 w 2264"/>
                  <a:gd name="T7" fmla="*/ 7 h 1315"/>
                  <a:gd name="T8" fmla="*/ 0 w 2264"/>
                  <a:gd name="T9" fmla="*/ 5 h 1315"/>
                  <a:gd name="T10" fmla="*/ 0 60000 65536"/>
                  <a:gd name="T11" fmla="*/ 0 60000 65536"/>
                  <a:gd name="T12" fmla="*/ 0 60000 65536"/>
                  <a:gd name="T13" fmla="*/ 0 60000 65536"/>
                  <a:gd name="T14" fmla="*/ 0 60000 65536"/>
                  <a:gd name="T15" fmla="*/ 0 w 2264"/>
                  <a:gd name="T16" fmla="*/ 0 h 1315"/>
                  <a:gd name="T17" fmla="*/ 2264 w 2264"/>
                  <a:gd name="T18" fmla="*/ 1315 h 1315"/>
                </a:gdLst>
                <a:ahLst/>
                <a:cxnLst>
                  <a:cxn ang="T10">
                    <a:pos x="T0" y="T1"/>
                  </a:cxn>
                  <a:cxn ang="T11">
                    <a:pos x="T2" y="T3"/>
                  </a:cxn>
                  <a:cxn ang="T12">
                    <a:pos x="T4" y="T5"/>
                  </a:cxn>
                  <a:cxn ang="T13">
                    <a:pos x="T6" y="T7"/>
                  </a:cxn>
                  <a:cxn ang="T14">
                    <a:pos x="T8" y="T9"/>
                  </a:cxn>
                </a:cxnLst>
                <a:rect l="T15" t="T16" r="T17" b="T18"/>
                <a:pathLst>
                  <a:path w="2264" h="1315">
                    <a:moveTo>
                      <a:pt x="0" y="991"/>
                    </a:moveTo>
                    <a:lnTo>
                      <a:pt x="1726" y="0"/>
                    </a:lnTo>
                    <a:lnTo>
                      <a:pt x="2264" y="313"/>
                    </a:lnTo>
                    <a:lnTo>
                      <a:pt x="544" y="1315"/>
                    </a:lnTo>
                    <a:lnTo>
                      <a:pt x="0" y="991"/>
                    </a:lnTo>
                    <a:close/>
                  </a:path>
                </a:pathLst>
              </a:custGeom>
              <a:solidFill>
                <a:srgbClr val="D2D2D2">
                  <a:alpha val="65881"/>
                </a:srgbClr>
              </a:solidFill>
              <a:ln w="6350">
                <a:solidFill>
                  <a:srgbClr val="800000">
                    <a:alpha val="65881"/>
                  </a:srgbClr>
                </a:solidFill>
                <a:round/>
                <a:headEnd/>
                <a:tailEnd/>
              </a:ln>
            </p:spPr>
            <p:txBody>
              <a:bodyPr/>
              <a:lstStyle/>
              <a:p>
                <a:endParaRPr lang="en-US"/>
              </a:p>
            </p:txBody>
          </p:sp>
          <p:sp>
            <p:nvSpPr>
              <p:cNvPr id="9349" name="Freeform 300"/>
              <p:cNvSpPr>
                <a:spLocks noChangeAspect="1"/>
              </p:cNvSpPr>
              <p:nvPr/>
            </p:nvSpPr>
            <p:spPr bwMode="auto">
              <a:xfrm>
                <a:off x="5526" y="1003"/>
                <a:ext cx="952" cy="553"/>
              </a:xfrm>
              <a:custGeom>
                <a:avLst/>
                <a:gdLst>
                  <a:gd name="T0" fmla="*/ 0 w 2264"/>
                  <a:gd name="T1" fmla="*/ 5 h 1315"/>
                  <a:gd name="T2" fmla="*/ 10 w 2264"/>
                  <a:gd name="T3" fmla="*/ 0 h 1315"/>
                  <a:gd name="T4" fmla="*/ 13 w 2264"/>
                  <a:gd name="T5" fmla="*/ 2 h 1315"/>
                  <a:gd name="T6" fmla="*/ 3 w 2264"/>
                  <a:gd name="T7" fmla="*/ 7 h 1315"/>
                  <a:gd name="T8" fmla="*/ 0 w 2264"/>
                  <a:gd name="T9" fmla="*/ 5 h 1315"/>
                  <a:gd name="T10" fmla="*/ 0 60000 65536"/>
                  <a:gd name="T11" fmla="*/ 0 60000 65536"/>
                  <a:gd name="T12" fmla="*/ 0 60000 65536"/>
                  <a:gd name="T13" fmla="*/ 0 60000 65536"/>
                  <a:gd name="T14" fmla="*/ 0 60000 65536"/>
                  <a:gd name="T15" fmla="*/ 0 w 2264"/>
                  <a:gd name="T16" fmla="*/ 0 h 1315"/>
                  <a:gd name="T17" fmla="*/ 2264 w 2264"/>
                  <a:gd name="T18" fmla="*/ 1315 h 1315"/>
                </a:gdLst>
                <a:ahLst/>
                <a:cxnLst>
                  <a:cxn ang="T10">
                    <a:pos x="T0" y="T1"/>
                  </a:cxn>
                  <a:cxn ang="T11">
                    <a:pos x="T2" y="T3"/>
                  </a:cxn>
                  <a:cxn ang="T12">
                    <a:pos x="T4" y="T5"/>
                  </a:cxn>
                  <a:cxn ang="T13">
                    <a:pos x="T6" y="T7"/>
                  </a:cxn>
                  <a:cxn ang="T14">
                    <a:pos x="T8" y="T9"/>
                  </a:cxn>
                </a:cxnLst>
                <a:rect l="T15" t="T16" r="T17" b="T18"/>
                <a:pathLst>
                  <a:path w="2264" h="1315">
                    <a:moveTo>
                      <a:pt x="0" y="991"/>
                    </a:moveTo>
                    <a:lnTo>
                      <a:pt x="1726" y="0"/>
                    </a:lnTo>
                    <a:lnTo>
                      <a:pt x="2264" y="313"/>
                    </a:lnTo>
                    <a:lnTo>
                      <a:pt x="544" y="1315"/>
                    </a:lnTo>
                    <a:lnTo>
                      <a:pt x="0" y="991"/>
                    </a:lnTo>
                    <a:close/>
                  </a:path>
                </a:pathLst>
              </a:custGeom>
              <a:solidFill>
                <a:srgbClr val="F683BD">
                  <a:alpha val="65881"/>
                </a:srgbClr>
              </a:solidFill>
              <a:ln w="6350">
                <a:solidFill>
                  <a:srgbClr val="800000">
                    <a:alpha val="65881"/>
                  </a:srgbClr>
                </a:solidFill>
                <a:round/>
                <a:headEnd/>
                <a:tailEnd/>
              </a:ln>
            </p:spPr>
            <p:txBody>
              <a:bodyPr/>
              <a:lstStyle/>
              <a:p>
                <a:endParaRPr lang="en-US"/>
              </a:p>
            </p:txBody>
          </p:sp>
        </p:grpSp>
        <p:grpSp>
          <p:nvGrpSpPr>
            <p:cNvPr id="9323" name="Group 301"/>
            <p:cNvGrpSpPr>
              <a:grpSpLocks/>
            </p:cNvGrpSpPr>
            <p:nvPr/>
          </p:nvGrpSpPr>
          <p:grpSpPr bwMode="auto">
            <a:xfrm>
              <a:off x="3975" y="2268"/>
              <a:ext cx="254" cy="150"/>
              <a:chOff x="5301" y="1360"/>
              <a:chExt cx="254" cy="150"/>
            </a:xfrm>
          </p:grpSpPr>
          <p:sp>
            <p:nvSpPr>
              <p:cNvPr id="9341" name="Arc 302"/>
              <p:cNvSpPr>
                <a:spLocks/>
              </p:cNvSpPr>
              <p:nvPr/>
            </p:nvSpPr>
            <p:spPr bwMode="auto">
              <a:xfrm flipV="1">
                <a:off x="5433" y="1421"/>
                <a:ext cx="87" cy="89"/>
              </a:xfrm>
              <a:custGeom>
                <a:avLst/>
                <a:gdLst>
                  <a:gd name="T0" fmla="*/ 0 w 36670"/>
                  <a:gd name="T1" fmla="*/ 0 h 39089"/>
                  <a:gd name="T2" fmla="*/ 0 w 36670"/>
                  <a:gd name="T3" fmla="*/ 0 h 39089"/>
                  <a:gd name="T4" fmla="*/ 0 w 36670"/>
                  <a:gd name="T5" fmla="*/ 0 h 39089"/>
                  <a:gd name="T6" fmla="*/ 0 60000 65536"/>
                  <a:gd name="T7" fmla="*/ 0 60000 65536"/>
                  <a:gd name="T8" fmla="*/ 0 60000 65536"/>
                  <a:gd name="T9" fmla="*/ 0 w 36670"/>
                  <a:gd name="T10" fmla="*/ 0 h 39089"/>
                  <a:gd name="T11" fmla="*/ 36670 w 36670"/>
                  <a:gd name="T12" fmla="*/ 39089 h 39089"/>
                </a:gdLst>
                <a:ahLst/>
                <a:cxnLst>
                  <a:cxn ang="T6">
                    <a:pos x="T0" y="T1"/>
                  </a:cxn>
                  <a:cxn ang="T7">
                    <a:pos x="T2" y="T3"/>
                  </a:cxn>
                  <a:cxn ang="T8">
                    <a:pos x="T4" y="T5"/>
                  </a:cxn>
                </a:cxnLst>
                <a:rect l="T9" t="T10" r="T11" b="T12"/>
                <a:pathLst>
                  <a:path w="36670" h="39089" fill="none" extrusionOk="0">
                    <a:moveTo>
                      <a:pt x="-1" y="6126"/>
                    </a:moveTo>
                    <a:cubicBezTo>
                      <a:pt x="4032" y="2198"/>
                      <a:pt x="9440" y="-1"/>
                      <a:pt x="15070" y="0"/>
                    </a:cubicBezTo>
                    <a:cubicBezTo>
                      <a:pt x="26999" y="0"/>
                      <a:pt x="36670" y="9670"/>
                      <a:pt x="36670" y="21600"/>
                    </a:cubicBezTo>
                    <a:cubicBezTo>
                      <a:pt x="36670" y="28522"/>
                      <a:pt x="33351" y="35026"/>
                      <a:pt x="27746" y="39089"/>
                    </a:cubicBezTo>
                  </a:path>
                  <a:path w="36670" h="39089" stroke="0" extrusionOk="0">
                    <a:moveTo>
                      <a:pt x="-1" y="6126"/>
                    </a:moveTo>
                    <a:cubicBezTo>
                      <a:pt x="4032" y="2198"/>
                      <a:pt x="9440" y="-1"/>
                      <a:pt x="15070" y="0"/>
                    </a:cubicBezTo>
                    <a:cubicBezTo>
                      <a:pt x="26999" y="0"/>
                      <a:pt x="36670" y="9670"/>
                      <a:pt x="36670" y="21600"/>
                    </a:cubicBezTo>
                    <a:cubicBezTo>
                      <a:pt x="36670" y="28522"/>
                      <a:pt x="33351" y="35026"/>
                      <a:pt x="27746" y="39089"/>
                    </a:cubicBezTo>
                    <a:lnTo>
                      <a:pt x="15070" y="21600"/>
                    </a:lnTo>
                    <a:lnTo>
                      <a:pt x="-1" y="6126"/>
                    </a:lnTo>
                    <a:close/>
                  </a:path>
                </a:pathLst>
              </a:custGeom>
              <a:solidFill>
                <a:srgbClr val="FFFF00">
                  <a:alpha val="65881"/>
                </a:srgbClr>
              </a:solidFill>
              <a:ln w="6350">
                <a:solidFill>
                  <a:srgbClr val="000000">
                    <a:alpha val="65881"/>
                  </a:srgbClr>
                </a:solidFill>
                <a:round/>
                <a:headEnd/>
                <a:tailEnd/>
              </a:ln>
            </p:spPr>
            <p:txBody>
              <a:bodyPr/>
              <a:lstStyle/>
              <a:p>
                <a:endParaRPr lang="en-US"/>
              </a:p>
            </p:txBody>
          </p:sp>
          <p:sp>
            <p:nvSpPr>
              <p:cNvPr id="9342" name="Freeform 303"/>
              <p:cNvSpPr>
                <a:spLocks/>
              </p:cNvSpPr>
              <p:nvPr/>
            </p:nvSpPr>
            <p:spPr bwMode="auto">
              <a:xfrm>
                <a:off x="5301" y="1360"/>
                <a:ext cx="254" cy="140"/>
              </a:xfrm>
              <a:custGeom>
                <a:avLst/>
                <a:gdLst>
                  <a:gd name="T0" fmla="*/ 132 w 254"/>
                  <a:gd name="T1" fmla="*/ 0 h 140"/>
                  <a:gd name="T2" fmla="*/ 254 w 254"/>
                  <a:gd name="T3" fmla="*/ 60 h 140"/>
                  <a:gd name="T4" fmla="*/ 100 w 254"/>
                  <a:gd name="T5" fmla="*/ 140 h 140"/>
                  <a:gd name="T6" fmla="*/ 0 w 254"/>
                  <a:gd name="T7" fmla="*/ 80 h 140"/>
                  <a:gd name="T8" fmla="*/ 132 w 254"/>
                  <a:gd name="T9" fmla="*/ 0 h 140"/>
                  <a:gd name="T10" fmla="*/ 0 60000 65536"/>
                  <a:gd name="T11" fmla="*/ 0 60000 65536"/>
                  <a:gd name="T12" fmla="*/ 0 60000 65536"/>
                  <a:gd name="T13" fmla="*/ 0 60000 65536"/>
                  <a:gd name="T14" fmla="*/ 0 60000 65536"/>
                  <a:gd name="T15" fmla="*/ 0 w 254"/>
                  <a:gd name="T16" fmla="*/ 0 h 140"/>
                  <a:gd name="T17" fmla="*/ 254 w 254"/>
                  <a:gd name="T18" fmla="*/ 140 h 140"/>
                </a:gdLst>
                <a:ahLst/>
                <a:cxnLst>
                  <a:cxn ang="T10">
                    <a:pos x="T0" y="T1"/>
                  </a:cxn>
                  <a:cxn ang="T11">
                    <a:pos x="T2" y="T3"/>
                  </a:cxn>
                  <a:cxn ang="T12">
                    <a:pos x="T4" y="T5"/>
                  </a:cxn>
                  <a:cxn ang="T13">
                    <a:pos x="T6" y="T7"/>
                  </a:cxn>
                  <a:cxn ang="T14">
                    <a:pos x="T8" y="T9"/>
                  </a:cxn>
                </a:cxnLst>
                <a:rect l="T15" t="T16" r="T17" b="T18"/>
                <a:pathLst>
                  <a:path w="254" h="140">
                    <a:moveTo>
                      <a:pt x="132" y="0"/>
                    </a:moveTo>
                    <a:lnTo>
                      <a:pt x="254" y="60"/>
                    </a:lnTo>
                    <a:lnTo>
                      <a:pt x="100" y="140"/>
                    </a:lnTo>
                    <a:lnTo>
                      <a:pt x="0" y="80"/>
                    </a:lnTo>
                    <a:lnTo>
                      <a:pt x="132" y="0"/>
                    </a:lnTo>
                    <a:close/>
                  </a:path>
                </a:pathLst>
              </a:custGeom>
              <a:solidFill>
                <a:srgbClr val="FF0000">
                  <a:alpha val="65881"/>
                </a:srgbClr>
              </a:solidFill>
              <a:ln w="6350">
                <a:solidFill>
                  <a:srgbClr val="000000">
                    <a:alpha val="65881"/>
                  </a:srgbClr>
                </a:solidFill>
                <a:round/>
                <a:headEnd/>
                <a:tailEnd/>
              </a:ln>
            </p:spPr>
            <p:txBody>
              <a:bodyPr/>
              <a:lstStyle/>
              <a:p>
                <a:endParaRPr lang="en-US"/>
              </a:p>
            </p:txBody>
          </p:sp>
          <p:grpSp>
            <p:nvGrpSpPr>
              <p:cNvPr id="9343" name="Group 304"/>
              <p:cNvGrpSpPr>
                <a:grpSpLocks/>
              </p:cNvGrpSpPr>
              <p:nvPr/>
            </p:nvGrpSpPr>
            <p:grpSpPr bwMode="auto">
              <a:xfrm>
                <a:off x="5301" y="1363"/>
                <a:ext cx="239" cy="140"/>
                <a:chOff x="5301" y="1363"/>
                <a:chExt cx="239" cy="140"/>
              </a:xfrm>
            </p:grpSpPr>
            <p:sp>
              <p:nvSpPr>
                <p:cNvPr id="9344" name="Line 305"/>
                <p:cNvSpPr>
                  <a:spLocks noChangeShapeType="1"/>
                </p:cNvSpPr>
                <p:nvPr/>
              </p:nvSpPr>
              <p:spPr bwMode="auto">
                <a:xfrm>
                  <a:off x="5301" y="1446"/>
                  <a:ext cx="100" cy="57"/>
                </a:xfrm>
                <a:prstGeom prst="line">
                  <a:avLst/>
                </a:prstGeom>
                <a:noFill/>
                <a:ln w="6350">
                  <a:solidFill>
                    <a:srgbClr val="000000">
                      <a:alpha val="65881"/>
                    </a:srgbClr>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45" name="Line 306"/>
                <p:cNvSpPr>
                  <a:spLocks noChangeShapeType="1"/>
                </p:cNvSpPr>
                <p:nvPr/>
              </p:nvSpPr>
              <p:spPr bwMode="auto">
                <a:xfrm>
                  <a:off x="5440" y="1363"/>
                  <a:ext cx="100" cy="57"/>
                </a:xfrm>
                <a:prstGeom prst="line">
                  <a:avLst/>
                </a:prstGeom>
                <a:noFill/>
                <a:ln w="6350">
                  <a:solidFill>
                    <a:srgbClr val="000000">
                      <a:alpha val="65881"/>
                    </a:srgbClr>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46" name="Line 307"/>
                <p:cNvSpPr>
                  <a:spLocks noChangeShapeType="1"/>
                </p:cNvSpPr>
                <p:nvPr/>
              </p:nvSpPr>
              <p:spPr bwMode="auto">
                <a:xfrm flipH="1">
                  <a:off x="5301" y="1363"/>
                  <a:ext cx="139" cy="80"/>
                </a:xfrm>
                <a:prstGeom prst="line">
                  <a:avLst/>
                </a:prstGeom>
                <a:noFill/>
                <a:ln w="6350">
                  <a:solidFill>
                    <a:srgbClr val="000000">
                      <a:alpha val="65881"/>
                    </a:srgbClr>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47" name="Line 308"/>
                <p:cNvSpPr>
                  <a:spLocks noChangeShapeType="1"/>
                </p:cNvSpPr>
                <p:nvPr/>
              </p:nvSpPr>
              <p:spPr bwMode="auto">
                <a:xfrm flipH="1">
                  <a:off x="5401" y="1423"/>
                  <a:ext cx="139" cy="80"/>
                </a:xfrm>
                <a:prstGeom prst="line">
                  <a:avLst/>
                </a:prstGeom>
                <a:noFill/>
                <a:ln w="6350">
                  <a:solidFill>
                    <a:srgbClr val="000000">
                      <a:alpha val="65881"/>
                    </a:srgbClr>
                  </a:solidFill>
                  <a:round/>
                  <a:headEnd/>
                  <a:tailEnd/>
                </a:ln>
                <a:extLst>
                  <a:ext uri="{909E8E84-426E-40DD-AFC4-6F175D3DCCD1}">
                    <a14:hiddenFill xmlns:a14="http://schemas.microsoft.com/office/drawing/2010/main">
                      <a:noFill/>
                    </a14:hiddenFill>
                  </a:ext>
                </a:extLst>
              </p:spPr>
              <p:txBody>
                <a:bodyPr/>
                <a:lstStyle/>
                <a:p>
                  <a:endParaRPr lang="en-US"/>
                </a:p>
              </p:txBody>
            </p:sp>
          </p:grpSp>
        </p:grpSp>
        <p:grpSp>
          <p:nvGrpSpPr>
            <p:cNvPr id="9324" name="Group 309"/>
            <p:cNvGrpSpPr>
              <a:grpSpLocks/>
            </p:cNvGrpSpPr>
            <p:nvPr/>
          </p:nvGrpSpPr>
          <p:grpSpPr bwMode="auto">
            <a:xfrm>
              <a:off x="4339" y="2057"/>
              <a:ext cx="254" cy="150"/>
              <a:chOff x="5301" y="1360"/>
              <a:chExt cx="254" cy="150"/>
            </a:xfrm>
          </p:grpSpPr>
          <p:sp>
            <p:nvSpPr>
              <p:cNvPr id="9334" name="Arc 310"/>
              <p:cNvSpPr>
                <a:spLocks/>
              </p:cNvSpPr>
              <p:nvPr/>
            </p:nvSpPr>
            <p:spPr bwMode="auto">
              <a:xfrm flipV="1">
                <a:off x="5433" y="1421"/>
                <a:ext cx="87" cy="89"/>
              </a:xfrm>
              <a:custGeom>
                <a:avLst/>
                <a:gdLst>
                  <a:gd name="T0" fmla="*/ 0 w 36670"/>
                  <a:gd name="T1" fmla="*/ 0 h 39089"/>
                  <a:gd name="T2" fmla="*/ 0 w 36670"/>
                  <a:gd name="T3" fmla="*/ 0 h 39089"/>
                  <a:gd name="T4" fmla="*/ 0 w 36670"/>
                  <a:gd name="T5" fmla="*/ 0 h 39089"/>
                  <a:gd name="T6" fmla="*/ 0 60000 65536"/>
                  <a:gd name="T7" fmla="*/ 0 60000 65536"/>
                  <a:gd name="T8" fmla="*/ 0 60000 65536"/>
                  <a:gd name="T9" fmla="*/ 0 w 36670"/>
                  <a:gd name="T10" fmla="*/ 0 h 39089"/>
                  <a:gd name="T11" fmla="*/ 36670 w 36670"/>
                  <a:gd name="T12" fmla="*/ 39089 h 39089"/>
                </a:gdLst>
                <a:ahLst/>
                <a:cxnLst>
                  <a:cxn ang="T6">
                    <a:pos x="T0" y="T1"/>
                  </a:cxn>
                  <a:cxn ang="T7">
                    <a:pos x="T2" y="T3"/>
                  </a:cxn>
                  <a:cxn ang="T8">
                    <a:pos x="T4" y="T5"/>
                  </a:cxn>
                </a:cxnLst>
                <a:rect l="T9" t="T10" r="T11" b="T12"/>
                <a:pathLst>
                  <a:path w="36670" h="39089" fill="none" extrusionOk="0">
                    <a:moveTo>
                      <a:pt x="-1" y="6126"/>
                    </a:moveTo>
                    <a:cubicBezTo>
                      <a:pt x="4032" y="2198"/>
                      <a:pt x="9440" y="-1"/>
                      <a:pt x="15070" y="0"/>
                    </a:cubicBezTo>
                    <a:cubicBezTo>
                      <a:pt x="26999" y="0"/>
                      <a:pt x="36670" y="9670"/>
                      <a:pt x="36670" y="21600"/>
                    </a:cubicBezTo>
                    <a:cubicBezTo>
                      <a:pt x="36670" y="28522"/>
                      <a:pt x="33351" y="35026"/>
                      <a:pt x="27746" y="39089"/>
                    </a:cubicBezTo>
                  </a:path>
                  <a:path w="36670" h="39089" stroke="0" extrusionOk="0">
                    <a:moveTo>
                      <a:pt x="-1" y="6126"/>
                    </a:moveTo>
                    <a:cubicBezTo>
                      <a:pt x="4032" y="2198"/>
                      <a:pt x="9440" y="-1"/>
                      <a:pt x="15070" y="0"/>
                    </a:cubicBezTo>
                    <a:cubicBezTo>
                      <a:pt x="26999" y="0"/>
                      <a:pt x="36670" y="9670"/>
                      <a:pt x="36670" y="21600"/>
                    </a:cubicBezTo>
                    <a:cubicBezTo>
                      <a:pt x="36670" y="28522"/>
                      <a:pt x="33351" y="35026"/>
                      <a:pt x="27746" y="39089"/>
                    </a:cubicBezTo>
                    <a:lnTo>
                      <a:pt x="15070" y="21600"/>
                    </a:lnTo>
                    <a:lnTo>
                      <a:pt x="-1" y="6126"/>
                    </a:lnTo>
                    <a:close/>
                  </a:path>
                </a:pathLst>
              </a:custGeom>
              <a:solidFill>
                <a:srgbClr val="FFFF00">
                  <a:alpha val="65881"/>
                </a:srgbClr>
              </a:solidFill>
              <a:ln w="6350">
                <a:solidFill>
                  <a:srgbClr val="000000">
                    <a:alpha val="65881"/>
                  </a:srgbClr>
                </a:solidFill>
                <a:round/>
                <a:headEnd/>
                <a:tailEnd/>
              </a:ln>
            </p:spPr>
            <p:txBody>
              <a:bodyPr/>
              <a:lstStyle/>
              <a:p>
                <a:endParaRPr lang="en-US"/>
              </a:p>
            </p:txBody>
          </p:sp>
          <p:sp>
            <p:nvSpPr>
              <p:cNvPr id="9335" name="Freeform 311"/>
              <p:cNvSpPr>
                <a:spLocks/>
              </p:cNvSpPr>
              <p:nvPr/>
            </p:nvSpPr>
            <p:spPr bwMode="auto">
              <a:xfrm>
                <a:off x="5301" y="1360"/>
                <a:ext cx="254" cy="140"/>
              </a:xfrm>
              <a:custGeom>
                <a:avLst/>
                <a:gdLst>
                  <a:gd name="T0" fmla="*/ 132 w 254"/>
                  <a:gd name="T1" fmla="*/ 0 h 140"/>
                  <a:gd name="T2" fmla="*/ 254 w 254"/>
                  <a:gd name="T3" fmla="*/ 60 h 140"/>
                  <a:gd name="T4" fmla="*/ 100 w 254"/>
                  <a:gd name="T5" fmla="*/ 140 h 140"/>
                  <a:gd name="T6" fmla="*/ 0 w 254"/>
                  <a:gd name="T7" fmla="*/ 80 h 140"/>
                  <a:gd name="T8" fmla="*/ 132 w 254"/>
                  <a:gd name="T9" fmla="*/ 0 h 140"/>
                  <a:gd name="T10" fmla="*/ 0 60000 65536"/>
                  <a:gd name="T11" fmla="*/ 0 60000 65536"/>
                  <a:gd name="T12" fmla="*/ 0 60000 65536"/>
                  <a:gd name="T13" fmla="*/ 0 60000 65536"/>
                  <a:gd name="T14" fmla="*/ 0 60000 65536"/>
                  <a:gd name="T15" fmla="*/ 0 w 254"/>
                  <a:gd name="T16" fmla="*/ 0 h 140"/>
                  <a:gd name="T17" fmla="*/ 254 w 254"/>
                  <a:gd name="T18" fmla="*/ 140 h 140"/>
                </a:gdLst>
                <a:ahLst/>
                <a:cxnLst>
                  <a:cxn ang="T10">
                    <a:pos x="T0" y="T1"/>
                  </a:cxn>
                  <a:cxn ang="T11">
                    <a:pos x="T2" y="T3"/>
                  </a:cxn>
                  <a:cxn ang="T12">
                    <a:pos x="T4" y="T5"/>
                  </a:cxn>
                  <a:cxn ang="T13">
                    <a:pos x="T6" y="T7"/>
                  </a:cxn>
                  <a:cxn ang="T14">
                    <a:pos x="T8" y="T9"/>
                  </a:cxn>
                </a:cxnLst>
                <a:rect l="T15" t="T16" r="T17" b="T18"/>
                <a:pathLst>
                  <a:path w="254" h="140">
                    <a:moveTo>
                      <a:pt x="132" y="0"/>
                    </a:moveTo>
                    <a:lnTo>
                      <a:pt x="254" y="60"/>
                    </a:lnTo>
                    <a:lnTo>
                      <a:pt x="100" y="140"/>
                    </a:lnTo>
                    <a:lnTo>
                      <a:pt x="0" y="80"/>
                    </a:lnTo>
                    <a:lnTo>
                      <a:pt x="132" y="0"/>
                    </a:lnTo>
                    <a:close/>
                  </a:path>
                </a:pathLst>
              </a:custGeom>
              <a:solidFill>
                <a:srgbClr val="FF0000">
                  <a:alpha val="65881"/>
                </a:srgbClr>
              </a:solidFill>
              <a:ln w="6350">
                <a:solidFill>
                  <a:srgbClr val="000000">
                    <a:alpha val="65881"/>
                  </a:srgbClr>
                </a:solidFill>
                <a:round/>
                <a:headEnd/>
                <a:tailEnd/>
              </a:ln>
            </p:spPr>
            <p:txBody>
              <a:bodyPr/>
              <a:lstStyle/>
              <a:p>
                <a:endParaRPr lang="en-US"/>
              </a:p>
            </p:txBody>
          </p:sp>
          <p:grpSp>
            <p:nvGrpSpPr>
              <p:cNvPr id="9336" name="Group 312"/>
              <p:cNvGrpSpPr>
                <a:grpSpLocks/>
              </p:cNvGrpSpPr>
              <p:nvPr/>
            </p:nvGrpSpPr>
            <p:grpSpPr bwMode="auto">
              <a:xfrm>
                <a:off x="5301" y="1363"/>
                <a:ext cx="239" cy="140"/>
                <a:chOff x="5301" y="1363"/>
                <a:chExt cx="239" cy="140"/>
              </a:xfrm>
            </p:grpSpPr>
            <p:sp>
              <p:nvSpPr>
                <p:cNvPr id="9337" name="Line 313"/>
                <p:cNvSpPr>
                  <a:spLocks noChangeShapeType="1"/>
                </p:cNvSpPr>
                <p:nvPr/>
              </p:nvSpPr>
              <p:spPr bwMode="auto">
                <a:xfrm>
                  <a:off x="5301" y="1446"/>
                  <a:ext cx="100" cy="57"/>
                </a:xfrm>
                <a:prstGeom prst="line">
                  <a:avLst/>
                </a:prstGeom>
                <a:noFill/>
                <a:ln w="6350">
                  <a:solidFill>
                    <a:srgbClr val="000000">
                      <a:alpha val="65881"/>
                    </a:srgbClr>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38" name="Line 314"/>
                <p:cNvSpPr>
                  <a:spLocks noChangeShapeType="1"/>
                </p:cNvSpPr>
                <p:nvPr/>
              </p:nvSpPr>
              <p:spPr bwMode="auto">
                <a:xfrm>
                  <a:off x="5440" y="1363"/>
                  <a:ext cx="100" cy="57"/>
                </a:xfrm>
                <a:prstGeom prst="line">
                  <a:avLst/>
                </a:prstGeom>
                <a:noFill/>
                <a:ln w="6350">
                  <a:solidFill>
                    <a:srgbClr val="000000">
                      <a:alpha val="65881"/>
                    </a:srgbClr>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39" name="Line 315"/>
                <p:cNvSpPr>
                  <a:spLocks noChangeShapeType="1"/>
                </p:cNvSpPr>
                <p:nvPr/>
              </p:nvSpPr>
              <p:spPr bwMode="auto">
                <a:xfrm flipH="1">
                  <a:off x="5301" y="1363"/>
                  <a:ext cx="139" cy="80"/>
                </a:xfrm>
                <a:prstGeom prst="line">
                  <a:avLst/>
                </a:prstGeom>
                <a:noFill/>
                <a:ln w="6350">
                  <a:solidFill>
                    <a:srgbClr val="000000">
                      <a:alpha val="65881"/>
                    </a:srgbClr>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40" name="Line 316"/>
                <p:cNvSpPr>
                  <a:spLocks noChangeShapeType="1"/>
                </p:cNvSpPr>
                <p:nvPr/>
              </p:nvSpPr>
              <p:spPr bwMode="auto">
                <a:xfrm flipH="1">
                  <a:off x="5401" y="1423"/>
                  <a:ext cx="139" cy="80"/>
                </a:xfrm>
                <a:prstGeom prst="line">
                  <a:avLst/>
                </a:prstGeom>
                <a:noFill/>
                <a:ln w="6350">
                  <a:solidFill>
                    <a:srgbClr val="000000">
                      <a:alpha val="65881"/>
                    </a:srgbClr>
                  </a:solidFill>
                  <a:round/>
                  <a:headEnd/>
                  <a:tailEnd/>
                </a:ln>
                <a:extLst>
                  <a:ext uri="{909E8E84-426E-40DD-AFC4-6F175D3DCCD1}">
                    <a14:hiddenFill xmlns:a14="http://schemas.microsoft.com/office/drawing/2010/main">
                      <a:noFill/>
                    </a14:hiddenFill>
                  </a:ext>
                </a:extLst>
              </p:spPr>
              <p:txBody>
                <a:bodyPr/>
                <a:lstStyle/>
                <a:p>
                  <a:endParaRPr lang="en-US"/>
                </a:p>
              </p:txBody>
            </p:sp>
          </p:grpSp>
        </p:grpSp>
        <p:grpSp>
          <p:nvGrpSpPr>
            <p:cNvPr id="9325" name="Group 317"/>
            <p:cNvGrpSpPr>
              <a:grpSpLocks/>
            </p:cNvGrpSpPr>
            <p:nvPr/>
          </p:nvGrpSpPr>
          <p:grpSpPr bwMode="auto">
            <a:xfrm>
              <a:off x="4114" y="1575"/>
              <a:ext cx="601" cy="344"/>
              <a:chOff x="4114" y="1575"/>
              <a:chExt cx="601" cy="344"/>
            </a:xfrm>
          </p:grpSpPr>
          <p:sp>
            <p:nvSpPr>
              <p:cNvPr id="9330" name="Line 318"/>
              <p:cNvSpPr>
                <a:spLocks noChangeShapeType="1"/>
              </p:cNvSpPr>
              <p:nvPr/>
            </p:nvSpPr>
            <p:spPr bwMode="auto">
              <a:xfrm flipH="1">
                <a:off x="4114" y="1577"/>
                <a:ext cx="159" cy="91"/>
              </a:xfrm>
              <a:prstGeom prst="line">
                <a:avLst/>
              </a:prstGeom>
              <a:noFill/>
              <a:ln w="6350">
                <a:solidFill>
                  <a:srgbClr val="000000">
                    <a:alpha val="65881"/>
                  </a:srgbClr>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31" name="Line 319"/>
              <p:cNvSpPr>
                <a:spLocks noChangeShapeType="1"/>
              </p:cNvSpPr>
              <p:nvPr/>
            </p:nvSpPr>
            <p:spPr bwMode="auto">
              <a:xfrm flipH="1">
                <a:off x="4543" y="1826"/>
                <a:ext cx="159" cy="91"/>
              </a:xfrm>
              <a:prstGeom prst="line">
                <a:avLst/>
              </a:prstGeom>
              <a:noFill/>
              <a:ln w="6350">
                <a:solidFill>
                  <a:srgbClr val="000000">
                    <a:alpha val="65881"/>
                  </a:srgbClr>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32" name="Line 320"/>
              <p:cNvSpPr>
                <a:spLocks noChangeShapeType="1"/>
              </p:cNvSpPr>
              <p:nvPr/>
            </p:nvSpPr>
            <p:spPr bwMode="auto">
              <a:xfrm flipH="1" flipV="1">
                <a:off x="4280" y="1575"/>
                <a:ext cx="435" cy="251"/>
              </a:xfrm>
              <a:prstGeom prst="line">
                <a:avLst/>
              </a:prstGeom>
              <a:noFill/>
              <a:ln w="6350">
                <a:solidFill>
                  <a:srgbClr val="000000">
                    <a:alpha val="65881"/>
                  </a:srgbClr>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33" name="Line 321"/>
              <p:cNvSpPr>
                <a:spLocks noChangeShapeType="1"/>
              </p:cNvSpPr>
              <p:nvPr/>
            </p:nvSpPr>
            <p:spPr bwMode="auto">
              <a:xfrm flipH="1" flipV="1">
                <a:off x="4114" y="1668"/>
                <a:ext cx="435" cy="251"/>
              </a:xfrm>
              <a:prstGeom prst="line">
                <a:avLst/>
              </a:prstGeom>
              <a:noFill/>
              <a:ln w="6350">
                <a:solidFill>
                  <a:srgbClr val="000000">
                    <a:alpha val="65881"/>
                  </a:srgbClr>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326" name="Freeform 322"/>
            <p:cNvSpPr>
              <a:spLocks/>
            </p:cNvSpPr>
            <p:nvPr/>
          </p:nvSpPr>
          <p:spPr bwMode="auto">
            <a:xfrm>
              <a:off x="4108" y="1602"/>
              <a:ext cx="603" cy="340"/>
            </a:xfrm>
            <a:custGeom>
              <a:avLst/>
              <a:gdLst>
                <a:gd name="T0" fmla="*/ 161 w 603"/>
                <a:gd name="T1" fmla="*/ 0 h 340"/>
                <a:gd name="T2" fmla="*/ 603 w 603"/>
                <a:gd name="T3" fmla="*/ 249 h 340"/>
                <a:gd name="T4" fmla="*/ 430 w 603"/>
                <a:gd name="T5" fmla="*/ 340 h 340"/>
                <a:gd name="T6" fmla="*/ 0 w 603"/>
                <a:gd name="T7" fmla="*/ 91 h 340"/>
                <a:gd name="T8" fmla="*/ 161 w 603"/>
                <a:gd name="T9" fmla="*/ 0 h 340"/>
                <a:gd name="T10" fmla="*/ 0 60000 65536"/>
                <a:gd name="T11" fmla="*/ 0 60000 65536"/>
                <a:gd name="T12" fmla="*/ 0 60000 65536"/>
                <a:gd name="T13" fmla="*/ 0 60000 65536"/>
                <a:gd name="T14" fmla="*/ 0 60000 65536"/>
                <a:gd name="T15" fmla="*/ 0 w 603"/>
                <a:gd name="T16" fmla="*/ 0 h 340"/>
                <a:gd name="T17" fmla="*/ 603 w 603"/>
                <a:gd name="T18" fmla="*/ 340 h 340"/>
              </a:gdLst>
              <a:ahLst/>
              <a:cxnLst>
                <a:cxn ang="T10">
                  <a:pos x="T0" y="T1"/>
                </a:cxn>
                <a:cxn ang="T11">
                  <a:pos x="T2" y="T3"/>
                </a:cxn>
                <a:cxn ang="T12">
                  <a:pos x="T4" y="T5"/>
                </a:cxn>
                <a:cxn ang="T13">
                  <a:pos x="T6" y="T7"/>
                </a:cxn>
                <a:cxn ang="T14">
                  <a:pos x="T8" y="T9"/>
                </a:cxn>
              </a:cxnLst>
              <a:rect l="T15" t="T16" r="T17" b="T18"/>
              <a:pathLst>
                <a:path w="603" h="340">
                  <a:moveTo>
                    <a:pt x="161" y="0"/>
                  </a:moveTo>
                  <a:lnTo>
                    <a:pt x="603" y="249"/>
                  </a:lnTo>
                  <a:lnTo>
                    <a:pt x="430" y="340"/>
                  </a:lnTo>
                  <a:lnTo>
                    <a:pt x="0" y="91"/>
                  </a:lnTo>
                  <a:lnTo>
                    <a:pt x="161" y="0"/>
                  </a:lnTo>
                  <a:close/>
                </a:path>
              </a:pathLst>
            </a:custGeom>
            <a:gradFill rotWithShape="0">
              <a:gsLst>
                <a:gs pos="0">
                  <a:srgbClr val="C9E5CF">
                    <a:alpha val="65999"/>
                  </a:srgbClr>
                </a:gs>
                <a:gs pos="100000">
                  <a:srgbClr val="FFFFFF"/>
                </a:gs>
              </a:gsLst>
              <a:lin ang="2700000" scaled="1"/>
            </a:gradFill>
            <a:ln w="9525">
              <a:solidFill>
                <a:srgbClr val="000000">
                  <a:alpha val="65881"/>
                </a:srgbClr>
              </a:solidFill>
              <a:round/>
              <a:headEnd/>
              <a:tailEnd/>
            </a:ln>
          </p:spPr>
          <p:txBody>
            <a:bodyPr/>
            <a:lstStyle/>
            <a:p>
              <a:endParaRPr lang="en-US"/>
            </a:p>
          </p:txBody>
        </p:sp>
        <p:sp>
          <p:nvSpPr>
            <p:cNvPr id="9327" name="Freeform 323"/>
            <p:cNvSpPr>
              <a:spLocks/>
            </p:cNvSpPr>
            <p:nvPr/>
          </p:nvSpPr>
          <p:spPr bwMode="auto">
            <a:xfrm>
              <a:off x="3107" y="2172"/>
              <a:ext cx="603" cy="340"/>
            </a:xfrm>
            <a:custGeom>
              <a:avLst/>
              <a:gdLst>
                <a:gd name="T0" fmla="*/ 161 w 603"/>
                <a:gd name="T1" fmla="*/ 0 h 340"/>
                <a:gd name="T2" fmla="*/ 603 w 603"/>
                <a:gd name="T3" fmla="*/ 249 h 340"/>
                <a:gd name="T4" fmla="*/ 430 w 603"/>
                <a:gd name="T5" fmla="*/ 340 h 340"/>
                <a:gd name="T6" fmla="*/ 0 w 603"/>
                <a:gd name="T7" fmla="*/ 91 h 340"/>
                <a:gd name="T8" fmla="*/ 161 w 603"/>
                <a:gd name="T9" fmla="*/ 0 h 340"/>
                <a:gd name="T10" fmla="*/ 0 60000 65536"/>
                <a:gd name="T11" fmla="*/ 0 60000 65536"/>
                <a:gd name="T12" fmla="*/ 0 60000 65536"/>
                <a:gd name="T13" fmla="*/ 0 60000 65536"/>
                <a:gd name="T14" fmla="*/ 0 60000 65536"/>
                <a:gd name="T15" fmla="*/ 0 w 603"/>
                <a:gd name="T16" fmla="*/ 0 h 340"/>
                <a:gd name="T17" fmla="*/ 603 w 603"/>
                <a:gd name="T18" fmla="*/ 340 h 340"/>
              </a:gdLst>
              <a:ahLst/>
              <a:cxnLst>
                <a:cxn ang="T10">
                  <a:pos x="T0" y="T1"/>
                </a:cxn>
                <a:cxn ang="T11">
                  <a:pos x="T2" y="T3"/>
                </a:cxn>
                <a:cxn ang="T12">
                  <a:pos x="T4" y="T5"/>
                </a:cxn>
                <a:cxn ang="T13">
                  <a:pos x="T6" y="T7"/>
                </a:cxn>
                <a:cxn ang="T14">
                  <a:pos x="T8" y="T9"/>
                </a:cxn>
              </a:cxnLst>
              <a:rect l="T15" t="T16" r="T17" b="T18"/>
              <a:pathLst>
                <a:path w="603" h="340">
                  <a:moveTo>
                    <a:pt x="161" y="0"/>
                  </a:moveTo>
                  <a:lnTo>
                    <a:pt x="603" y="249"/>
                  </a:lnTo>
                  <a:lnTo>
                    <a:pt x="430" y="340"/>
                  </a:lnTo>
                  <a:lnTo>
                    <a:pt x="0" y="91"/>
                  </a:lnTo>
                  <a:lnTo>
                    <a:pt x="161" y="0"/>
                  </a:lnTo>
                  <a:close/>
                </a:path>
              </a:pathLst>
            </a:custGeom>
            <a:gradFill rotWithShape="0">
              <a:gsLst>
                <a:gs pos="0">
                  <a:srgbClr val="C9E5CF">
                    <a:alpha val="65999"/>
                  </a:srgbClr>
                </a:gs>
                <a:gs pos="100000">
                  <a:srgbClr val="FFFFFF"/>
                </a:gs>
              </a:gsLst>
              <a:lin ang="2700000" scaled="1"/>
            </a:gradFill>
            <a:ln w="9525">
              <a:solidFill>
                <a:srgbClr val="000000">
                  <a:alpha val="65881"/>
                </a:srgbClr>
              </a:solidFill>
              <a:round/>
              <a:headEnd/>
              <a:tailEnd/>
            </a:ln>
          </p:spPr>
          <p:txBody>
            <a:bodyPr/>
            <a:lstStyle/>
            <a:p>
              <a:endParaRPr lang="en-US"/>
            </a:p>
          </p:txBody>
        </p:sp>
        <p:sp>
          <p:nvSpPr>
            <p:cNvPr id="9328" name="Freeform 324"/>
            <p:cNvSpPr>
              <a:spLocks/>
            </p:cNvSpPr>
            <p:nvPr/>
          </p:nvSpPr>
          <p:spPr bwMode="auto">
            <a:xfrm>
              <a:off x="1769" y="1397"/>
              <a:ext cx="603" cy="340"/>
            </a:xfrm>
            <a:custGeom>
              <a:avLst/>
              <a:gdLst>
                <a:gd name="T0" fmla="*/ 161 w 603"/>
                <a:gd name="T1" fmla="*/ 0 h 340"/>
                <a:gd name="T2" fmla="*/ 603 w 603"/>
                <a:gd name="T3" fmla="*/ 249 h 340"/>
                <a:gd name="T4" fmla="*/ 430 w 603"/>
                <a:gd name="T5" fmla="*/ 340 h 340"/>
                <a:gd name="T6" fmla="*/ 0 w 603"/>
                <a:gd name="T7" fmla="*/ 91 h 340"/>
                <a:gd name="T8" fmla="*/ 161 w 603"/>
                <a:gd name="T9" fmla="*/ 0 h 340"/>
                <a:gd name="T10" fmla="*/ 0 60000 65536"/>
                <a:gd name="T11" fmla="*/ 0 60000 65536"/>
                <a:gd name="T12" fmla="*/ 0 60000 65536"/>
                <a:gd name="T13" fmla="*/ 0 60000 65536"/>
                <a:gd name="T14" fmla="*/ 0 60000 65536"/>
                <a:gd name="T15" fmla="*/ 0 w 603"/>
                <a:gd name="T16" fmla="*/ 0 h 340"/>
                <a:gd name="T17" fmla="*/ 603 w 603"/>
                <a:gd name="T18" fmla="*/ 340 h 340"/>
              </a:gdLst>
              <a:ahLst/>
              <a:cxnLst>
                <a:cxn ang="T10">
                  <a:pos x="T0" y="T1"/>
                </a:cxn>
                <a:cxn ang="T11">
                  <a:pos x="T2" y="T3"/>
                </a:cxn>
                <a:cxn ang="T12">
                  <a:pos x="T4" y="T5"/>
                </a:cxn>
                <a:cxn ang="T13">
                  <a:pos x="T6" y="T7"/>
                </a:cxn>
                <a:cxn ang="T14">
                  <a:pos x="T8" y="T9"/>
                </a:cxn>
              </a:cxnLst>
              <a:rect l="T15" t="T16" r="T17" b="T18"/>
              <a:pathLst>
                <a:path w="603" h="340">
                  <a:moveTo>
                    <a:pt x="161" y="0"/>
                  </a:moveTo>
                  <a:lnTo>
                    <a:pt x="603" y="249"/>
                  </a:lnTo>
                  <a:lnTo>
                    <a:pt x="430" y="340"/>
                  </a:lnTo>
                  <a:lnTo>
                    <a:pt x="0" y="91"/>
                  </a:lnTo>
                  <a:lnTo>
                    <a:pt x="161" y="0"/>
                  </a:lnTo>
                  <a:close/>
                </a:path>
              </a:pathLst>
            </a:custGeom>
            <a:gradFill rotWithShape="0">
              <a:gsLst>
                <a:gs pos="0">
                  <a:srgbClr val="C9E5CF">
                    <a:alpha val="65999"/>
                  </a:srgbClr>
                </a:gs>
                <a:gs pos="100000">
                  <a:srgbClr val="FFFFFF"/>
                </a:gs>
              </a:gsLst>
              <a:lin ang="2700000" scaled="1"/>
            </a:gradFill>
            <a:ln w="9525">
              <a:solidFill>
                <a:srgbClr val="000000">
                  <a:alpha val="65881"/>
                </a:srgbClr>
              </a:solidFill>
              <a:round/>
              <a:headEnd/>
              <a:tailEnd/>
            </a:ln>
          </p:spPr>
          <p:txBody>
            <a:bodyPr/>
            <a:lstStyle/>
            <a:p>
              <a:endParaRPr lang="en-US"/>
            </a:p>
          </p:txBody>
        </p:sp>
        <p:sp>
          <p:nvSpPr>
            <p:cNvPr id="9329" name="Freeform 325"/>
            <p:cNvSpPr>
              <a:spLocks/>
            </p:cNvSpPr>
            <p:nvPr/>
          </p:nvSpPr>
          <p:spPr bwMode="auto">
            <a:xfrm>
              <a:off x="2777" y="810"/>
              <a:ext cx="603" cy="340"/>
            </a:xfrm>
            <a:custGeom>
              <a:avLst/>
              <a:gdLst>
                <a:gd name="T0" fmla="*/ 161 w 603"/>
                <a:gd name="T1" fmla="*/ 0 h 340"/>
                <a:gd name="T2" fmla="*/ 603 w 603"/>
                <a:gd name="T3" fmla="*/ 249 h 340"/>
                <a:gd name="T4" fmla="*/ 430 w 603"/>
                <a:gd name="T5" fmla="*/ 340 h 340"/>
                <a:gd name="T6" fmla="*/ 0 w 603"/>
                <a:gd name="T7" fmla="*/ 91 h 340"/>
                <a:gd name="T8" fmla="*/ 161 w 603"/>
                <a:gd name="T9" fmla="*/ 0 h 340"/>
                <a:gd name="T10" fmla="*/ 0 60000 65536"/>
                <a:gd name="T11" fmla="*/ 0 60000 65536"/>
                <a:gd name="T12" fmla="*/ 0 60000 65536"/>
                <a:gd name="T13" fmla="*/ 0 60000 65536"/>
                <a:gd name="T14" fmla="*/ 0 60000 65536"/>
                <a:gd name="T15" fmla="*/ 0 w 603"/>
                <a:gd name="T16" fmla="*/ 0 h 340"/>
                <a:gd name="T17" fmla="*/ 603 w 603"/>
                <a:gd name="T18" fmla="*/ 340 h 340"/>
              </a:gdLst>
              <a:ahLst/>
              <a:cxnLst>
                <a:cxn ang="T10">
                  <a:pos x="T0" y="T1"/>
                </a:cxn>
                <a:cxn ang="T11">
                  <a:pos x="T2" y="T3"/>
                </a:cxn>
                <a:cxn ang="T12">
                  <a:pos x="T4" y="T5"/>
                </a:cxn>
                <a:cxn ang="T13">
                  <a:pos x="T6" y="T7"/>
                </a:cxn>
                <a:cxn ang="T14">
                  <a:pos x="T8" y="T9"/>
                </a:cxn>
              </a:cxnLst>
              <a:rect l="T15" t="T16" r="T17" b="T18"/>
              <a:pathLst>
                <a:path w="603" h="340">
                  <a:moveTo>
                    <a:pt x="161" y="0"/>
                  </a:moveTo>
                  <a:lnTo>
                    <a:pt x="603" y="249"/>
                  </a:lnTo>
                  <a:lnTo>
                    <a:pt x="430" y="340"/>
                  </a:lnTo>
                  <a:lnTo>
                    <a:pt x="0" y="91"/>
                  </a:lnTo>
                  <a:lnTo>
                    <a:pt x="161" y="0"/>
                  </a:lnTo>
                  <a:close/>
                </a:path>
              </a:pathLst>
            </a:custGeom>
            <a:gradFill rotWithShape="0">
              <a:gsLst>
                <a:gs pos="0">
                  <a:srgbClr val="C9E5CF">
                    <a:alpha val="65999"/>
                  </a:srgbClr>
                </a:gs>
                <a:gs pos="100000">
                  <a:srgbClr val="FFFFFF"/>
                </a:gs>
              </a:gsLst>
              <a:lin ang="2700000" scaled="1"/>
            </a:gradFill>
            <a:ln w="9525">
              <a:solidFill>
                <a:srgbClr val="000000">
                  <a:alpha val="65881"/>
                </a:srgbClr>
              </a:solidFill>
              <a:round/>
              <a:headEnd/>
              <a:tailEnd/>
            </a:ln>
          </p:spPr>
          <p:txBody>
            <a:bodyPr/>
            <a:lstStyle/>
            <a:p>
              <a:endParaRPr lang="en-US"/>
            </a:p>
          </p:txBody>
        </p:sp>
      </p:grpSp>
      <p:grpSp>
        <p:nvGrpSpPr>
          <p:cNvPr id="18488" name="Group 805"/>
          <p:cNvGrpSpPr>
            <a:grpSpLocks/>
          </p:cNvGrpSpPr>
          <p:nvPr/>
        </p:nvGrpSpPr>
        <p:grpSpPr bwMode="auto">
          <a:xfrm>
            <a:off x="8999538" y="4170363"/>
            <a:ext cx="349250" cy="563562"/>
            <a:chOff x="10688" y="8899"/>
            <a:chExt cx="1091" cy="1774"/>
          </a:xfrm>
        </p:grpSpPr>
        <p:sp>
          <p:nvSpPr>
            <p:cNvPr id="9270" name="Freeform 806"/>
            <p:cNvSpPr>
              <a:spLocks noChangeAspect="1"/>
            </p:cNvSpPr>
            <p:nvPr/>
          </p:nvSpPr>
          <p:spPr bwMode="auto">
            <a:xfrm>
              <a:off x="10884" y="9699"/>
              <a:ext cx="686" cy="606"/>
            </a:xfrm>
            <a:custGeom>
              <a:avLst/>
              <a:gdLst>
                <a:gd name="T0" fmla="*/ 4 w 1908"/>
                <a:gd name="T1" fmla="*/ 0 h 1682"/>
                <a:gd name="T2" fmla="*/ 4 w 1908"/>
                <a:gd name="T3" fmla="*/ 1 h 1682"/>
                <a:gd name="T4" fmla="*/ 0 w 1908"/>
                <a:gd name="T5" fmla="*/ 4 h 1682"/>
                <a:gd name="T6" fmla="*/ 0 w 1908"/>
                <a:gd name="T7" fmla="*/ 3 h 1682"/>
                <a:gd name="T8" fmla="*/ 4 w 1908"/>
                <a:gd name="T9" fmla="*/ 0 h 1682"/>
                <a:gd name="T10" fmla="*/ 0 60000 65536"/>
                <a:gd name="T11" fmla="*/ 0 60000 65536"/>
                <a:gd name="T12" fmla="*/ 0 60000 65536"/>
                <a:gd name="T13" fmla="*/ 0 60000 65536"/>
                <a:gd name="T14" fmla="*/ 0 60000 65536"/>
                <a:gd name="T15" fmla="*/ 0 w 1908"/>
                <a:gd name="T16" fmla="*/ 0 h 1682"/>
                <a:gd name="T17" fmla="*/ 1908 w 1908"/>
                <a:gd name="T18" fmla="*/ 1682 h 1682"/>
              </a:gdLst>
              <a:ahLst/>
              <a:cxnLst>
                <a:cxn ang="T10">
                  <a:pos x="T0" y="T1"/>
                </a:cxn>
                <a:cxn ang="T11">
                  <a:pos x="T2" y="T3"/>
                </a:cxn>
                <a:cxn ang="T12">
                  <a:pos x="T4" y="T5"/>
                </a:cxn>
                <a:cxn ang="T13">
                  <a:pos x="T6" y="T7"/>
                </a:cxn>
                <a:cxn ang="T14">
                  <a:pos x="T8" y="T9"/>
                </a:cxn>
              </a:cxnLst>
              <a:rect l="T15" t="T16" r="T17" b="T18"/>
              <a:pathLst>
                <a:path w="1908" h="1682">
                  <a:moveTo>
                    <a:pt x="1908" y="0"/>
                  </a:moveTo>
                  <a:lnTo>
                    <a:pt x="1908" y="567"/>
                  </a:lnTo>
                  <a:lnTo>
                    <a:pt x="0" y="1682"/>
                  </a:lnTo>
                  <a:lnTo>
                    <a:pt x="0" y="1115"/>
                  </a:lnTo>
                  <a:lnTo>
                    <a:pt x="1908" y="0"/>
                  </a:lnTo>
                  <a:close/>
                </a:path>
              </a:pathLst>
            </a:custGeom>
            <a:solidFill>
              <a:srgbClr val="8DBAFF">
                <a:alpha val="65881"/>
              </a:srgbClr>
            </a:solidFill>
            <a:ln w="6350">
              <a:solidFill>
                <a:srgbClr val="800000">
                  <a:alpha val="65881"/>
                </a:srgbClr>
              </a:solidFill>
              <a:round/>
              <a:headEnd/>
              <a:tailEnd/>
            </a:ln>
          </p:spPr>
          <p:txBody>
            <a:bodyPr/>
            <a:lstStyle/>
            <a:p>
              <a:endParaRPr lang="en-US"/>
            </a:p>
          </p:txBody>
        </p:sp>
        <p:sp>
          <p:nvSpPr>
            <p:cNvPr id="9271" name="Freeform 807"/>
            <p:cNvSpPr>
              <a:spLocks noChangeAspect="1"/>
            </p:cNvSpPr>
            <p:nvPr/>
          </p:nvSpPr>
          <p:spPr bwMode="auto">
            <a:xfrm>
              <a:off x="10892" y="9235"/>
              <a:ext cx="666" cy="729"/>
            </a:xfrm>
            <a:custGeom>
              <a:avLst/>
              <a:gdLst>
                <a:gd name="T0" fmla="*/ 0 w 1853"/>
                <a:gd name="T1" fmla="*/ 2 h 2027"/>
                <a:gd name="T2" fmla="*/ 4 w 1853"/>
                <a:gd name="T3" fmla="*/ 0 h 2027"/>
                <a:gd name="T4" fmla="*/ 4 w 1853"/>
                <a:gd name="T5" fmla="*/ 2 h 2027"/>
                <a:gd name="T6" fmla="*/ 0 w 1853"/>
                <a:gd name="T7" fmla="*/ 4 h 2027"/>
                <a:gd name="T8" fmla="*/ 0 w 1853"/>
                <a:gd name="T9" fmla="*/ 2 h 2027"/>
                <a:gd name="T10" fmla="*/ 0 60000 65536"/>
                <a:gd name="T11" fmla="*/ 0 60000 65536"/>
                <a:gd name="T12" fmla="*/ 0 60000 65536"/>
                <a:gd name="T13" fmla="*/ 0 60000 65536"/>
                <a:gd name="T14" fmla="*/ 0 60000 65536"/>
                <a:gd name="T15" fmla="*/ 0 w 1853"/>
                <a:gd name="T16" fmla="*/ 0 h 2027"/>
                <a:gd name="T17" fmla="*/ 1853 w 1853"/>
                <a:gd name="T18" fmla="*/ 2027 h 2027"/>
              </a:gdLst>
              <a:ahLst/>
              <a:cxnLst>
                <a:cxn ang="T10">
                  <a:pos x="T0" y="T1"/>
                </a:cxn>
                <a:cxn ang="T11">
                  <a:pos x="T2" y="T3"/>
                </a:cxn>
                <a:cxn ang="T12">
                  <a:pos x="T4" y="T5"/>
                </a:cxn>
                <a:cxn ang="T13">
                  <a:pos x="T6" y="T7"/>
                </a:cxn>
                <a:cxn ang="T14">
                  <a:pos x="T8" y="T9"/>
                </a:cxn>
              </a:cxnLst>
              <a:rect l="T15" t="T16" r="T17" b="T18"/>
              <a:pathLst>
                <a:path w="1853" h="2027">
                  <a:moveTo>
                    <a:pt x="0" y="1063"/>
                  </a:moveTo>
                  <a:lnTo>
                    <a:pt x="1853" y="0"/>
                  </a:lnTo>
                  <a:lnTo>
                    <a:pt x="1853" y="964"/>
                  </a:lnTo>
                  <a:lnTo>
                    <a:pt x="0" y="2027"/>
                  </a:lnTo>
                  <a:lnTo>
                    <a:pt x="0" y="1063"/>
                  </a:lnTo>
                  <a:close/>
                </a:path>
              </a:pathLst>
            </a:custGeom>
            <a:solidFill>
              <a:srgbClr val="99CCFF">
                <a:alpha val="65881"/>
              </a:srgbClr>
            </a:solidFill>
            <a:ln w="6350">
              <a:solidFill>
                <a:srgbClr val="800000">
                  <a:alpha val="65881"/>
                </a:srgbClr>
              </a:solidFill>
              <a:round/>
              <a:headEnd/>
              <a:tailEnd/>
            </a:ln>
          </p:spPr>
          <p:txBody>
            <a:bodyPr/>
            <a:lstStyle/>
            <a:p>
              <a:endParaRPr lang="en-US"/>
            </a:p>
          </p:txBody>
        </p:sp>
        <p:grpSp>
          <p:nvGrpSpPr>
            <p:cNvPr id="9272" name="Group 808"/>
            <p:cNvGrpSpPr>
              <a:grpSpLocks noChangeAspect="1"/>
            </p:cNvGrpSpPr>
            <p:nvPr/>
          </p:nvGrpSpPr>
          <p:grpSpPr bwMode="auto">
            <a:xfrm>
              <a:off x="10884" y="9913"/>
              <a:ext cx="693" cy="480"/>
              <a:chOff x="1378" y="1662"/>
              <a:chExt cx="1156" cy="801"/>
            </a:xfrm>
          </p:grpSpPr>
          <p:sp>
            <p:nvSpPr>
              <p:cNvPr id="9307" name="Freeform 809"/>
              <p:cNvSpPr>
                <a:spLocks noChangeAspect="1"/>
              </p:cNvSpPr>
              <p:nvPr/>
            </p:nvSpPr>
            <p:spPr bwMode="auto">
              <a:xfrm>
                <a:off x="1378" y="1662"/>
                <a:ext cx="1156" cy="801"/>
              </a:xfrm>
              <a:custGeom>
                <a:avLst/>
                <a:gdLst>
                  <a:gd name="T0" fmla="*/ 0 w 1927"/>
                  <a:gd name="T1" fmla="*/ 52 h 1335"/>
                  <a:gd name="T2" fmla="*/ 89 w 1927"/>
                  <a:gd name="T3" fmla="*/ 0 h 1335"/>
                  <a:gd name="T4" fmla="*/ 90 w 1927"/>
                  <a:gd name="T5" fmla="*/ 10 h 1335"/>
                  <a:gd name="T6" fmla="*/ 0 w 1927"/>
                  <a:gd name="T7" fmla="*/ 62 h 1335"/>
                  <a:gd name="T8" fmla="*/ 0 60000 65536"/>
                  <a:gd name="T9" fmla="*/ 0 60000 65536"/>
                  <a:gd name="T10" fmla="*/ 0 60000 65536"/>
                  <a:gd name="T11" fmla="*/ 0 60000 65536"/>
                  <a:gd name="T12" fmla="*/ 0 w 1927"/>
                  <a:gd name="T13" fmla="*/ 0 h 1335"/>
                  <a:gd name="T14" fmla="*/ 1927 w 1927"/>
                  <a:gd name="T15" fmla="*/ 1335 h 1335"/>
                </a:gdLst>
                <a:ahLst/>
                <a:cxnLst>
                  <a:cxn ang="T8">
                    <a:pos x="T0" y="T1"/>
                  </a:cxn>
                  <a:cxn ang="T9">
                    <a:pos x="T2" y="T3"/>
                  </a:cxn>
                  <a:cxn ang="T10">
                    <a:pos x="T4" y="T5"/>
                  </a:cxn>
                  <a:cxn ang="T11">
                    <a:pos x="T6" y="T7"/>
                  </a:cxn>
                </a:cxnLst>
                <a:rect l="T12" t="T13" r="T14" b="T15"/>
                <a:pathLst>
                  <a:path w="1927" h="1335">
                    <a:moveTo>
                      <a:pt x="0" y="1113"/>
                    </a:moveTo>
                    <a:lnTo>
                      <a:pt x="1907" y="0"/>
                    </a:lnTo>
                    <a:lnTo>
                      <a:pt x="1927" y="228"/>
                    </a:lnTo>
                    <a:lnTo>
                      <a:pt x="0" y="1335"/>
                    </a:lnTo>
                  </a:path>
                </a:pathLst>
              </a:custGeom>
              <a:solidFill>
                <a:srgbClr val="FFFF99">
                  <a:alpha val="65881"/>
                </a:srgbClr>
              </a:solidFill>
              <a:ln w="6350">
                <a:solidFill>
                  <a:srgbClr val="800000">
                    <a:alpha val="65881"/>
                  </a:srgbClr>
                </a:solidFill>
                <a:round/>
                <a:headEnd/>
                <a:tailEnd/>
              </a:ln>
            </p:spPr>
            <p:txBody>
              <a:bodyPr/>
              <a:lstStyle/>
              <a:p>
                <a:endParaRPr lang="en-US"/>
              </a:p>
            </p:txBody>
          </p:sp>
          <p:sp>
            <p:nvSpPr>
              <p:cNvPr id="9308" name="Line 810"/>
              <p:cNvSpPr>
                <a:spLocks noChangeAspect="1" noChangeShapeType="1"/>
              </p:cNvSpPr>
              <p:nvPr/>
            </p:nvSpPr>
            <p:spPr bwMode="auto">
              <a:xfrm rot="10800000" flipH="1">
                <a:off x="1388" y="2335"/>
                <a:ext cx="0" cy="128"/>
              </a:xfrm>
              <a:prstGeom prst="line">
                <a:avLst/>
              </a:prstGeom>
              <a:noFill/>
              <a:ln w="6350">
                <a:solidFill>
                  <a:srgbClr val="800000">
                    <a:alpha val="65881"/>
                  </a:srgbClr>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9273" name="Group 811"/>
            <p:cNvGrpSpPr>
              <a:grpSpLocks noChangeAspect="1"/>
            </p:cNvGrpSpPr>
            <p:nvPr/>
          </p:nvGrpSpPr>
          <p:grpSpPr bwMode="auto">
            <a:xfrm>
              <a:off x="10822" y="8899"/>
              <a:ext cx="785" cy="496"/>
              <a:chOff x="8755" y="2940"/>
              <a:chExt cx="1311" cy="826"/>
            </a:xfrm>
          </p:grpSpPr>
          <p:sp>
            <p:nvSpPr>
              <p:cNvPr id="9302" name="Freeform 812"/>
              <p:cNvSpPr>
                <a:spLocks noChangeAspect="1"/>
              </p:cNvSpPr>
              <p:nvPr/>
            </p:nvSpPr>
            <p:spPr bwMode="auto">
              <a:xfrm>
                <a:off x="8849" y="2940"/>
                <a:ext cx="1135" cy="821"/>
              </a:xfrm>
              <a:custGeom>
                <a:avLst/>
                <a:gdLst>
                  <a:gd name="T0" fmla="*/ 0 w 1890"/>
                  <a:gd name="T1" fmla="*/ 50 h 1368"/>
                  <a:gd name="T2" fmla="*/ 89 w 1890"/>
                  <a:gd name="T3" fmla="*/ 0 h 1368"/>
                  <a:gd name="T4" fmla="*/ 89 w 1890"/>
                  <a:gd name="T5" fmla="*/ 13 h 1368"/>
                  <a:gd name="T6" fmla="*/ 0 w 1890"/>
                  <a:gd name="T7" fmla="*/ 64 h 1368"/>
                  <a:gd name="T8" fmla="*/ 0 w 1890"/>
                  <a:gd name="T9" fmla="*/ 50 h 1368"/>
                  <a:gd name="T10" fmla="*/ 0 60000 65536"/>
                  <a:gd name="T11" fmla="*/ 0 60000 65536"/>
                  <a:gd name="T12" fmla="*/ 0 60000 65536"/>
                  <a:gd name="T13" fmla="*/ 0 60000 65536"/>
                  <a:gd name="T14" fmla="*/ 0 60000 65536"/>
                  <a:gd name="T15" fmla="*/ 0 w 1890"/>
                  <a:gd name="T16" fmla="*/ 0 h 1368"/>
                  <a:gd name="T17" fmla="*/ 1890 w 1890"/>
                  <a:gd name="T18" fmla="*/ 1368 h 1368"/>
                </a:gdLst>
                <a:ahLst/>
                <a:cxnLst>
                  <a:cxn ang="T10">
                    <a:pos x="T0" y="T1"/>
                  </a:cxn>
                  <a:cxn ang="T11">
                    <a:pos x="T2" y="T3"/>
                  </a:cxn>
                  <a:cxn ang="T12">
                    <a:pos x="T4" y="T5"/>
                  </a:cxn>
                  <a:cxn ang="T13">
                    <a:pos x="T6" y="T7"/>
                  </a:cxn>
                  <a:cxn ang="T14">
                    <a:pos x="T8" y="T9"/>
                  </a:cxn>
                </a:cxnLst>
                <a:rect l="T15" t="T16" r="T17" b="T18"/>
                <a:pathLst>
                  <a:path w="1890" h="1368">
                    <a:moveTo>
                      <a:pt x="0" y="1081"/>
                    </a:moveTo>
                    <a:lnTo>
                      <a:pt x="1890" y="0"/>
                    </a:lnTo>
                    <a:lnTo>
                      <a:pt x="1890" y="275"/>
                    </a:lnTo>
                    <a:lnTo>
                      <a:pt x="0" y="1368"/>
                    </a:lnTo>
                    <a:lnTo>
                      <a:pt x="0" y="1081"/>
                    </a:lnTo>
                    <a:close/>
                  </a:path>
                </a:pathLst>
              </a:custGeom>
              <a:solidFill>
                <a:srgbClr val="FF6600">
                  <a:alpha val="65881"/>
                </a:srgbClr>
              </a:solidFill>
              <a:ln w="6350">
                <a:solidFill>
                  <a:srgbClr val="800000">
                    <a:alpha val="65881"/>
                  </a:srgbClr>
                </a:solidFill>
                <a:round/>
                <a:headEnd/>
                <a:tailEnd/>
              </a:ln>
            </p:spPr>
            <p:txBody>
              <a:bodyPr/>
              <a:lstStyle/>
              <a:p>
                <a:endParaRPr lang="en-US"/>
              </a:p>
            </p:txBody>
          </p:sp>
          <p:sp>
            <p:nvSpPr>
              <p:cNvPr id="9303" name="Line 813"/>
              <p:cNvSpPr>
                <a:spLocks noChangeAspect="1" noChangeShapeType="1"/>
              </p:cNvSpPr>
              <p:nvPr/>
            </p:nvSpPr>
            <p:spPr bwMode="auto">
              <a:xfrm rot="3600000" flipH="1">
                <a:off x="9409" y="2618"/>
                <a:ext cx="0" cy="1307"/>
              </a:xfrm>
              <a:prstGeom prst="line">
                <a:avLst/>
              </a:prstGeom>
              <a:noFill/>
              <a:ln w="6350">
                <a:solidFill>
                  <a:srgbClr val="800000">
                    <a:alpha val="65881"/>
                  </a:srgbClr>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04" name="Line 814"/>
              <p:cNvSpPr>
                <a:spLocks noChangeAspect="1" noChangeShapeType="1"/>
              </p:cNvSpPr>
              <p:nvPr/>
            </p:nvSpPr>
            <p:spPr bwMode="auto">
              <a:xfrm rot="10800000" flipH="1">
                <a:off x="8849" y="3596"/>
                <a:ext cx="0" cy="170"/>
              </a:xfrm>
              <a:prstGeom prst="line">
                <a:avLst/>
              </a:prstGeom>
              <a:noFill/>
              <a:ln w="6350">
                <a:solidFill>
                  <a:srgbClr val="800000">
                    <a:alpha val="65881"/>
                  </a:srgbClr>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05" name="Line 815"/>
              <p:cNvSpPr>
                <a:spLocks noChangeAspect="1" noChangeShapeType="1"/>
              </p:cNvSpPr>
              <p:nvPr/>
            </p:nvSpPr>
            <p:spPr bwMode="auto">
              <a:xfrm rot="10800000" flipH="1">
                <a:off x="9984" y="2940"/>
                <a:ext cx="0" cy="170"/>
              </a:xfrm>
              <a:prstGeom prst="line">
                <a:avLst/>
              </a:prstGeom>
              <a:noFill/>
              <a:ln w="6350">
                <a:solidFill>
                  <a:srgbClr val="800000">
                    <a:alpha val="65881"/>
                  </a:srgbClr>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06" name="Line 816"/>
              <p:cNvSpPr>
                <a:spLocks noChangeAspect="1" noChangeShapeType="1"/>
              </p:cNvSpPr>
              <p:nvPr/>
            </p:nvSpPr>
            <p:spPr bwMode="auto">
              <a:xfrm rot="3600000" flipH="1">
                <a:off x="9413" y="2780"/>
                <a:ext cx="0" cy="1306"/>
              </a:xfrm>
              <a:prstGeom prst="line">
                <a:avLst/>
              </a:prstGeom>
              <a:noFill/>
              <a:ln w="6350">
                <a:solidFill>
                  <a:srgbClr val="800000">
                    <a:alpha val="65881"/>
                  </a:srgbClr>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274" name="Freeform 817"/>
            <p:cNvSpPr>
              <a:spLocks noChangeAspect="1"/>
            </p:cNvSpPr>
            <p:nvPr/>
          </p:nvSpPr>
          <p:spPr bwMode="auto">
            <a:xfrm>
              <a:off x="10784" y="10101"/>
              <a:ext cx="89" cy="249"/>
            </a:xfrm>
            <a:custGeom>
              <a:avLst/>
              <a:gdLst>
                <a:gd name="T0" fmla="*/ 0 w 246"/>
                <a:gd name="T1" fmla="*/ 0 h 694"/>
                <a:gd name="T2" fmla="*/ 0 w 246"/>
                <a:gd name="T3" fmla="*/ 0 h 694"/>
                <a:gd name="T4" fmla="*/ 0 w 246"/>
                <a:gd name="T5" fmla="*/ 1 h 694"/>
                <a:gd name="T6" fmla="*/ 0 w 246"/>
                <a:gd name="T7" fmla="*/ 1 h 694"/>
                <a:gd name="T8" fmla="*/ 0 w 246"/>
                <a:gd name="T9" fmla="*/ 0 h 694"/>
                <a:gd name="T10" fmla="*/ 0 60000 65536"/>
                <a:gd name="T11" fmla="*/ 0 60000 65536"/>
                <a:gd name="T12" fmla="*/ 0 60000 65536"/>
                <a:gd name="T13" fmla="*/ 0 60000 65536"/>
                <a:gd name="T14" fmla="*/ 0 60000 65536"/>
                <a:gd name="T15" fmla="*/ 0 w 246"/>
                <a:gd name="T16" fmla="*/ 0 h 694"/>
                <a:gd name="T17" fmla="*/ 246 w 246"/>
                <a:gd name="T18" fmla="*/ 694 h 694"/>
              </a:gdLst>
              <a:ahLst/>
              <a:cxnLst>
                <a:cxn ang="T10">
                  <a:pos x="T0" y="T1"/>
                </a:cxn>
                <a:cxn ang="T11">
                  <a:pos x="T2" y="T3"/>
                </a:cxn>
                <a:cxn ang="T12">
                  <a:pos x="T4" y="T5"/>
                </a:cxn>
                <a:cxn ang="T13">
                  <a:pos x="T6" y="T7"/>
                </a:cxn>
                <a:cxn ang="T14">
                  <a:pos x="T8" y="T9"/>
                </a:cxn>
              </a:cxnLst>
              <a:rect l="T15" t="T16" r="T17" b="T18"/>
              <a:pathLst>
                <a:path w="246" h="694">
                  <a:moveTo>
                    <a:pt x="246" y="0"/>
                  </a:moveTo>
                  <a:lnTo>
                    <a:pt x="0" y="143"/>
                  </a:lnTo>
                  <a:lnTo>
                    <a:pt x="0" y="694"/>
                  </a:lnTo>
                  <a:lnTo>
                    <a:pt x="246" y="564"/>
                  </a:lnTo>
                  <a:lnTo>
                    <a:pt x="246" y="0"/>
                  </a:lnTo>
                  <a:close/>
                </a:path>
              </a:pathLst>
            </a:custGeom>
            <a:solidFill>
              <a:srgbClr val="D2D2D2">
                <a:alpha val="65881"/>
              </a:srgbClr>
            </a:solidFill>
            <a:ln w="6350">
              <a:solidFill>
                <a:srgbClr val="800000">
                  <a:alpha val="65881"/>
                </a:srgbClr>
              </a:solidFill>
              <a:round/>
              <a:headEnd/>
              <a:tailEnd/>
            </a:ln>
          </p:spPr>
          <p:txBody>
            <a:bodyPr/>
            <a:lstStyle/>
            <a:p>
              <a:endParaRPr lang="en-US"/>
            </a:p>
          </p:txBody>
        </p:sp>
        <p:sp>
          <p:nvSpPr>
            <p:cNvPr id="9275" name="Freeform 818"/>
            <p:cNvSpPr>
              <a:spLocks noChangeAspect="1"/>
            </p:cNvSpPr>
            <p:nvPr/>
          </p:nvSpPr>
          <p:spPr bwMode="auto">
            <a:xfrm>
              <a:off x="11577" y="9639"/>
              <a:ext cx="89" cy="250"/>
            </a:xfrm>
            <a:custGeom>
              <a:avLst/>
              <a:gdLst>
                <a:gd name="T0" fmla="*/ 0 w 246"/>
                <a:gd name="T1" fmla="*/ 0 h 694"/>
                <a:gd name="T2" fmla="*/ 0 w 246"/>
                <a:gd name="T3" fmla="*/ 0 h 694"/>
                <a:gd name="T4" fmla="*/ 0 w 246"/>
                <a:gd name="T5" fmla="*/ 1 h 694"/>
                <a:gd name="T6" fmla="*/ 0 w 246"/>
                <a:gd name="T7" fmla="*/ 1 h 694"/>
                <a:gd name="T8" fmla="*/ 0 w 246"/>
                <a:gd name="T9" fmla="*/ 0 h 694"/>
                <a:gd name="T10" fmla="*/ 0 60000 65536"/>
                <a:gd name="T11" fmla="*/ 0 60000 65536"/>
                <a:gd name="T12" fmla="*/ 0 60000 65536"/>
                <a:gd name="T13" fmla="*/ 0 60000 65536"/>
                <a:gd name="T14" fmla="*/ 0 60000 65536"/>
                <a:gd name="T15" fmla="*/ 0 w 246"/>
                <a:gd name="T16" fmla="*/ 0 h 694"/>
                <a:gd name="T17" fmla="*/ 246 w 246"/>
                <a:gd name="T18" fmla="*/ 694 h 694"/>
              </a:gdLst>
              <a:ahLst/>
              <a:cxnLst>
                <a:cxn ang="T10">
                  <a:pos x="T0" y="T1"/>
                </a:cxn>
                <a:cxn ang="T11">
                  <a:pos x="T2" y="T3"/>
                </a:cxn>
                <a:cxn ang="T12">
                  <a:pos x="T4" y="T5"/>
                </a:cxn>
                <a:cxn ang="T13">
                  <a:pos x="T6" y="T7"/>
                </a:cxn>
                <a:cxn ang="T14">
                  <a:pos x="T8" y="T9"/>
                </a:cxn>
              </a:cxnLst>
              <a:rect l="T15" t="T16" r="T17" b="T18"/>
              <a:pathLst>
                <a:path w="246" h="694">
                  <a:moveTo>
                    <a:pt x="246" y="0"/>
                  </a:moveTo>
                  <a:lnTo>
                    <a:pt x="0" y="143"/>
                  </a:lnTo>
                  <a:lnTo>
                    <a:pt x="0" y="694"/>
                  </a:lnTo>
                  <a:lnTo>
                    <a:pt x="246" y="564"/>
                  </a:lnTo>
                  <a:lnTo>
                    <a:pt x="246" y="0"/>
                  </a:lnTo>
                  <a:close/>
                </a:path>
              </a:pathLst>
            </a:custGeom>
            <a:solidFill>
              <a:srgbClr val="D2D2D2">
                <a:alpha val="65881"/>
              </a:srgbClr>
            </a:solidFill>
            <a:ln w="6350">
              <a:solidFill>
                <a:srgbClr val="800000">
                  <a:alpha val="65881"/>
                </a:srgbClr>
              </a:solidFill>
              <a:round/>
              <a:headEnd/>
              <a:tailEnd/>
            </a:ln>
          </p:spPr>
          <p:txBody>
            <a:bodyPr/>
            <a:lstStyle/>
            <a:p>
              <a:endParaRPr lang="en-US"/>
            </a:p>
          </p:txBody>
        </p:sp>
        <p:sp>
          <p:nvSpPr>
            <p:cNvPr id="9276" name="Freeform 819"/>
            <p:cNvSpPr>
              <a:spLocks noChangeAspect="1"/>
            </p:cNvSpPr>
            <p:nvPr/>
          </p:nvSpPr>
          <p:spPr bwMode="auto">
            <a:xfrm>
              <a:off x="11071" y="9846"/>
              <a:ext cx="360" cy="408"/>
            </a:xfrm>
            <a:custGeom>
              <a:avLst/>
              <a:gdLst>
                <a:gd name="T0" fmla="*/ 0 w 1001"/>
                <a:gd name="T1" fmla="*/ 1 h 1136"/>
                <a:gd name="T2" fmla="*/ 2 w 1001"/>
                <a:gd name="T3" fmla="*/ 0 h 1136"/>
                <a:gd name="T4" fmla="*/ 2 w 1001"/>
                <a:gd name="T5" fmla="*/ 1 h 1136"/>
                <a:gd name="T6" fmla="*/ 0 w 1001"/>
                <a:gd name="T7" fmla="*/ 3 h 1136"/>
                <a:gd name="T8" fmla="*/ 0 w 1001"/>
                <a:gd name="T9" fmla="*/ 1 h 1136"/>
                <a:gd name="T10" fmla="*/ 0 60000 65536"/>
                <a:gd name="T11" fmla="*/ 0 60000 65536"/>
                <a:gd name="T12" fmla="*/ 0 60000 65536"/>
                <a:gd name="T13" fmla="*/ 0 60000 65536"/>
                <a:gd name="T14" fmla="*/ 0 60000 65536"/>
                <a:gd name="T15" fmla="*/ 0 w 1001"/>
                <a:gd name="T16" fmla="*/ 0 h 1136"/>
                <a:gd name="T17" fmla="*/ 1001 w 1001"/>
                <a:gd name="T18" fmla="*/ 1136 h 1136"/>
              </a:gdLst>
              <a:ahLst/>
              <a:cxnLst>
                <a:cxn ang="T10">
                  <a:pos x="T0" y="T1"/>
                </a:cxn>
                <a:cxn ang="T11">
                  <a:pos x="T2" y="T3"/>
                </a:cxn>
                <a:cxn ang="T12">
                  <a:pos x="T4" y="T5"/>
                </a:cxn>
                <a:cxn ang="T13">
                  <a:pos x="T6" y="T7"/>
                </a:cxn>
                <a:cxn ang="T14">
                  <a:pos x="T8" y="T9"/>
                </a:cxn>
              </a:cxnLst>
              <a:rect l="T15" t="T16" r="T17" b="T18"/>
              <a:pathLst>
                <a:path w="1001" h="1136">
                  <a:moveTo>
                    <a:pt x="5" y="581"/>
                  </a:moveTo>
                  <a:lnTo>
                    <a:pt x="995" y="0"/>
                  </a:lnTo>
                  <a:lnTo>
                    <a:pt x="1001" y="554"/>
                  </a:lnTo>
                  <a:lnTo>
                    <a:pt x="0" y="1136"/>
                  </a:lnTo>
                  <a:lnTo>
                    <a:pt x="5" y="581"/>
                  </a:lnTo>
                  <a:close/>
                </a:path>
              </a:pathLst>
            </a:custGeom>
            <a:solidFill>
              <a:srgbClr val="4EDF25">
                <a:alpha val="65881"/>
              </a:srgbClr>
            </a:solidFill>
            <a:ln w="6350">
              <a:solidFill>
                <a:srgbClr val="800000">
                  <a:alpha val="65881"/>
                </a:srgbClr>
              </a:solidFill>
              <a:round/>
              <a:headEnd/>
              <a:tailEnd/>
            </a:ln>
          </p:spPr>
          <p:txBody>
            <a:bodyPr/>
            <a:lstStyle/>
            <a:p>
              <a:endParaRPr lang="en-US"/>
            </a:p>
          </p:txBody>
        </p:sp>
        <p:sp>
          <p:nvSpPr>
            <p:cNvPr id="9277" name="Freeform 820"/>
            <p:cNvSpPr>
              <a:spLocks noChangeAspect="1"/>
            </p:cNvSpPr>
            <p:nvPr/>
          </p:nvSpPr>
          <p:spPr bwMode="auto">
            <a:xfrm>
              <a:off x="10887" y="9008"/>
              <a:ext cx="680" cy="737"/>
            </a:xfrm>
            <a:custGeom>
              <a:avLst/>
              <a:gdLst>
                <a:gd name="T0" fmla="*/ 1 w 1134"/>
                <a:gd name="T1" fmla="*/ 57 h 1228"/>
                <a:gd name="T2" fmla="*/ 53 w 1134"/>
                <a:gd name="T3" fmla="*/ 28 h 1228"/>
                <a:gd name="T4" fmla="*/ 53 w 1134"/>
                <a:gd name="T5" fmla="*/ 1 h 1228"/>
                <a:gd name="T6" fmla="*/ 53 w 1134"/>
                <a:gd name="T7" fmla="*/ 0 h 1228"/>
                <a:gd name="T8" fmla="*/ 0 w 1134"/>
                <a:gd name="T9" fmla="*/ 30 h 1228"/>
                <a:gd name="T10" fmla="*/ 1 w 1134"/>
                <a:gd name="T11" fmla="*/ 30 h 1228"/>
                <a:gd name="T12" fmla="*/ 1 w 1134"/>
                <a:gd name="T13" fmla="*/ 57 h 1228"/>
                <a:gd name="T14" fmla="*/ 1 w 1134"/>
                <a:gd name="T15" fmla="*/ 57 h 1228"/>
                <a:gd name="T16" fmla="*/ 0 60000 65536"/>
                <a:gd name="T17" fmla="*/ 0 60000 65536"/>
                <a:gd name="T18" fmla="*/ 0 60000 65536"/>
                <a:gd name="T19" fmla="*/ 0 60000 65536"/>
                <a:gd name="T20" fmla="*/ 0 60000 65536"/>
                <a:gd name="T21" fmla="*/ 0 60000 65536"/>
                <a:gd name="T22" fmla="*/ 0 60000 65536"/>
                <a:gd name="T23" fmla="*/ 0 60000 65536"/>
                <a:gd name="T24" fmla="*/ 0 w 1134"/>
                <a:gd name="T25" fmla="*/ 0 h 1228"/>
                <a:gd name="T26" fmla="*/ 1134 w 1134"/>
                <a:gd name="T27" fmla="*/ 1228 h 122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134" h="1228">
                  <a:moveTo>
                    <a:pt x="12" y="1228"/>
                  </a:moveTo>
                  <a:lnTo>
                    <a:pt x="1125" y="583"/>
                  </a:lnTo>
                  <a:lnTo>
                    <a:pt x="1134" y="7"/>
                  </a:lnTo>
                  <a:lnTo>
                    <a:pt x="1125" y="0"/>
                  </a:lnTo>
                  <a:lnTo>
                    <a:pt x="0" y="648"/>
                  </a:lnTo>
                  <a:lnTo>
                    <a:pt x="4" y="644"/>
                  </a:lnTo>
                  <a:lnTo>
                    <a:pt x="12" y="1224"/>
                  </a:lnTo>
                  <a:lnTo>
                    <a:pt x="8" y="1228"/>
                  </a:lnTo>
                </a:path>
              </a:pathLst>
            </a:custGeom>
            <a:gradFill rotWithShape="0">
              <a:gsLst>
                <a:gs pos="0">
                  <a:srgbClr val="339966">
                    <a:alpha val="65999"/>
                  </a:srgbClr>
                </a:gs>
                <a:gs pos="100000">
                  <a:srgbClr val="FFFFFF">
                    <a:alpha val="81000"/>
                  </a:srgbClr>
                </a:gs>
              </a:gsLst>
              <a:lin ang="5400000" scaled="1"/>
            </a:gradFill>
            <a:ln w="6350">
              <a:solidFill>
                <a:srgbClr val="000000">
                  <a:alpha val="65881"/>
                </a:srgbClr>
              </a:solidFill>
              <a:round/>
              <a:headEnd/>
              <a:tailEnd/>
            </a:ln>
          </p:spPr>
          <p:txBody>
            <a:bodyPr/>
            <a:lstStyle/>
            <a:p>
              <a:endParaRPr lang="en-US"/>
            </a:p>
          </p:txBody>
        </p:sp>
        <p:sp>
          <p:nvSpPr>
            <p:cNvPr id="9278" name="Freeform 821"/>
            <p:cNvSpPr>
              <a:spLocks noChangeAspect="1"/>
            </p:cNvSpPr>
            <p:nvPr/>
          </p:nvSpPr>
          <p:spPr bwMode="auto">
            <a:xfrm>
              <a:off x="10872" y="9343"/>
              <a:ext cx="705" cy="750"/>
            </a:xfrm>
            <a:custGeom>
              <a:avLst/>
              <a:gdLst>
                <a:gd name="T0" fmla="*/ 0 w 1963"/>
                <a:gd name="T1" fmla="*/ 5 h 2084"/>
                <a:gd name="T2" fmla="*/ 0 w 1963"/>
                <a:gd name="T3" fmla="*/ 3 h 2084"/>
                <a:gd name="T4" fmla="*/ 4 w 1963"/>
                <a:gd name="T5" fmla="*/ 0 h 2084"/>
                <a:gd name="T6" fmla="*/ 4 w 1963"/>
                <a:gd name="T7" fmla="*/ 2 h 2084"/>
                <a:gd name="T8" fmla="*/ 0 w 1963"/>
                <a:gd name="T9" fmla="*/ 5 h 2084"/>
                <a:gd name="T10" fmla="*/ 0 60000 65536"/>
                <a:gd name="T11" fmla="*/ 0 60000 65536"/>
                <a:gd name="T12" fmla="*/ 0 60000 65536"/>
                <a:gd name="T13" fmla="*/ 0 60000 65536"/>
                <a:gd name="T14" fmla="*/ 0 60000 65536"/>
                <a:gd name="T15" fmla="*/ 0 w 1963"/>
                <a:gd name="T16" fmla="*/ 0 h 2084"/>
                <a:gd name="T17" fmla="*/ 1963 w 1963"/>
                <a:gd name="T18" fmla="*/ 2084 h 2084"/>
              </a:gdLst>
              <a:ahLst/>
              <a:cxnLst>
                <a:cxn ang="T10">
                  <a:pos x="T0" y="T1"/>
                </a:cxn>
                <a:cxn ang="T11">
                  <a:pos x="T2" y="T3"/>
                </a:cxn>
                <a:cxn ang="T12">
                  <a:pos x="T4" y="T5"/>
                </a:cxn>
                <a:cxn ang="T13">
                  <a:pos x="T6" y="T7"/>
                </a:cxn>
                <a:cxn ang="T14">
                  <a:pos x="T8" y="T9"/>
                </a:cxn>
              </a:cxnLst>
              <a:rect l="T15" t="T16" r="T17" b="T18"/>
              <a:pathLst>
                <a:path w="1963" h="2084">
                  <a:moveTo>
                    <a:pt x="0" y="2084"/>
                  </a:moveTo>
                  <a:lnTo>
                    <a:pt x="0" y="1140"/>
                  </a:lnTo>
                  <a:lnTo>
                    <a:pt x="1963" y="0"/>
                  </a:lnTo>
                  <a:lnTo>
                    <a:pt x="1963" y="968"/>
                  </a:lnTo>
                  <a:lnTo>
                    <a:pt x="0" y="2084"/>
                  </a:lnTo>
                  <a:close/>
                </a:path>
              </a:pathLst>
            </a:custGeom>
            <a:solidFill>
              <a:srgbClr val="99CC00">
                <a:alpha val="65881"/>
              </a:srgbClr>
            </a:solidFill>
            <a:ln w="6350">
              <a:solidFill>
                <a:srgbClr val="000000">
                  <a:alpha val="65881"/>
                </a:srgbClr>
              </a:solidFill>
              <a:round/>
              <a:headEnd/>
              <a:tailEnd/>
            </a:ln>
          </p:spPr>
          <p:txBody>
            <a:bodyPr/>
            <a:lstStyle/>
            <a:p>
              <a:endParaRPr lang="en-US"/>
            </a:p>
          </p:txBody>
        </p:sp>
        <p:sp>
          <p:nvSpPr>
            <p:cNvPr id="9279" name="Freeform 822"/>
            <p:cNvSpPr>
              <a:spLocks noChangeAspect="1"/>
            </p:cNvSpPr>
            <p:nvPr/>
          </p:nvSpPr>
          <p:spPr bwMode="auto">
            <a:xfrm>
              <a:off x="10914" y="9429"/>
              <a:ext cx="626" cy="646"/>
            </a:xfrm>
            <a:custGeom>
              <a:avLst/>
              <a:gdLst>
                <a:gd name="T0" fmla="*/ 0 w 1741"/>
                <a:gd name="T1" fmla="*/ 4 h 1795"/>
                <a:gd name="T2" fmla="*/ 0 w 1741"/>
                <a:gd name="T3" fmla="*/ 3 h 1795"/>
                <a:gd name="T4" fmla="*/ 1 w 1741"/>
                <a:gd name="T5" fmla="*/ 1 h 1795"/>
                <a:gd name="T6" fmla="*/ 3 w 1741"/>
                <a:gd name="T7" fmla="*/ 0 h 1795"/>
                <a:gd name="T8" fmla="*/ 4 w 1741"/>
                <a:gd name="T9" fmla="*/ 0 h 1795"/>
                <a:gd name="T10" fmla="*/ 4 w 1741"/>
                <a:gd name="T11" fmla="*/ 2 h 1795"/>
                <a:gd name="T12" fmla="*/ 0 w 1741"/>
                <a:gd name="T13" fmla="*/ 4 h 1795"/>
                <a:gd name="T14" fmla="*/ 0 60000 65536"/>
                <a:gd name="T15" fmla="*/ 0 60000 65536"/>
                <a:gd name="T16" fmla="*/ 0 60000 65536"/>
                <a:gd name="T17" fmla="*/ 0 60000 65536"/>
                <a:gd name="T18" fmla="*/ 0 60000 65536"/>
                <a:gd name="T19" fmla="*/ 0 60000 65536"/>
                <a:gd name="T20" fmla="*/ 0 60000 65536"/>
                <a:gd name="T21" fmla="*/ 0 w 1741"/>
                <a:gd name="T22" fmla="*/ 0 h 1795"/>
                <a:gd name="T23" fmla="*/ 1741 w 1741"/>
                <a:gd name="T24" fmla="*/ 1795 h 179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41" h="1795">
                  <a:moveTo>
                    <a:pt x="0" y="1795"/>
                  </a:moveTo>
                  <a:lnTo>
                    <a:pt x="0" y="1175"/>
                  </a:lnTo>
                  <a:lnTo>
                    <a:pt x="585" y="303"/>
                  </a:lnTo>
                  <a:lnTo>
                    <a:pt x="1132" y="0"/>
                  </a:lnTo>
                  <a:lnTo>
                    <a:pt x="1741" y="162"/>
                  </a:lnTo>
                  <a:lnTo>
                    <a:pt x="1741" y="782"/>
                  </a:lnTo>
                  <a:lnTo>
                    <a:pt x="0" y="1795"/>
                  </a:lnTo>
                  <a:close/>
                </a:path>
              </a:pathLst>
            </a:custGeom>
            <a:solidFill>
              <a:srgbClr val="FFC22A">
                <a:alpha val="65881"/>
              </a:srgbClr>
            </a:solidFill>
            <a:ln w="6350">
              <a:solidFill>
                <a:srgbClr val="800000">
                  <a:alpha val="65881"/>
                </a:srgbClr>
              </a:solidFill>
              <a:round/>
              <a:headEnd/>
              <a:tailEnd/>
            </a:ln>
          </p:spPr>
          <p:txBody>
            <a:bodyPr/>
            <a:lstStyle/>
            <a:p>
              <a:endParaRPr lang="en-US"/>
            </a:p>
          </p:txBody>
        </p:sp>
        <p:grpSp>
          <p:nvGrpSpPr>
            <p:cNvPr id="9280" name="Group 823"/>
            <p:cNvGrpSpPr>
              <a:grpSpLocks noChangeAspect="1"/>
            </p:cNvGrpSpPr>
            <p:nvPr/>
          </p:nvGrpSpPr>
          <p:grpSpPr bwMode="auto">
            <a:xfrm>
              <a:off x="10961" y="9591"/>
              <a:ext cx="189" cy="295"/>
              <a:chOff x="11073" y="3190"/>
              <a:chExt cx="315" cy="491"/>
            </a:xfrm>
          </p:grpSpPr>
          <p:sp>
            <p:nvSpPr>
              <p:cNvPr id="9299" name="Oval 824"/>
              <p:cNvSpPr>
                <a:spLocks noChangeAspect="1" noChangeArrowheads="1"/>
              </p:cNvSpPr>
              <p:nvPr/>
            </p:nvSpPr>
            <p:spPr bwMode="auto">
              <a:xfrm rot="6992900">
                <a:off x="10985" y="3278"/>
                <a:ext cx="491" cy="315"/>
              </a:xfrm>
              <a:prstGeom prst="ellipse">
                <a:avLst/>
              </a:prstGeom>
              <a:solidFill>
                <a:srgbClr val="FFCC00">
                  <a:alpha val="65881"/>
                </a:srgbClr>
              </a:solidFill>
              <a:ln w="9525">
                <a:solidFill>
                  <a:srgbClr val="000000">
                    <a:alpha val="65881"/>
                  </a:srgbClr>
                </a:solidFill>
                <a:round/>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IN" altLang="en-US"/>
              </a:p>
            </p:txBody>
          </p:sp>
          <p:sp>
            <p:nvSpPr>
              <p:cNvPr id="9300" name="Oval 825"/>
              <p:cNvSpPr>
                <a:spLocks noChangeAspect="1" noChangeArrowheads="1"/>
              </p:cNvSpPr>
              <p:nvPr/>
            </p:nvSpPr>
            <p:spPr bwMode="auto">
              <a:xfrm rot="6992900">
                <a:off x="11041" y="3313"/>
                <a:ext cx="380" cy="243"/>
              </a:xfrm>
              <a:prstGeom prst="ellipse">
                <a:avLst/>
              </a:prstGeom>
              <a:solidFill>
                <a:srgbClr val="FFFF00">
                  <a:alpha val="65881"/>
                </a:srgbClr>
              </a:solidFill>
              <a:ln w="9525">
                <a:solidFill>
                  <a:srgbClr val="000000">
                    <a:alpha val="65881"/>
                  </a:srgbClr>
                </a:solidFill>
                <a:round/>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IN" altLang="en-US"/>
              </a:p>
            </p:txBody>
          </p:sp>
          <p:sp>
            <p:nvSpPr>
              <p:cNvPr id="9301" name="Oval 826"/>
              <p:cNvSpPr>
                <a:spLocks noChangeAspect="1" noChangeArrowheads="1"/>
              </p:cNvSpPr>
              <p:nvPr/>
            </p:nvSpPr>
            <p:spPr bwMode="auto">
              <a:xfrm rot="6992900">
                <a:off x="11093" y="3345"/>
                <a:ext cx="281" cy="180"/>
              </a:xfrm>
              <a:prstGeom prst="ellipse">
                <a:avLst/>
              </a:prstGeom>
              <a:solidFill>
                <a:srgbClr val="FFFF99">
                  <a:alpha val="65881"/>
                </a:srgbClr>
              </a:solidFill>
              <a:ln w="9525">
                <a:solidFill>
                  <a:srgbClr val="000000">
                    <a:alpha val="65881"/>
                  </a:srgbClr>
                </a:solidFill>
                <a:round/>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IN" altLang="en-US"/>
              </a:p>
            </p:txBody>
          </p:sp>
        </p:grpSp>
        <p:grpSp>
          <p:nvGrpSpPr>
            <p:cNvPr id="9281" name="Group 827"/>
            <p:cNvGrpSpPr>
              <a:grpSpLocks noChangeAspect="1"/>
            </p:cNvGrpSpPr>
            <p:nvPr/>
          </p:nvGrpSpPr>
          <p:grpSpPr bwMode="auto">
            <a:xfrm>
              <a:off x="11314" y="9386"/>
              <a:ext cx="189" cy="295"/>
              <a:chOff x="11073" y="3190"/>
              <a:chExt cx="315" cy="491"/>
            </a:xfrm>
          </p:grpSpPr>
          <p:sp>
            <p:nvSpPr>
              <p:cNvPr id="9296" name="Oval 828"/>
              <p:cNvSpPr>
                <a:spLocks noChangeAspect="1" noChangeArrowheads="1"/>
              </p:cNvSpPr>
              <p:nvPr/>
            </p:nvSpPr>
            <p:spPr bwMode="auto">
              <a:xfrm rot="6992900">
                <a:off x="10985" y="3278"/>
                <a:ext cx="491" cy="315"/>
              </a:xfrm>
              <a:prstGeom prst="ellipse">
                <a:avLst/>
              </a:prstGeom>
              <a:solidFill>
                <a:srgbClr val="FFCC00">
                  <a:alpha val="65881"/>
                </a:srgbClr>
              </a:solidFill>
              <a:ln w="9525">
                <a:solidFill>
                  <a:srgbClr val="000000">
                    <a:alpha val="65881"/>
                  </a:srgbClr>
                </a:solidFill>
                <a:round/>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IN" altLang="en-US"/>
              </a:p>
            </p:txBody>
          </p:sp>
          <p:sp>
            <p:nvSpPr>
              <p:cNvPr id="9297" name="Oval 829"/>
              <p:cNvSpPr>
                <a:spLocks noChangeAspect="1" noChangeArrowheads="1"/>
              </p:cNvSpPr>
              <p:nvPr/>
            </p:nvSpPr>
            <p:spPr bwMode="auto">
              <a:xfrm rot="6992900">
                <a:off x="11041" y="3313"/>
                <a:ext cx="380" cy="243"/>
              </a:xfrm>
              <a:prstGeom prst="ellipse">
                <a:avLst/>
              </a:prstGeom>
              <a:solidFill>
                <a:srgbClr val="FFFF00">
                  <a:alpha val="65881"/>
                </a:srgbClr>
              </a:solidFill>
              <a:ln w="9525">
                <a:solidFill>
                  <a:srgbClr val="000000">
                    <a:alpha val="65881"/>
                  </a:srgbClr>
                </a:solidFill>
                <a:round/>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IN" altLang="en-US"/>
              </a:p>
            </p:txBody>
          </p:sp>
          <p:sp>
            <p:nvSpPr>
              <p:cNvPr id="9298" name="Oval 830"/>
              <p:cNvSpPr>
                <a:spLocks noChangeAspect="1" noChangeArrowheads="1"/>
              </p:cNvSpPr>
              <p:nvPr/>
            </p:nvSpPr>
            <p:spPr bwMode="auto">
              <a:xfrm rot="6992900">
                <a:off x="11093" y="3345"/>
                <a:ext cx="281" cy="180"/>
              </a:xfrm>
              <a:prstGeom prst="ellipse">
                <a:avLst/>
              </a:prstGeom>
              <a:solidFill>
                <a:srgbClr val="FFFF99">
                  <a:alpha val="65881"/>
                </a:srgbClr>
              </a:solidFill>
              <a:ln w="9525">
                <a:solidFill>
                  <a:srgbClr val="000000">
                    <a:alpha val="65881"/>
                  </a:srgbClr>
                </a:solidFill>
                <a:round/>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IN" altLang="en-US"/>
              </a:p>
            </p:txBody>
          </p:sp>
        </p:grpSp>
        <p:grpSp>
          <p:nvGrpSpPr>
            <p:cNvPr id="9282" name="Group 831"/>
            <p:cNvGrpSpPr>
              <a:grpSpLocks noChangeAspect="1"/>
            </p:cNvGrpSpPr>
            <p:nvPr/>
          </p:nvGrpSpPr>
          <p:grpSpPr bwMode="auto">
            <a:xfrm>
              <a:off x="10690" y="10109"/>
              <a:ext cx="186" cy="564"/>
              <a:chOff x="8672" y="2253"/>
              <a:chExt cx="310" cy="940"/>
            </a:xfrm>
          </p:grpSpPr>
          <p:sp>
            <p:nvSpPr>
              <p:cNvPr id="9290" name="Arc 832"/>
              <p:cNvSpPr>
                <a:spLocks noChangeAspect="1"/>
              </p:cNvSpPr>
              <p:nvPr/>
            </p:nvSpPr>
            <p:spPr bwMode="auto">
              <a:xfrm rot="1668526" flipH="1">
                <a:off x="8672" y="2661"/>
                <a:ext cx="118" cy="212"/>
              </a:xfrm>
              <a:custGeom>
                <a:avLst/>
                <a:gdLst>
                  <a:gd name="T0" fmla="*/ 0 w 34577"/>
                  <a:gd name="T1" fmla="*/ 0 h 36269"/>
                  <a:gd name="T2" fmla="*/ 0 w 34577"/>
                  <a:gd name="T3" fmla="*/ 0 h 36269"/>
                  <a:gd name="T4" fmla="*/ 0 w 34577"/>
                  <a:gd name="T5" fmla="*/ 0 h 36269"/>
                  <a:gd name="T6" fmla="*/ 0 60000 65536"/>
                  <a:gd name="T7" fmla="*/ 0 60000 65536"/>
                  <a:gd name="T8" fmla="*/ 0 60000 65536"/>
                  <a:gd name="T9" fmla="*/ 0 w 34577"/>
                  <a:gd name="T10" fmla="*/ 0 h 36269"/>
                  <a:gd name="T11" fmla="*/ 34577 w 34577"/>
                  <a:gd name="T12" fmla="*/ 36269 h 36269"/>
                </a:gdLst>
                <a:ahLst/>
                <a:cxnLst>
                  <a:cxn ang="T6">
                    <a:pos x="T0" y="T1"/>
                  </a:cxn>
                  <a:cxn ang="T7">
                    <a:pos x="T2" y="T3"/>
                  </a:cxn>
                  <a:cxn ang="T8">
                    <a:pos x="T4" y="T5"/>
                  </a:cxn>
                </a:cxnLst>
                <a:rect l="T9" t="T10" r="T11" b="T12"/>
                <a:pathLst>
                  <a:path w="34577" h="36269" fill="none" extrusionOk="0">
                    <a:moveTo>
                      <a:pt x="28831" y="-1"/>
                    </a:moveTo>
                    <a:cubicBezTo>
                      <a:pt x="32525" y="3991"/>
                      <a:pt x="34577" y="9230"/>
                      <a:pt x="34577" y="14669"/>
                    </a:cubicBezTo>
                    <a:cubicBezTo>
                      <a:pt x="34577" y="26598"/>
                      <a:pt x="24906" y="36269"/>
                      <a:pt x="12977" y="36269"/>
                    </a:cubicBezTo>
                    <a:cubicBezTo>
                      <a:pt x="8295" y="36269"/>
                      <a:pt x="3741" y="34748"/>
                      <a:pt x="-1" y="31935"/>
                    </a:cubicBezTo>
                  </a:path>
                  <a:path w="34577" h="36269" stroke="0" extrusionOk="0">
                    <a:moveTo>
                      <a:pt x="28831" y="-1"/>
                    </a:moveTo>
                    <a:cubicBezTo>
                      <a:pt x="32525" y="3991"/>
                      <a:pt x="34577" y="9230"/>
                      <a:pt x="34577" y="14669"/>
                    </a:cubicBezTo>
                    <a:cubicBezTo>
                      <a:pt x="34577" y="26598"/>
                      <a:pt x="24906" y="36269"/>
                      <a:pt x="12977" y="36269"/>
                    </a:cubicBezTo>
                    <a:cubicBezTo>
                      <a:pt x="8295" y="36269"/>
                      <a:pt x="3741" y="34748"/>
                      <a:pt x="-1" y="31935"/>
                    </a:cubicBezTo>
                    <a:lnTo>
                      <a:pt x="12977" y="14669"/>
                    </a:lnTo>
                    <a:lnTo>
                      <a:pt x="28831" y="-1"/>
                    </a:lnTo>
                    <a:close/>
                  </a:path>
                </a:pathLst>
              </a:custGeom>
              <a:solidFill>
                <a:srgbClr val="ADCCB9">
                  <a:alpha val="65881"/>
                </a:srgbClr>
              </a:solidFill>
              <a:ln w="9525">
                <a:solidFill>
                  <a:srgbClr val="000000">
                    <a:alpha val="65881"/>
                  </a:srgbClr>
                </a:solidFill>
                <a:round/>
                <a:headEnd/>
                <a:tailEnd/>
              </a:ln>
            </p:spPr>
            <p:txBody>
              <a:bodyPr/>
              <a:lstStyle/>
              <a:p>
                <a:endParaRPr lang="en-US"/>
              </a:p>
            </p:txBody>
          </p:sp>
          <p:sp>
            <p:nvSpPr>
              <p:cNvPr id="9291" name="Freeform 833"/>
              <p:cNvSpPr>
                <a:spLocks noChangeAspect="1"/>
              </p:cNvSpPr>
              <p:nvPr/>
            </p:nvSpPr>
            <p:spPr bwMode="auto">
              <a:xfrm>
                <a:off x="8750" y="2253"/>
                <a:ext cx="228" cy="934"/>
              </a:xfrm>
              <a:custGeom>
                <a:avLst/>
                <a:gdLst>
                  <a:gd name="T0" fmla="*/ 0 w 228"/>
                  <a:gd name="T1" fmla="*/ 128 h 934"/>
                  <a:gd name="T2" fmla="*/ 228 w 228"/>
                  <a:gd name="T3" fmla="*/ 0 h 934"/>
                  <a:gd name="T4" fmla="*/ 228 w 228"/>
                  <a:gd name="T5" fmla="*/ 802 h 934"/>
                  <a:gd name="T6" fmla="*/ 0 w 228"/>
                  <a:gd name="T7" fmla="*/ 934 h 934"/>
                  <a:gd name="T8" fmla="*/ 0 w 228"/>
                  <a:gd name="T9" fmla="*/ 128 h 934"/>
                  <a:gd name="T10" fmla="*/ 0 60000 65536"/>
                  <a:gd name="T11" fmla="*/ 0 60000 65536"/>
                  <a:gd name="T12" fmla="*/ 0 60000 65536"/>
                  <a:gd name="T13" fmla="*/ 0 60000 65536"/>
                  <a:gd name="T14" fmla="*/ 0 60000 65536"/>
                  <a:gd name="T15" fmla="*/ 0 w 228"/>
                  <a:gd name="T16" fmla="*/ 0 h 934"/>
                  <a:gd name="T17" fmla="*/ 228 w 228"/>
                  <a:gd name="T18" fmla="*/ 934 h 934"/>
                </a:gdLst>
                <a:ahLst/>
                <a:cxnLst>
                  <a:cxn ang="T10">
                    <a:pos x="T0" y="T1"/>
                  </a:cxn>
                  <a:cxn ang="T11">
                    <a:pos x="T2" y="T3"/>
                  </a:cxn>
                  <a:cxn ang="T12">
                    <a:pos x="T4" y="T5"/>
                  </a:cxn>
                  <a:cxn ang="T13">
                    <a:pos x="T6" y="T7"/>
                  </a:cxn>
                  <a:cxn ang="T14">
                    <a:pos x="T8" y="T9"/>
                  </a:cxn>
                </a:cxnLst>
                <a:rect l="T15" t="T16" r="T17" b="T18"/>
                <a:pathLst>
                  <a:path w="228" h="934">
                    <a:moveTo>
                      <a:pt x="0" y="128"/>
                    </a:moveTo>
                    <a:lnTo>
                      <a:pt x="228" y="0"/>
                    </a:lnTo>
                    <a:lnTo>
                      <a:pt x="228" y="802"/>
                    </a:lnTo>
                    <a:lnTo>
                      <a:pt x="0" y="934"/>
                    </a:lnTo>
                    <a:lnTo>
                      <a:pt x="0" y="128"/>
                    </a:lnTo>
                    <a:close/>
                  </a:path>
                </a:pathLst>
              </a:custGeom>
              <a:solidFill>
                <a:srgbClr val="ADCCB9">
                  <a:alpha val="65881"/>
                </a:srgbClr>
              </a:solidFill>
              <a:ln w="9525">
                <a:solidFill>
                  <a:srgbClr val="000000">
                    <a:alpha val="65881"/>
                  </a:srgbClr>
                </a:solidFill>
                <a:round/>
                <a:headEnd/>
                <a:tailEnd/>
              </a:ln>
            </p:spPr>
            <p:txBody>
              <a:bodyPr/>
              <a:lstStyle/>
              <a:p>
                <a:endParaRPr lang="en-US"/>
              </a:p>
            </p:txBody>
          </p:sp>
          <p:sp>
            <p:nvSpPr>
              <p:cNvPr id="9292" name="Line 834"/>
              <p:cNvSpPr>
                <a:spLocks noChangeAspect="1" noChangeShapeType="1"/>
              </p:cNvSpPr>
              <p:nvPr/>
            </p:nvSpPr>
            <p:spPr bwMode="auto">
              <a:xfrm>
                <a:off x="8750" y="2391"/>
                <a:ext cx="0" cy="802"/>
              </a:xfrm>
              <a:prstGeom prst="line">
                <a:avLst/>
              </a:prstGeom>
              <a:noFill/>
              <a:ln w="9525">
                <a:solidFill>
                  <a:srgbClr val="000000">
                    <a:alpha val="65881"/>
                  </a:srgbClr>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93" name="Line 835"/>
              <p:cNvSpPr>
                <a:spLocks noChangeAspect="1" noChangeShapeType="1"/>
              </p:cNvSpPr>
              <p:nvPr/>
            </p:nvSpPr>
            <p:spPr bwMode="auto">
              <a:xfrm flipV="1">
                <a:off x="8750" y="2253"/>
                <a:ext cx="222" cy="128"/>
              </a:xfrm>
              <a:prstGeom prst="line">
                <a:avLst/>
              </a:prstGeom>
              <a:noFill/>
              <a:ln w="9525">
                <a:solidFill>
                  <a:srgbClr val="000000">
                    <a:alpha val="65881"/>
                  </a:srgbClr>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94" name="Line 836"/>
              <p:cNvSpPr>
                <a:spLocks noChangeAspect="1" noChangeShapeType="1"/>
              </p:cNvSpPr>
              <p:nvPr/>
            </p:nvSpPr>
            <p:spPr bwMode="auto">
              <a:xfrm flipV="1">
                <a:off x="8760" y="3059"/>
                <a:ext cx="222" cy="128"/>
              </a:xfrm>
              <a:prstGeom prst="line">
                <a:avLst/>
              </a:prstGeom>
              <a:noFill/>
              <a:ln w="9525">
                <a:solidFill>
                  <a:srgbClr val="000000">
                    <a:alpha val="65881"/>
                  </a:srgbClr>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95" name="Line 837"/>
              <p:cNvSpPr>
                <a:spLocks noChangeAspect="1" noChangeShapeType="1"/>
              </p:cNvSpPr>
              <p:nvPr/>
            </p:nvSpPr>
            <p:spPr bwMode="auto">
              <a:xfrm>
                <a:off x="8978" y="2253"/>
                <a:ext cx="0" cy="802"/>
              </a:xfrm>
              <a:prstGeom prst="line">
                <a:avLst/>
              </a:prstGeom>
              <a:noFill/>
              <a:ln w="9525">
                <a:solidFill>
                  <a:srgbClr val="000000">
                    <a:alpha val="65881"/>
                  </a:srgbClr>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9283" name="Group 838"/>
            <p:cNvGrpSpPr>
              <a:grpSpLocks noChangeAspect="1"/>
            </p:cNvGrpSpPr>
            <p:nvPr/>
          </p:nvGrpSpPr>
          <p:grpSpPr bwMode="auto">
            <a:xfrm flipH="1" flipV="1">
              <a:off x="11591" y="9607"/>
              <a:ext cx="186" cy="564"/>
              <a:chOff x="8672" y="2253"/>
              <a:chExt cx="310" cy="940"/>
            </a:xfrm>
          </p:grpSpPr>
          <p:sp>
            <p:nvSpPr>
              <p:cNvPr id="9284" name="Arc 839"/>
              <p:cNvSpPr>
                <a:spLocks noChangeAspect="1"/>
              </p:cNvSpPr>
              <p:nvPr/>
            </p:nvSpPr>
            <p:spPr bwMode="auto">
              <a:xfrm rot="1668526" flipH="1">
                <a:off x="8672" y="2661"/>
                <a:ext cx="118" cy="212"/>
              </a:xfrm>
              <a:custGeom>
                <a:avLst/>
                <a:gdLst>
                  <a:gd name="T0" fmla="*/ 0 w 34577"/>
                  <a:gd name="T1" fmla="*/ 0 h 36269"/>
                  <a:gd name="T2" fmla="*/ 0 w 34577"/>
                  <a:gd name="T3" fmla="*/ 0 h 36269"/>
                  <a:gd name="T4" fmla="*/ 0 w 34577"/>
                  <a:gd name="T5" fmla="*/ 0 h 36269"/>
                  <a:gd name="T6" fmla="*/ 0 60000 65536"/>
                  <a:gd name="T7" fmla="*/ 0 60000 65536"/>
                  <a:gd name="T8" fmla="*/ 0 60000 65536"/>
                  <a:gd name="T9" fmla="*/ 0 w 34577"/>
                  <a:gd name="T10" fmla="*/ 0 h 36269"/>
                  <a:gd name="T11" fmla="*/ 34577 w 34577"/>
                  <a:gd name="T12" fmla="*/ 36269 h 36269"/>
                </a:gdLst>
                <a:ahLst/>
                <a:cxnLst>
                  <a:cxn ang="T6">
                    <a:pos x="T0" y="T1"/>
                  </a:cxn>
                  <a:cxn ang="T7">
                    <a:pos x="T2" y="T3"/>
                  </a:cxn>
                  <a:cxn ang="T8">
                    <a:pos x="T4" y="T5"/>
                  </a:cxn>
                </a:cxnLst>
                <a:rect l="T9" t="T10" r="T11" b="T12"/>
                <a:pathLst>
                  <a:path w="34577" h="36269" fill="none" extrusionOk="0">
                    <a:moveTo>
                      <a:pt x="28831" y="-1"/>
                    </a:moveTo>
                    <a:cubicBezTo>
                      <a:pt x="32525" y="3991"/>
                      <a:pt x="34577" y="9230"/>
                      <a:pt x="34577" y="14669"/>
                    </a:cubicBezTo>
                    <a:cubicBezTo>
                      <a:pt x="34577" y="26598"/>
                      <a:pt x="24906" y="36269"/>
                      <a:pt x="12977" y="36269"/>
                    </a:cubicBezTo>
                    <a:cubicBezTo>
                      <a:pt x="8295" y="36269"/>
                      <a:pt x="3741" y="34748"/>
                      <a:pt x="-1" y="31935"/>
                    </a:cubicBezTo>
                  </a:path>
                  <a:path w="34577" h="36269" stroke="0" extrusionOk="0">
                    <a:moveTo>
                      <a:pt x="28831" y="-1"/>
                    </a:moveTo>
                    <a:cubicBezTo>
                      <a:pt x="32525" y="3991"/>
                      <a:pt x="34577" y="9230"/>
                      <a:pt x="34577" y="14669"/>
                    </a:cubicBezTo>
                    <a:cubicBezTo>
                      <a:pt x="34577" y="26598"/>
                      <a:pt x="24906" y="36269"/>
                      <a:pt x="12977" y="36269"/>
                    </a:cubicBezTo>
                    <a:cubicBezTo>
                      <a:pt x="8295" y="36269"/>
                      <a:pt x="3741" y="34748"/>
                      <a:pt x="-1" y="31935"/>
                    </a:cubicBezTo>
                    <a:lnTo>
                      <a:pt x="12977" y="14669"/>
                    </a:lnTo>
                    <a:lnTo>
                      <a:pt x="28831" y="-1"/>
                    </a:lnTo>
                    <a:close/>
                  </a:path>
                </a:pathLst>
              </a:custGeom>
              <a:solidFill>
                <a:srgbClr val="ADCCB9">
                  <a:alpha val="65881"/>
                </a:srgbClr>
              </a:solidFill>
              <a:ln w="9525">
                <a:solidFill>
                  <a:srgbClr val="000000">
                    <a:alpha val="65881"/>
                  </a:srgbClr>
                </a:solidFill>
                <a:round/>
                <a:headEnd/>
                <a:tailEnd/>
              </a:ln>
            </p:spPr>
            <p:txBody>
              <a:bodyPr/>
              <a:lstStyle/>
              <a:p>
                <a:endParaRPr lang="en-US"/>
              </a:p>
            </p:txBody>
          </p:sp>
          <p:sp>
            <p:nvSpPr>
              <p:cNvPr id="9285" name="Freeform 840"/>
              <p:cNvSpPr>
                <a:spLocks noChangeAspect="1"/>
              </p:cNvSpPr>
              <p:nvPr/>
            </p:nvSpPr>
            <p:spPr bwMode="auto">
              <a:xfrm>
                <a:off x="8750" y="2253"/>
                <a:ext cx="228" cy="934"/>
              </a:xfrm>
              <a:custGeom>
                <a:avLst/>
                <a:gdLst>
                  <a:gd name="T0" fmla="*/ 0 w 228"/>
                  <a:gd name="T1" fmla="*/ 128 h 934"/>
                  <a:gd name="T2" fmla="*/ 228 w 228"/>
                  <a:gd name="T3" fmla="*/ 0 h 934"/>
                  <a:gd name="T4" fmla="*/ 228 w 228"/>
                  <a:gd name="T5" fmla="*/ 802 h 934"/>
                  <a:gd name="T6" fmla="*/ 0 w 228"/>
                  <a:gd name="T7" fmla="*/ 934 h 934"/>
                  <a:gd name="T8" fmla="*/ 0 w 228"/>
                  <a:gd name="T9" fmla="*/ 128 h 934"/>
                  <a:gd name="T10" fmla="*/ 0 60000 65536"/>
                  <a:gd name="T11" fmla="*/ 0 60000 65536"/>
                  <a:gd name="T12" fmla="*/ 0 60000 65536"/>
                  <a:gd name="T13" fmla="*/ 0 60000 65536"/>
                  <a:gd name="T14" fmla="*/ 0 60000 65536"/>
                  <a:gd name="T15" fmla="*/ 0 w 228"/>
                  <a:gd name="T16" fmla="*/ 0 h 934"/>
                  <a:gd name="T17" fmla="*/ 228 w 228"/>
                  <a:gd name="T18" fmla="*/ 934 h 934"/>
                </a:gdLst>
                <a:ahLst/>
                <a:cxnLst>
                  <a:cxn ang="T10">
                    <a:pos x="T0" y="T1"/>
                  </a:cxn>
                  <a:cxn ang="T11">
                    <a:pos x="T2" y="T3"/>
                  </a:cxn>
                  <a:cxn ang="T12">
                    <a:pos x="T4" y="T5"/>
                  </a:cxn>
                  <a:cxn ang="T13">
                    <a:pos x="T6" y="T7"/>
                  </a:cxn>
                  <a:cxn ang="T14">
                    <a:pos x="T8" y="T9"/>
                  </a:cxn>
                </a:cxnLst>
                <a:rect l="T15" t="T16" r="T17" b="T18"/>
                <a:pathLst>
                  <a:path w="228" h="934">
                    <a:moveTo>
                      <a:pt x="0" y="128"/>
                    </a:moveTo>
                    <a:lnTo>
                      <a:pt x="228" y="0"/>
                    </a:lnTo>
                    <a:lnTo>
                      <a:pt x="228" y="802"/>
                    </a:lnTo>
                    <a:lnTo>
                      <a:pt x="0" y="934"/>
                    </a:lnTo>
                    <a:lnTo>
                      <a:pt x="0" y="128"/>
                    </a:lnTo>
                    <a:close/>
                  </a:path>
                </a:pathLst>
              </a:custGeom>
              <a:solidFill>
                <a:srgbClr val="ADCCB9">
                  <a:alpha val="65881"/>
                </a:srgbClr>
              </a:solidFill>
              <a:ln w="9525">
                <a:solidFill>
                  <a:srgbClr val="000000">
                    <a:alpha val="65881"/>
                  </a:srgbClr>
                </a:solidFill>
                <a:round/>
                <a:headEnd/>
                <a:tailEnd/>
              </a:ln>
            </p:spPr>
            <p:txBody>
              <a:bodyPr/>
              <a:lstStyle/>
              <a:p>
                <a:endParaRPr lang="en-US"/>
              </a:p>
            </p:txBody>
          </p:sp>
          <p:sp>
            <p:nvSpPr>
              <p:cNvPr id="9286" name="Line 841"/>
              <p:cNvSpPr>
                <a:spLocks noChangeAspect="1" noChangeShapeType="1"/>
              </p:cNvSpPr>
              <p:nvPr/>
            </p:nvSpPr>
            <p:spPr bwMode="auto">
              <a:xfrm>
                <a:off x="8750" y="2391"/>
                <a:ext cx="0" cy="802"/>
              </a:xfrm>
              <a:prstGeom prst="line">
                <a:avLst/>
              </a:prstGeom>
              <a:noFill/>
              <a:ln w="9525">
                <a:solidFill>
                  <a:srgbClr val="000000">
                    <a:alpha val="65881"/>
                  </a:srgbClr>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87" name="Line 842"/>
              <p:cNvSpPr>
                <a:spLocks noChangeAspect="1" noChangeShapeType="1"/>
              </p:cNvSpPr>
              <p:nvPr/>
            </p:nvSpPr>
            <p:spPr bwMode="auto">
              <a:xfrm flipV="1">
                <a:off x="8750" y="2253"/>
                <a:ext cx="222" cy="128"/>
              </a:xfrm>
              <a:prstGeom prst="line">
                <a:avLst/>
              </a:prstGeom>
              <a:noFill/>
              <a:ln w="9525">
                <a:solidFill>
                  <a:srgbClr val="000000">
                    <a:alpha val="65881"/>
                  </a:srgbClr>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88" name="Line 843"/>
              <p:cNvSpPr>
                <a:spLocks noChangeAspect="1" noChangeShapeType="1"/>
              </p:cNvSpPr>
              <p:nvPr/>
            </p:nvSpPr>
            <p:spPr bwMode="auto">
              <a:xfrm flipV="1">
                <a:off x="8760" y="3059"/>
                <a:ext cx="222" cy="128"/>
              </a:xfrm>
              <a:prstGeom prst="line">
                <a:avLst/>
              </a:prstGeom>
              <a:noFill/>
              <a:ln w="9525">
                <a:solidFill>
                  <a:srgbClr val="000000">
                    <a:alpha val="65881"/>
                  </a:srgbClr>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89" name="Line 844"/>
              <p:cNvSpPr>
                <a:spLocks noChangeAspect="1" noChangeShapeType="1"/>
              </p:cNvSpPr>
              <p:nvPr/>
            </p:nvSpPr>
            <p:spPr bwMode="auto">
              <a:xfrm>
                <a:off x="8978" y="2253"/>
                <a:ext cx="0" cy="802"/>
              </a:xfrm>
              <a:prstGeom prst="line">
                <a:avLst/>
              </a:prstGeom>
              <a:noFill/>
              <a:ln w="9525">
                <a:solidFill>
                  <a:srgbClr val="000000">
                    <a:alpha val="65881"/>
                  </a:srgbClr>
                </a:solidFill>
                <a:round/>
                <a:headEnd/>
                <a:tailEnd/>
              </a:ln>
              <a:extLst>
                <a:ext uri="{909E8E84-426E-40DD-AFC4-6F175D3DCCD1}">
                  <a14:hiddenFill xmlns:a14="http://schemas.microsoft.com/office/drawing/2010/main">
                    <a:noFill/>
                  </a14:hiddenFill>
                </a:ext>
              </a:extLst>
            </p:spPr>
            <p:txBody>
              <a:bodyPr/>
              <a:lstStyle/>
              <a:p>
                <a:endParaRPr lang="en-US"/>
              </a:p>
            </p:txBody>
          </p:sp>
        </p:grpSp>
      </p:grpSp>
      <p:grpSp>
        <p:nvGrpSpPr>
          <p:cNvPr id="18533" name="Group 891"/>
          <p:cNvGrpSpPr>
            <a:grpSpLocks noChangeAspect="1"/>
          </p:cNvGrpSpPr>
          <p:nvPr/>
        </p:nvGrpSpPr>
        <p:grpSpPr bwMode="auto">
          <a:xfrm>
            <a:off x="6959600" y="4095750"/>
            <a:ext cx="717550" cy="704850"/>
            <a:chOff x="5579" y="6870"/>
            <a:chExt cx="3213" cy="3163"/>
          </a:xfrm>
        </p:grpSpPr>
        <p:sp>
          <p:nvSpPr>
            <p:cNvPr id="9230" name="Line 892"/>
            <p:cNvSpPr>
              <a:spLocks noChangeAspect="1" noChangeShapeType="1"/>
            </p:cNvSpPr>
            <p:nvPr/>
          </p:nvSpPr>
          <p:spPr bwMode="auto">
            <a:xfrm rot="-3600000">
              <a:off x="6724" y="8223"/>
              <a:ext cx="0" cy="188"/>
            </a:xfrm>
            <a:prstGeom prst="line">
              <a:avLst/>
            </a:prstGeom>
            <a:noFill/>
            <a:ln w="6350">
              <a:solidFill>
                <a:srgbClr val="800000">
                  <a:alpha val="65881"/>
                </a:srgbClr>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9231" name="Group 893"/>
            <p:cNvGrpSpPr>
              <a:grpSpLocks noChangeAspect="1"/>
            </p:cNvGrpSpPr>
            <p:nvPr/>
          </p:nvGrpSpPr>
          <p:grpSpPr bwMode="auto">
            <a:xfrm>
              <a:off x="6609" y="7574"/>
              <a:ext cx="190" cy="664"/>
              <a:chOff x="2729" y="5566"/>
              <a:chExt cx="190" cy="664"/>
            </a:xfrm>
          </p:grpSpPr>
          <p:sp>
            <p:nvSpPr>
              <p:cNvPr id="9265" name="Freeform 894"/>
              <p:cNvSpPr>
                <a:spLocks noChangeAspect="1"/>
              </p:cNvSpPr>
              <p:nvPr/>
            </p:nvSpPr>
            <p:spPr bwMode="auto">
              <a:xfrm>
                <a:off x="2746" y="5566"/>
                <a:ext cx="157" cy="664"/>
              </a:xfrm>
              <a:custGeom>
                <a:avLst/>
                <a:gdLst>
                  <a:gd name="T0" fmla="*/ 12 w 262"/>
                  <a:gd name="T1" fmla="*/ 7 h 1107"/>
                  <a:gd name="T2" fmla="*/ 0 w 262"/>
                  <a:gd name="T3" fmla="*/ 0 h 1107"/>
                  <a:gd name="T4" fmla="*/ 0 w 262"/>
                  <a:gd name="T5" fmla="*/ 45 h 1107"/>
                  <a:gd name="T6" fmla="*/ 12 w 262"/>
                  <a:gd name="T7" fmla="*/ 52 h 1107"/>
                  <a:gd name="T8" fmla="*/ 12 w 262"/>
                  <a:gd name="T9" fmla="*/ 7 h 1107"/>
                  <a:gd name="T10" fmla="*/ 0 60000 65536"/>
                  <a:gd name="T11" fmla="*/ 0 60000 65536"/>
                  <a:gd name="T12" fmla="*/ 0 60000 65536"/>
                  <a:gd name="T13" fmla="*/ 0 60000 65536"/>
                  <a:gd name="T14" fmla="*/ 0 60000 65536"/>
                  <a:gd name="T15" fmla="*/ 0 w 262"/>
                  <a:gd name="T16" fmla="*/ 0 h 1107"/>
                  <a:gd name="T17" fmla="*/ 262 w 262"/>
                  <a:gd name="T18" fmla="*/ 1107 h 1107"/>
                </a:gdLst>
                <a:ahLst/>
                <a:cxnLst>
                  <a:cxn ang="T10">
                    <a:pos x="T0" y="T1"/>
                  </a:cxn>
                  <a:cxn ang="T11">
                    <a:pos x="T2" y="T3"/>
                  </a:cxn>
                  <a:cxn ang="T12">
                    <a:pos x="T4" y="T5"/>
                  </a:cxn>
                  <a:cxn ang="T13">
                    <a:pos x="T6" y="T7"/>
                  </a:cxn>
                  <a:cxn ang="T14">
                    <a:pos x="T8" y="T9"/>
                  </a:cxn>
                </a:cxnLst>
                <a:rect l="T15" t="T16" r="T17" b="T18"/>
                <a:pathLst>
                  <a:path w="262" h="1107">
                    <a:moveTo>
                      <a:pt x="262" y="143"/>
                    </a:moveTo>
                    <a:lnTo>
                      <a:pt x="0" y="0"/>
                    </a:lnTo>
                    <a:lnTo>
                      <a:pt x="0" y="964"/>
                    </a:lnTo>
                    <a:lnTo>
                      <a:pt x="262" y="1107"/>
                    </a:lnTo>
                    <a:lnTo>
                      <a:pt x="262" y="143"/>
                    </a:lnTo>
                    <a:close/>
                  </a:path>
                </a:pathLst>
              </a:custGeom>
              <a:solidFill>
                <a:srgbClr val="00FFFF">
                  <a:alpha val="65881"/>
                </a:srgbClr>
              </a:solidFill>
              <a:ln w="6350">
                <a:solidFill>
                  <a:srgbClr val="800000">
                    <a:alpha val="65881"/>
                  </a:srgbClr>
                </a:solidFill>
                <a:round/>
                <a:headEnd/>
                <a:tailEnd/>
              </a:ln>
            </p:spPr>
            <p:txBody>
              <a:bodyPr/>
              <a:lstStyle/>
              <a:p>
                <a:endParaRPr lang="en-US"/>
              </a:p>
            </p:txBody>
          </p:sp>
          <p:sp>
            <p:nvSpPr>
              <p:cNvPr id="9266" name="Line 895"/>
              <p:cNvSpPr>
                <a:spLocks noChangeAspect="1" noChangeShapeType="1"/>
              </p:cNvSpPr>
              <p:nvPr/>
            </p:nvSpPr>
            <p:spPr bwMode="auto">
              <a:xfrm>
                <a:off x="2746" y="5566"/>
                <a:ext cx="0" cy="578"/>
              </a:xfrm>
              <a:prstGeom prst="line">
                <a:avLst/>
              </a:prstGeom>
              <a:noFill/>
              <a:ln w="6350">
                <a:solidFill>
                  <a:srgbClr val="800000">
                    <a:alpha val="65881"/>
                  </a:srgbClr>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67" name="Line 896"/>
              <p:cNvSpPr>
                <a:spLocks noChangeAspect="1" noChangeShapeType="1"/>
              </p:cNvSpPr>
              <p:nvPr/>
            </p:nvSpPr>
            <p:spPr bwMode="auto">
              <a:xfrm rot="-3600000">
                <a:off x="2823" y="6095"/>
                <a:ext cx="0" cy="188"/>
              </a:xfrm>
              <a:prstGeom prst="line">
                <a:avLst/>
              </a:prstGeom>
              <a:noFill/>
              <a:ln w="6350">
                <a:solidFill>
                  <a:srgbClr val="800000">
                    <a:alpha val="65881"/>
                  </a:srgbClr>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68" name="Line 897"/>
              <p:cNvSpPr>
                <a:spLocks noChangeAspect="1" noChangeShapeType="1"/>
              </p:cNvSpPr>
              <p:nvPr/>
            </p:nvSpPr>
            <p:spPr bwMode="auto">
              <a:xfrm rot="-3600000">
                <a:off x="2825" y="5521"/>
                <a:ext cx="0" cy="188"/>
              </a:xfrm>
              <a:prstGeom prst="line">
                <a:avLst/>
              </a:prstGeom>
              <a:noFill/>
              <a:ln w="6350">
                <a:solidFill>
                  <a:srgbClr val="800000">
                    <a:alpha val="65881"/>
                  </a:srgbClr>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69" name="Line 898"/>
              <p:cNvSpPr>
                <a:spLocks noChangeAspect="1" noChangeShapeType="1"/>
              </p:cNvSpPr>
              <p:nvPr/>
            </p:nvSpPr>
            <p:spPr bwMode="auto">
              <a:xfrm>
                <a:off x="2903" y="5652"/>
                <a:ext cx="0" cy="578"/>
              </a:xfrm>
              <a:prstGeom prst="line">
                <a:avLst/>
              </a:prstGeom>
              <a:noFill/>
              <a:ln w="6350">
                <a:solidFill>
                  <a:srgbClr val="800000">
                    <a:alpha val="65881"/>
                  </a:srgbClr>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232" name="Freeform 899"/>
            <p:cNvSpPr>
              <a:spLocks noChangeAspect="1"/>
            </p:cNvSpPr>
            <p:nvPr/>
          </p:nvSpPr>
          <p:spPr bwMode="auto">
            <a:xfrm>
              <a:off x="6630" y="8157"/>
              <a:ext cx="496" cy="471"/>
            </a:xfrm>
            <a:custGeom>
              <a:avLst/>
              <a:gdLst>
                <a:gd name="T0" fmla="*/ 38 w 827"/>
                <a:gd name="T1" fmla="*/ 22 h 784"/>
                <a:gd name="T2" fmla="*/ 0 w 827"/>
                <a:gd name="T3" fmla="*/ 0 h 784"/>
                <a:gd name="T4" fmla="*/ 0 w 827"/>
                <a:gd name="T5" fmla="*/ 15 h 784"/>
                <a:gd name="T6" fmla="*/ 38 w 827"/>
                <a:gd name="T7" fmla="*/ 37 h 784"/>
                <a:gd name="T8" fmla="*/ 38 w 827"/>
                <a:gd name="T9" fmla="*/ 22 h 784"/>
                <a:gd name="T10" fmla="*/ 0 60000 65536"/>
                <a:gd name="T11" fmla="*/ 0 60000 65536"/>
                <a:gd name="T12" fmla="*/ 0 60000 65536"/>
                <a:gd name="T13" fmla="*/ 0 60000 65536"/>
                <a:gd name="T14" fmla="*/ 0 60000 65536"/>
                <a:gd name="T15" fmla="*/ 0 w 827"/>
                <a:gd name="T16" fmla="*/ 0 h 784"/>
                <a:gd name="T17" fmla="*/ 827 w 827"/>
                <a:gd name="T18" fmla="*/ 784 h 784"/>
              </a:gdLst>
              <a:ahLst/>
              <a:cxnLst>
                <a:cxn ang="T10">
                  <a:pos x="T0" y="T1"/>
                </a:cxn>
                <a:cxn ang="T11">
                  <a:pos x="T2" y="T3"/>
                </a:cxn>
                <a:cxn ang="T12">
                  <a:pos x="T4" y="T5"/>
                </a:cxn>
                <a:cxn ang="T13">
                  <a:pos x="T6" y="T7"/>
                </a:cxn>
                <a:cxn ang="T14">
                  <a:pos x="T8" y="T9"/>
                </a:cxn>
              </a:cxnLst>
              <a:rect l="T15" t="T16" r="T17" b="T18"/>
              <a:pathLst>
                <a:path w="827" h="784">
                  <a:moveTo>
                    <a:pt x="827" y="470"/>
                  </a:moveTo>
                  <a:lnTo>
                    <a:pt x="0" y="0"/>
                  </a:lnTo>
                  <a:lnTo>
                    <a:pt x="0" y="314"/>
                  </a:lnTo>
                  <a:lnTo>
                    <a:pt x="827" y="784"/>
                  </a:lnTo>
                  <a:lnTo>
                    <a:pt x="827" y="470"/>
                  </a:lnTo>
                  <a:close/>
                </a:path>
              </a:pathLst>
            </a:custGeom>
            <a:solidFill>
              <a:srgbClr val="3366FF">
                <a:alpha val="65881"/>
              </a:srgbClr>
            </a:solidFill>
            <a:ln w="6350">
              <a:solidFill>
                <a:srgbClr val="800000">
                  <a:alpha val="65881"/>
                </a:srgbClr>
              </a:solidFill>
              <a:round/>
              <a:headEnd/>
              <a:tailEnd/>
            </a:ln>
          </p:spPr>
          <p:txBody>
            <a:bodyPr/>
            <a:lstStyle/>
            <a:p>
              <a:endParaRPr lang="en-US"/>
            </a:p>
          </p:txBody>
        </p:sp>
        <p:sp>
          <p:nvSpPr>
            <p:cNvPr id="9233" name="Freeform 900"/>
            <p:cNvSpPr>
              <a:spLocks noChangeAspect="1"/>
            </p:cNvSpPr>
            <p:nvPr/>
          </p:nvSpPr>
          <p:spPr bwMode="auto">
            <a:xfrm>
              <a:off x="6613" y="7779"/>
              <a:ext cx="880" cy="1081"/>
            </a:xfrm>
            <a:custGeom>
              <a:avLst/>
              <a:gdLst>
                <a:gd name="T0" fmla="*/ 0 w 1468"/>
                <a:gd name="T1" fmla="*/ 0 h 1801"/>
                <a:gd name="T2" fmla="*/ 0 w 1468"/>
                <a:gd name="T3" fmla="*/ 45 h 1801"/>
                <a:gd name="T4" fmla="*/ 68 w 1468"/>
                <a:gd name="T5" fmla="*/ 84 h 1801"/>
                <a:gd name="T6" fmla="*/ 68 w 1468"/>
                <a:gd name="T7" fmla="*/ 40 h 1801"/>
                <a:gd name="T8" fmla="*/ 0 w 1468"/>
                <a:gd name="T9" fmla="*/ 0 h 1801"/>
                <a:gd name="T10" fmla="*/ 0 60000 65536"/>
                <a:gd name="T11" fmla="*/ 0 60000 65536"/>
                <a:gd name="T12" fmla="*/ 0 60000 65536"/>
                <a:gd name="T13" fmla="*/ 0 60000 65536"/>
                <a:gd name="T14" fmla="*/ 0 60000 65536"/>
                <a:gd name="T15" fmla="*/ 0 w 1468"/>
                <a:gd name="T16" fmla="*/ 0 h 1801"/>
                <a:gd name="T17" fmla="*/ 1468 w 1468"/>
                <a:gd name="T18" fmla="*/ 1801 h 1801"/>
              </a:gdLst>
              <a:ahLst/>
              <a:cxnLst>
                <a:cxn ang="T10">
                  <a:pos x="T0" y="T1"/>
                </a:cxn>
                <a:cxn ang="T11">
                  <a:pos x="T2" y="T3"/>
                </a:cxn>
                <a:cxn ang="T12">
                  <a:pos x="T4" y="T5"/>
                </a:cxn>
                <a:cxn ang="T13">
                  <a:pos x="T6" y="T7"/>
                </a:cxn>
                <a:cxn ang="T14">
                  <a:pos x="T8" y="T9"/>
                </a:cxn>
              </a:cxnLst>
              <a:rect l="T15" t="T16" r="T17" b="T18"/>
              <a:pathLst>
                <a:path w="1468" h="1801">
                  <a:moveTo>
                    <a:pt x="0" y="0"/>
                  </a:moveTo>
                  <a:lnTo>
                    <a:pt x="0" y="964"/>
                  </a:lnTo>
                  <a:lnTo>
                    <a:pt x="1468" y="1801"/>
                  </a:lnTo>
                  <a:lnTo>
                    <a:pt x="1468" y="859"/>
                  </a:lnTo>
                  <a:lnTo>
                    <a:pt x="0" y="0"/>
                  </a:lnTo>
                  <a:close/>
                </a:path>
              </a:pathLst>
            </a:custGeom>
            <a:solidFill>
              <a:srgbClr val="FFE57F">
                <a:alpha val="65881"/>
              </a:srgbClr>
            </a:solidFill>
            <a:ln w="6350">
              <a:solidFill>
                <a:srgbClr val="800000">
                  <a:alpha val="65881"/>
                </a:srgbClr>
              </a:solidFill>
              <a:round/>
              <a:headEnd/>
              <a:tailEnd/>
            </a:ln>
          </p:spPr>
          <p:txBody>
            <a:bodyPr/>
            <a:lstStyle/>
            <a:p>
              <a:endParaRPr lang="en-US"/>
            </a:p>
          </p:txBody>
        </p:sp>
        <p:sp>
          <p:nvSpPr>
            <p:cNvPr id="9234" name="Line 901"/>
            <p:cNvSpPr>
              <a:spLocks noChangeAspect="1" noChangeShapeType="1"/>
            </p:cNvSpPr>
            <p:nvPr/>
          </p:nvSpPr>
          <p:spPr bwMode="auto">
            <a:xfrm>
              <a:off x="5739" y="8287"/>
              <a:ext cx="2945" cy="1701"/>
            </a:xfrm>
            <a:prstGeom prst="line">
              <a:avLst/>
            </a:prstGeom>
            <a:noFill/>
            <a:ln w="9525">
              <a:solidFill>
                <a:srgbClr val="000000">
                  <a:alpha val="65881"/>
                </a:srgbClr>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35" name="Freeform 902"/>
            <p:cNvSpPr>
              <a:spLocks noChangeAspect="1"/>
            </p:cNvSpPr>
            <p:nvPr/>
          </p:nvSpPr>
          <p:spPr bwMode="auto">
            <a:xfrm>
              <a:off x="5739" y="7852"/>
              <a:ext cx="2938" cy="2034"/>
            </a:xfrm>
            <a:custGeom>
              <a:avLst/>
              <a:gdLst>
                <a:gd name="T0" fmla="*/ 229 w 4896"/>
                <a:gd name="T1" fmla="*/ 158 h 3390"/>
                <a:gd name="T2" fmla="*/ 196 w 4896"/>
                <a:gd name="T3" fmla="*/ 139 h 3390"/>
                <a:gd name="T4" fmla="*/ 196 w 4896"/>
                <a:gd name="T5" fmla="*/ 131 h 3390"/>
                <a:gd name="T6" fmla="*/ 188 w 4896"/>
                <a:gd name="T7" fmla="*/ 127 h 3390"/>
                <a:gd name="T8" fmla="*/ 188 w 4896"/>
                <a:gd name="T9" fmla="*/ 135 h 3390"/>
                <a:gd name="T10" fmla="*/ 37 w 4896"/>
                <a:gd name="T11" fmla="*/ 48 h 3390"/>
                <a:gd name="T12" fmla="*/ 38 w 4896"/>
                <a:gd name="T13" fmla="*/ 42 h 3390"/>
                <a:gd name="T14" fmla="*/ 31 w 4896"/>
                <a:gd name="T15" fmla="*/ 37 h 3390"/>
                <a:gd name="T16" fmla="*/ 31 w 4896"/>
                <a:gd name="T17" fmla="*/ 44 h 3390"/>
                <a:gd name="T18" fmla="*/ 0 w 4896"/>
                <a:gd name="T19" fmla="*/ 25 h 3390"/>
                <a:gd name="T20" fmla="*/ 0 w 4896"/>
                <a:gd name="T21" fmla="*/ 0 h 3390"/>
                <a:gd name="T22" fmla="*/ 229 w 4896"/>
                <a:gd name="T23" fmla="*/ 131 h 3390"/>
                <a:gd name="T24" fmla="*/ 229 w 4896"/>
                <a:gd name="T25" fmla="*/ 158 h 339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896"/>
                <a:gd name="T40" fmla="*/ 0 h 3390"/>
                <a:gd name="T41" fmla="*/ 4896 w 4896"/>
                <a:gd name="T42" fmla="*/ 3390 h 339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896" h="3390">
                  <a:moveTo>
                    <a:pt x="4896" y="3390"/>
                  </a:moveTo>
                  <a:lnTo>
                    <a:pt x="4190" y="2967"/>
                  </a:lnTo>
                  <a:lnTo>
                    <a:pt x="4190" y="2817"/>
                  </a:lnTo>
                  <a:lnTo>
                    <a:pt x="4042" y="2732"/>
                  </a:lnTo>
                  <a:lnTo>
                    <a:pt x="4042" y="2893"/>
                  </a:lnTo>
                  <a:lnTo>
                    <a:pt x="801" y="1032"/>
                  </a:lnTo>
                  <a:lnTo>
                    <a:pt x="812" y="891"/>
                  </a:lnTo>
                  <a:lnTo>
                    <a:pt x="668" y="799"/>
                  </a:lnTo>
                  <a:lnTo>
                    <a:pt x="664" y="957"/>
                  </a:lnTo>
                  <a:lnTo>
                    <a:pt x="0" y="527"/>
                  </a:lnTo>
                  <a:lnTo>
                    <a:pt x="0" y="0"/>
                  </a:lnTo>
                  <a:lnTo>
                    <a:pt x="4896" y="2817"/>
                  </a:lnTo>
                  <a:lnTo>
                    <a:pt x="4896" y="3390"/>
                  </a:lnTo>
                  <a:close/>
                </a:path>
              </a:pathLst>
            </a:custGeom>
            <a:solidFill>
              <a:srgbClr val="3366FF">
                <a:alpha val="65881"/>
              </a:srgbClr>
            </a:solidFill>
            <a:ln w="6350">
              <a:solidFill>
                <a:srgbClr val="800000">
                  <a:alpha val="65881"/>
                </a:srgbClr>
              </a:solidFill>
              <a:round/>
              <a:headEnd/>
              <a:tailEnd/>
            </a:ln>
          </p:spPr>
          <p:txBody>
            <a:bodyPr/>
            <a:lstStyle/>
            <a:p>
              <a:endParaRPr lang="en-US"/>
            </a:p>
          </p:txBody>
        </p:sp>
        <p:sp>
          <p:nvSpPr>
            <p:cNvPr id="9236" name="Freeform 903"/>
            <p:cNvSpPr>
              <a:spLocks noChangeAspect="1"/>
            </p:cNvSpPr>
            <p:nvPr/>
          </p:nvSpPr>
          <p:spPr bwMode="auto">
            <a:xfrm>
              <a:off x="5797" y="7550"/>
              <a:ext cx="656" cy="692"/>
            </a:xfrm>
            <a:custGeom>
              <a:avLst/>
              <a:gdLst>
                <a:gd name="T0" fmla="*/ 0 w 1092"/>
                <a:gd name="T1" fmla="*/ 25 h 1153"/>
                <a:gd name="T2" fmla="*/ 26 w 1092"/>
                <a:gd name="T3" fmla="*/ 0 h 1153"/>
                <a:gd name="T4" fmla="*/ 51 w 1092"/>
                <a:gd name="T5" fmla="*/ 15 h 1153"/>
                <a:gd name="T6" fmla="*/ 51 w 1092"/>
                <a:gd name="T7" fmla="*/ 53 h 1153"/>
                <a:gd name="T8" fmla="*/ 0 w 1092"/>
                <a:gd name="T9" fmla="*/ 25 h 1153"/>
                <a:gd name="T10" fmla="*/ 0 60000 65536"/>
                <a:gd name="T11" fmla="*/ 0 60000 65536"/>
                <a:gd name="T12" fmla="*/ 0 60000 65536"/>
                <a:gd name="T13" fmla="*/ 0 60000 65536"/>
                <a:gd name="T14" fmla="*/ 0 60000 65536"/>
                <a:gd name="T15" fmla="*/ 0 w 1092"/>
                <a:gd name="T16" fmla="*/ 0 h 1153"/>
                <a:gd name="T17" fmla="*/ 1092 w 1092"/>
                <a:gd name="T18" fmla="*/ 1153 h 1153"/>
              </a:gdLst>
              <a:ahLst/>
              <a:cxnLst>
                <a:cxn ang="T10">
                  <a:pos x="T0" y="T1"/>
                </a:cxn>
                <a:cxn ang="T11">
                  <a:pos x="T2" y="T3"/>
                </a:cxn>
                <a:cxn ang="T12">
                  <a:pos x="T4" y="T5"/>
                </a:cxn>
                <a:cxn ang="T13">
                  <a:pos x="T6" y="T7"/>
                </a:cxn>
                <a:cxn ang="T14">
                  <a:pos x="T8" y="T9"/>
                </a:cxn>
              </a:cxnLst>
              <a:rect l="T15" t="T16" r="T17" b="T18"/>
              <a:pathLst>
                <a:path w="1092" h="1153">
                  <a:moveTo>
                    <a:pt x="0" y="536"/>
                  </a:moveTo>
                  <a:lnTo>
                    <a:pt x="548" y="0"/>
                  </a:lnTo>
                  <a:lnTo>
                    <a:pt x="1092" y="324"/>
                  </a:lnTo>
                  <a:lnTo>
                    <a:pt x="1092" y="1153"/>
                  </a:lnTo>
                  <a:lnTo>
                    <a:pt x="0" y="536"/>
                  </a:lnTo>
                  <a:close/>
                </a:path>
              </a:pathLst>
            </a:custGeom>
            <a:solidFill>
              <a:srgbClr val="FF9DE9">
                <a:alpha val="65881"/>
              </a:srgbClr>
            </a:solidFill>
            <a:ln w="6350">
              <a:solidFill>
                <a:srgbClr val="800000">
                  <a:alpha val="65881"/>
                </a:srgbClr>
              </a:solidFill>
              <a:round/>
              <a:headEnd/>
              <a:tailEnd/>
            </a:ln>
          </p:spPr>
          <p:txBody>
            <a:bodyPr/>
            <a:lstStyle/>
            <a:p>
              <a:endParaRPr lang="en-US"/>
            </a:p>
          </p:txBody>
        </p:sp>
        <p:sp>
          <p:nvSpPr>
            <p:cNvPr id="9237" name="Freeform 904"/>
            <p:cNvSpPr>
              <a:spLocks noChangeAspect="1"/>
            </p:cNvSpPr>
            <p:nvPr/>
          </p:nvSpPr>
          <p:spPr bwMode="auto">
            <a:xfrm>
              <a:off x="6460" y="7040"/>
              <a:ext cx="145" cy="1313"/>
            </a:xfrm>
            <a:custGeom>
              <a:avLst/>
              <a:gdLst>
                <a:gd name="T0" fmla="*/ 0 w 242"/>
                <a:gd name="T1" fmla="*/ 0 h 2188"/>
                <a:gd name="T2" fmla="*/ 1 w 242"/>
                <a:gd name="T3" fmla="*/ 95 h 2188"/>
                <a:gd name="T4" fmla="*/ 11 w 242"/>
                <a:gd name="T5" fmla="*/ 102 h 2188"/>
                <a:gd name="T6" fmla="*/ 11 w 242"/>
                <a:gd name="T7" fmla="*/ 6 h 2188"/>
                <a:gd name="T8" fmla="*/ 0 w 242"/>
                <a:gd name="T9" fmla="*/ 0 h 2188"/>
                <a:gd name="T10" fmla="*/ 0 60000 65536"/>
                <a:gd name="T11" fmla="*/ 0 60000 65536"/>
                <a:gd name="T12" fmla="*/ 0 60000 65536"/>
                <a:gd name="T13" fmla="*/ 0 60000 65536"/>
                <a:gd name="T14" fmla="*/ 0 60000 65536"/>
                <a:gd name="T15" fmla="*/ 0 w 242"/>
                <a:gd name="T16" fmla="*/ 0 h 2188"/>
                <a:gd name="T17" fmla="*/ 242 w 242"/>
                <a:gd name="T18" fmla="*/ 2188 h 2188"/>
              </a:gdLst>
              <a:ahLst/>
              <a:cxnLst>
                <a:cxn ang="T10">
                  <a:pos x="T0" y="T1"/>
                </a:cxn>
                <a:cxn ang="T11">
                  <a:pos x="T2" y="T3"/>
                </a:cxn>
                <a:cxn ang="T12">
                  <a:pos x="T4" y="T5"/>
                </a:cxn>
                <a:cxn ang="T13">
                  <a:pos x="T6" y="T7"/>
                </a:cxn>
                <a:cxn ang="T14">
                  <a:pos x="T8" y="T9"/>
                </a:cxn>
              </a:cxnLst>
              <a:rect l="T15" t="T16" r="T17" b="T18"/>
              <a:pathLst>
                <a:path w="242" h="2188">
                  <a:moveTo>
                    <a:pt x="0" y="0"/>
                  </a:moveTo>
                  <a:lnTo>
                    <a:pt x="4" y="2036"/>
                  </a:lnTo>
                  <a:lnTo>
                    <a:pt x="242" y="2188"/>
                  </a:lnTo>
                  <a:lnTo>
                    <a:pt x="242" y="136"/>
                  </a:lnTo>
                  <a:lnTo>
                    <a:pt x="0" y="0"/>
                  </a:lnTo>
                  <a:close/>
                </a:path>
              </a:pathLst>
            </a:custGeom>
            <a:solidFill>
              <a:srgbClr val="FF9900">
                <a:alpha val="65881"/>
              </a:srgbClr>
            </a:solidFill>
            <a:ln w="6350">
              <a:solidFill>
                <a:srgbClr val="800000">
                  <a:alpha val="65881"/>
                </a:srgbClr>
              </a:solidFill>
              <a:round/>
              <a:headEnd/>
              <a:tailEnd/>
            </a:ln>
          </p:spPr>
          <p:txBody>
            <a:bodyPr/>
            <a:lstStyle/>
            <a:p>
              <a:endParaRPr lang="en-US"/>
            </a:p>
          </p:txBody>
        </p:sp>
        <p:sp>
          <p:nvSpPr>
            <p:cNvPr id="9238" name="Freeform 905"/>
            <p:cNvSpPr>
              <a:spLocks noChangeAspect="1"/>
            </p:cNvSpPr>
            <p:nvPr/>
          </p:nvSpPr>
          <p:spPr bwMode="auto">
            <a:xfrm>
              <a:off x="8684" y="9623"/>
              <a:ext cx="86" cy="379"/>
            </a:xfrm>
            <a:custGeom>
              <a:avLst/>
              <a:gdLst>
                <a:gd name="T0" fmla="*/ 0 w 142"/>
                <a:gd name="T1" fmla="*/ 0 h 632"/>
                <a:gd name="T2" fmla="*/ 7 w 142"/>
                <a:gd name="T3" fmla="*/ 5 h 632"/>
                <a:gd name="T4" fmla="*/ 7 w 142"/>
                <a:gd name="T5" fmla="*/ 29 h 632"/>
                <a:gd name="T6" fmla="*/ 0 w 142"/>
                <a:gd name="T7" fmla="*/ 26 h 632"/>
                <a:gd name="T8" fmla="*/ 0 w 142"/>
                <a:gd name="T9" fmla="*/ 0 h 632"/>
                <a:gd name="T10" fmla="*/ 0 60000 65536"/>
                <a:gd name="T11" fmla="*/ 0 60000 65536"/>
                <a:gd name="T12" fmla="*/ 0 60000 65536"/>
                <a:gd name="T13" fmla="*/ 0 60000 65536"/>
                <a:gd name="T14" fmla="*/ 0 60000 65536"/>
                <a:gd name="T15" fmla="*/ 0 w 142"/>
                <a:gd name="T16" fmla="*/ 0 h 632"/>
                <a:gd name="T17" fmla="*/ 142 w 142"/>
                <a:gd name="T18" fmla="*/ 632 h 632"/>
              </a:gdLst>
              <a:ahLst/>
              <a:cxnLst>
                <a:cxn ang="T10">
                  <a:pos x="T0" y="T1"/>
                </a:cxn>
                <a:cxn ang="T11">
                  <a:pos x="T2" y="T3"/>
                </a:cxn>
                <a:cxn ang="T12">
                  <a:pos x="T4" y="T5"/>
                </a:cxn>
                <a:cxn ang="T13">
                  <a:pos x="T6" y="T7"/>
                </a:cxn>
                <a:cxn ang="T14">
                  <a:pos x="T8" y="T9"/>
                </a:cxn>
              </a:cxnLst>
              <a:rect l="T15" t="T16" r="T17" b="T18"/>
              <a:pathLst>
                <a:path w="142" h="632">
                  <a:moveTo>
                    <a:pt x="0" y="0"/>
                  </a:moveTo>
                  <a:lnTo>
                    <a:pt x="142" y="97"/>
                  </a:lnTo>
                  <a:lnTo>
                    <a:pt x="137" y="632"/>
                  </a:lnTo>
                  <a:lnTo>
                    <a:pt x="0" y="560"/>
                  </a:lnTo>
                  <a:lnTo>
                    <a:pt x="0" y="0"/>
                  </a:lnTo>
                  <a:close/>
                </a:path>
              </a:pathLst>
            </a:custGeom>
            <a:solidFill>
              <a:srgbClr val="A6DF9D">
                <a:alpha val="65881"/>
              </a:srgbClr>
            </a:solidFill>
            <a:ln w="6350">
              <a:solidFill>
                <a:srgbClr val="800000">
                  <a:alpha val="65881"/>
                </a:srgbClr>
              </a:solidFill>
              <a:round/>
              <a:headEnd/>
              <a:tailEnd/>
            </a:ln>
          </p:spPr>
          <p:txBody>
            <a:bodyPr/>
            <a:lstStyle/>
            <a:p>
              <a:endParaRPr lang="en-US"/>
            </a:p>
          </p:txBody>
        </p:sp>
        <p:sp>
          <p:nvSpPr>
            <p:cNvPr id="9239" name="Freeform 906"/>
            <p:cNvSpPr>
              <a:spLocks noChangeAspect="1"/>
            </p:cNvSpPr>
            <p:nvPr/>
          </p:nvSpPr>
          <p:spPr bwMode="auto">
            <a:xfrm>
              <a:off x="6580" y="8457"/>
              <a:ext cx="1177" cy="1007"/>
            </a:xfrm>
            <a:custGeom>
              <a:avLst/>
              <a:gdLst>
                <a:gd name="T0" fmla="*/ 91 w 1962"/>
                <a:gd name="T1" fmla="*/ 53 h 1679"/>
                <a:gd name="T2" fmla="*/ 91 w 1962"/>
                <a:gd name="T3" fmla="*/ 78 h 1679"/>
                <a:gd name="T4" fmla="*/ 1 w 1962"/>
                <a:gd name="T5" fmla="*/ 26 h 1679"/>
                <a:gd name="T6" fmla="*/ 0 w 1962"/>
                <a:gd name="T7" fmla="*/ 0 h 1679"/>
                <a:gd name="T8" fmla="*/ 91 w 1962"/>
                <a:gd name="T9" fmla="*/ 53 h 1679"/>
                <a:gd name="T10" fmla="*/ 0 60000 65536"/>
                <a:gd name="T11" fmla="*/ 0 60000 65536"/>
                <a:gd name="T12" fmla="*/ 0 60000 65536"/>
                <a:gd name="T13" fmla="*/ 0 60000 65536"/>
                <a:gd name="T14" fmla="*/ 0 60000 65536"/>
                <a:gd name="T15" fmla="*/ 0 w 1962"/>
                <a:gd name="T16" fmla="*/ 0 h 1679"/>
                <a:gd name="T17" fmla="*/ 1962 w 1962"/>
                <a:gd name="T18" fmla="*/ 1679 h 1679"/>
              </a:gdLst>
              <a:ahLst/>
              <a:cxnLst>
                <a:cxn ang="T10">
                  <a:pos x="T0" y="T1"/>
                </a:cxn>
                <a:cxn ang="T11">
                  <a:pos x="T2" y="T3"/>
                </a:cxn>
                <a:cxn ang="T12">
                  <a:pos x="T4" y="T5"/>
                </a:cxn>
                <a:cxn ang="T13">
                  <a:pos x="T6" y="T7"/>
                </a:cxn>
                <a:cxn ang="T14">
                  <a:pos x="T8" y="T9"/>
                </a:cxn>
              </a:cxnLst>
              <a:rect l="T15" t="T16" r="T17" b="T18"/>
              <a:pathLst>
                <a:path w="1962" h="1679">
                  <a:moveTo>
                    <a:pt x="1962" y="1128"/>
                  </a:moveTo>
                  <a:lnTo>
                    <a:pt x="1962" y="1679"/>
                  </a:lnTo>
                  <a:lnTo>
                    <a:pt x="9" y="563"/>
                  </a:lnTo>
                  <a:lnTo>
                    <a:pt x="0" y="0"/>
                  </a:lnTo>
                  <a:lnTo>
                    <a:pt x="1962" y="1128"/>
                  </a:lnTo>
                  <a:close/>
                </a:path>
              </a:pathLst>
            </a:custGeom>
            <a:solidFill>
              <a:srgbClr val="FFFF00">
                <a:alpha val="65881"/>
              </a:srgbClr>
            </a:solidFill>
            <a:ln w="6350">
              <a:solidFill>
                <a:srgbClr val="800000">
                  <a:alpha val="65881"/>
                </a:srgbClr>
              </a:solidFill>
              <a:round/>
              <a:headEnd/>
              <a:tailEnd/>
            </a:ln>
          </p:spPr>
          <p:txBody>
            <a:bodyPr/>
            <a:lstStyle/>
            <a:p>
              <a:endParaRPr lang="en-US"/>
            </a:p>
          </p:txBody>
        </p:sp>
        <p:sp>
          <p:nvSpPr>
            <p:cNvPr id="9240" name="Freeform 907"/>
            <p:cNvSpPr>
              <a:spLocks noChangeAspect="1"/>
            </p:cNvSpPr>
            <p:nvPr/>
          </p:nvSpPr>
          <p:spPr bwMode="auto">
            <a:xfrm>
              <a:off x="7498" y="8297"/>
              <a:ext cx="167" cy="663"/>
            </a:xfrm>
            <a:custGeom>
              <a:avLst/>
              <a:gdLst>
                <a:gd name="T0" fmla="*/ 13 w 278"/>
                <a:gd name="T1" fmla="*/ 52 h 1106"/>
                <a:gd name="T2" fmla="*/ 0 w 278"/>
                <a:gd name="T3" fmla="*/ 44 h 1106"/>
                <a:gd name="T4" fmla="*/ 0 w 278"/>
                <a:gd name="T5" fmla="*/ 0 h 1106"/>
                <a:gd name="T6" fmla="*/ 4 w 278"/>
                <a:gd name="T7" fmla="*/ 2 h 1106"/>
                <a:gd name="T8" fmla="*/ 5 w 278"/>
                <a:gd name="T9" fmla="*/ 10 h 1106"/>
                <a:gd name="T10" fmla="*/ 8 w 278"/>
                <a:gd name="T11" fmla="*/ 12 h 1106"/>
                <a:gd name="T12" fmla="*/ 9 w 278"/>
                <a:gd name="T13" fmla="*/ 5 h 1106"/>
                <a:gd name="T14" fmla="*/ 13 w 278"/>
                <a:gd name="T15" fmla="*/ 8 h 1106"/>
                <a:gd name="T16" fmla="*/ 13 w 278"/>
                <a:gd name="T17" fmla="*/ 52 h 110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78"/>
                <a:gd name="T28" fmla="*/ 0 h 1106"/>
                <a:gd name="T29" fmla="*/ 278 w 278"/>
                <a:gd name="T30" fmla="*/ 1106 h 110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78" h="1106">
                  <a:moveTo>
                    <a:pt x="278" y="1106"/>
                  </a:moveTo>
                  <a:lnTo>
                    <a:pt x="0" y="944"/>
                  </a:lnTo>
                  <a:lnTo>
                    <a:pt x="0" y="0"/>
                  </a:lnTo>
                  <a:lnTo>
                    <a:pt x="77" y="47"/>
                  </a:lnTo>
                  <a:lnTo>
                    <a:pt x="97" y="210"/>
                  </a:lnTo>
                  <a:lnTo>
                    <a:pt x="185" y="255"/>
                  </a:lnTo>
                  <a:lnTo>
                    <a:pt x="189" y="113"/>
                  </a:lnTo>
                  <a:lnTo>
                    <a:pt x="278" y="162"/>
                  </a:lnTo>
                  <a:lnTo>
                    <a:pt x="278" y="1106"/>
                  </a:lnTo>
                  <a:close/>
                </a:path>
              </a:pathLst>
            </a:custGeom>
            <a:solidFill>
              <a:srgbClr val="808000">
                <a:alpha val="65881"/>
              </a:srgbClr>
            </a:solidFill>
            <a:ln w="6350">
              <a:solidFill>
                <a:srgbClr val="000000">
                  <a:alpha val="65881"/>
                </a:srgbClr>
              </a:solidFill>
              <a:round/>
              <a:headEnd/>
              <a:tailEnd/>
            </a:ln>
          </p:spPr>
          <p:txBody>
            <a:bodyPr/>
            <a:lstStyle/>
            <a:p>
              <a:endParaRPr lang="en-US"/>
            </a:p>
          </p:txBody>
        </p:sp>
        <p:grpSp>
          <p:nvGrpSpPr>
            <p:cNvPr id="9241" name="Group 908"/>
            <p:cNvGrpSpPr>
              <a:grpSpLocks noChangeAspect="1"/>
            </p:cNvGrpSpPr>
            <p:nvPr/>
          </p:nvGrpSpPr>
          <p:grpSpPr bwMode="auto">
            <a:xfrm>
              <a:off x="7496" y="12058"/>
              <a:ext cx="183" cy="239"/>
              <a:chOff x="12726" y="9289"/>
              <a:chExt cx="306" cy="239"/>
            </a:xfrm>
          </p:grpSpPr>
          <p:sp>
            <p:nvSpPr>
              <p:cNvPr id="9260" name="Line 909"/>
              <p:cNvSpPr>
                <a:spLocks noChangeAspect="1" noChangeShapeType="1"/>
              </p:cNvSpPr>
              <p:nvPr/>
            </p:nvSpPr>
            <p:spPr bwMode="auto">
              <a:xfrm rot="1800000">
                <a:off x="12811" y="9493"/>
                <a:ext cx="121" cy="0"/>
              </a:xfrm>
              <a:prstGeom prst="line">
                <a:avLst/>
              </a:prstGeom>
              <a:noFill/>
              <a:ln w="6350">
                <a:solidFill>
                  <a:srgbClr val="000000">
                    <a:alpha val="65881"/>
                  </a:srgbClr>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61" name="Line 910"/>
              <p:cNvSpPr>
                <a:spLocks noChangeAspect="1" noChangeShapeType="1"/>
              </p:cNvSpPr>
              <p:nvPr/>
            </p:nvSpPr>
            <p:spPr bwMode="auto">
              <a:xfrm flipH="1" flipV="1">
                <a:off x="12923" y="9358"/>
                <a:ext cx="0" cy="170"/>
              </a:xfrm>
              <a:prstGeom prst="line">
                <a:avLst/>
              </a:prstGeom>
              <a:noFill/>
              <a:ln w="6350">
                <a:solidFill>
                  <a:srgbClr val="000000">
                    <a:alpha val="65881"/>
                  </a:srgbClr>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62" name="Line 911"/>
              <p:cNvSpPr>
                <a:spLocks noChangeAspect="1" noChangeShapeType="1"/>
              </p:cNvSpPr>
              <p:nvPr/>
            </p:nvSpPr>
            <p:spPr bwMode="auto">
              <a:xfrm rot="1800000">
                <a:off x="12726" y="9289"/>
                <a:ext cx="113" cy="0"/>
              </a:xfrm>
              <a:prstGeom prst="line">
                <a:avLst/>
              </a:prstGeom>
              <a:noFill/>
              <a:ln w="6350">
                <a:solidFill>
                  <a:srgbClr val="000000">
                    <a:alpha val="65881"/>
                  </a:srgbClr>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63" name="Line 912"/>
              <p:cNvSpPr>
                <a:spLocks noChangeAspect="1" noChangeShapeType="1"/>
              </p:cNvSpPr>
              <p:nvPr/>
            </p:nvSpPr>
            <p:spPr bwMode="auto">
              <a:xfrm flipH="1">
                <a:off x="12831" y="9306"/>
                <a:ext cx="0" cy="170"/>
              </a:xfrm>
              <a:prstGeom prst="line">
                <a:avLst/>
              </a:prstGeom>
              <a:noFill/>
              <a:ln w="6350">
                <a:solidFill>
                  <a:srgbClr val="000000">
                    <a:alpha val="65881"/>
                  </a:srgbClr>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64" name="Line 913"/>
              <p:cNvSpPr>
                <a:spLocks noChangeAspect="1" noChangeShapeType="1"/>
              </p:cNvSpPr>
              <p:nvPr/>
            </p:nvSpPr>
            <p:spPr bwMode="auto">
              <a:xfrm rot="1800000">
                <a:off x="12919" y="9396"/>
                <a:ext cx="113" cy="0"/>
              </a:xfrm>
              <a:prstGeom prst="line">
                <a:avLst/>
              </a:prstGeom>
              <a:noFill/>
              <a:ln w="6350">
                <a:solidFill>
                  <a:srgbClr val="000000">
                    <a:alpha val="65881"/>
                  </a:srgbClr>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242" name="Line 914"/>
            <p:cNvSpPr>
              <a:spLocks noChangeAspect="1" noChangeShapeType="1"/>
            </p:cNvSpPr>
            <p:nvPr/>
          </p:nvSpPr>
          <p:spPr bwMode="auto">
            <a:xfrm>
              <a:off x="7580" y="7611"/>
              <a:ext cx="0" cy="799"/>
            </a:xfrm>
            <a:prstGeom prst="line">
              <a:avLst/>
            </a:prstGeom>
            <a:noFill/>
            <a:ln w="19050">
              <a:solidFill>
                <a:srgbClr val="339966">
                  <a:alpha val="65881"/>
                </a:srgbClr>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43" name="Freeform 915"/>
            <p:cNvSpPr>
              <a:spLocks noChangeAspect="1"/>
            </p:cNvSpPr>
            <p:nvPr/>
          </p:nvSpPr>
          <p:spPr bwMode="auto">
            <a:xfrm>
              <a:off x="7678" y="8580"/>
              <a:ext cx="881" cy="879"/>
            </a:xfrm>
            <a:custGeom>
              <a:avLst/>
              <a:gdLst>
                <a:gd name="T0" fmla="*/ 68 w 1468"/>
                <a:gd name="T1" fmla="*/ 68 h 1465"/>
                <a:gd name="T2" fmla="*/ 1 w 1468"/>
                <a:gd name="T3" fmla="*/ 29 h 1465"/>
                <a:gd name="T4" fmla="*/ 0 w 1468"/>
                <a:gd name="T5" fmla="*/ 0 h 1465"/>
                <a:gd name="T6" fmla="*/ 68 w 1468"/>
                <a:gd name="T7" fmla="*/ 39 h 1465"/>
                <a:gd name="T8" fmla="*/ 68 w 1468"/>
                <a:gd name="T9" fmla="*/ 68 h 1465"/>
                <a:gd name="T10" fmla="*/ 0 60000 65536"/>
                <a:gd name="T11" fmla="*/ 0 60000 65536"/>
                <a:gd name="T12" fmla="*/ 0 60000 65536"/>
                <a:gd name="T13" fmla="*/ 0 60000 65536"/>
                <a:gd name="T14" fmla="*/ 0 60000 65536"/>
                <a:gd name="T15" fmla="*/ 0 w 1468"/>
                <a:gd name="T16" fmla="*/ 0 h 1465"/>
                <a:gd name="T17" fmla="*/ 1468 w 1468"/>
                <a:gd name="T18" fmla="*/ 1465 h 1465"/>
              </a:gdLst>
              <a:ahLst/>
              <a:cxnLst>
                <a:cxn ang="T10">
                  <a:pos x="T0" y="T1"/>
                </a:cxn>
                <a:cxn ang="T11">
                  <a:pos x="T2" y="T3"/>
                </a:cxn>
                <a:cxn ang="T12">
                  <a:pos x="T4" y="T5"/>
                </a:cxn>
                <a:cxn ang="T13">
                  <a:pos x="T6" y="T7"/>
                </a:cxn>
                <a:cxn ang="T14">
                  <a:pos x="T8" y="T9"/>
                </a:cxn>
              </a:cxnLst>
              <a:rect l="T15" t="T16" r="T17" b="T18"/>
              <a:pathLst>
                <a:path w="1468" h="1465">
                  <a:moveTo>
                    <a:pt x="1468" y="1465"/>
                  </a:moveTo>
                  <a:lnTo>
                    <a:pt x="4" y="627"/>
                  </a:lnTo>
                  <a:lnTo>
                    <a:pt x="0" y="0"/>
                  </a:lnTo>
                  <a:lnTo>
                    <a:pt x="1468" y="845"/>
                  </a:lnTo>
                  <a:lnTo>
                    <a:pt x="1468" y="1465"/>
                  </a:lnTo>
                  <a:close/>
                </a:path>
              </a:pathLst>
            </a:custGeom>
            <a:solidFill>
              <a:srgbClr val="FFF16B">
                <a:alpha val="65881"/>
              </a:srgbClr>
            </a:solidFill>
            <a:ln w="6350">
              <a:solidFill>
                <a:srgbClr val="800000">
                  <a:alpha val="65881"/>
                </a:srgbClr>
              </a:solidFill>
              <a:round/>
              <a:headEnd/>
              <a:tailEnd/>
            </a:ln>
          </p:spPr>
          <p:txBody>
            <a:bodyPr/>
            <a:lstStyle/>
            <a:p>
              <a:endParaRPr lang="en-US"/>
            </a:p>
          </p:txBody>
        </p:sp>
        <p:sp>
          <p:nvSpPr>
            <p:cNvPr id="9244" name="Freeform 916"/>
            <p:cNvSpPr>
              <a:spLocks noChangeAspect="1"/>
            </p:cNvSpPr>
            <p:nvPr/>
          </p:nvSpPr>
          <p:spPr bwMode="auto">
            <a:xfrm>
              <a:off x="6462" y="6874"/>
              <a:ext cx="1203" cy="838"/>
            </a:xfrm>
            <a:custGeom>
              <a:avLst/>
              <a:gdLst>
                <a:gd name="T0" fmla="*/ 0 w 1960"/>
                <a:gd name="T1" fmla="*/ 0 h 1396"/>
                <a:gd name="T2" fmla="*/ 0 w 1960"/>
                <a:gd name="T3" fmla="*/ 13 h 1396"/>
                <a:gd name="T4" fmla="*/ 93 w 1960"/>
                <a:gd name="T5" fmla="*/ 60 h 1396"/>
                <a:gd name="T6" fmla="*/ 93 w 1960"/>
                <a:gd name="T7" fmla="*/ 53 h 1396"/>
                <a:gd name="T8" fmla="*/ 100 w 1960"/>
                <a:gd name="T9" fmla="*/ 55 h 1396"/>
                <a:gd name="T10" fmla="*/ 99 w 1960"/>
                <a:gd name="T11" fmla="*/ 62 h 1396"/>
                <a:gd name="T12" fmla="*/ 105 w 1960"/>
                <a:gd name="T13" fmla="*/ 65 h 1396"/>
                <a:gd name="T14" fmla="*/ 105 w 1960"/>
                <a:gd name="T15" fmla="*/ 53 h 1396"/>
                <a:gd name="T16" fmla="*/ 0 w 1960"/>
                <a:gd name="T17" fmla="*/ 0 h 139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960"/>
                <a:gd name="T28" fmla="*/ 0 h 1396"/>
                <a:gd name="T29" fmla="*/ 1960 w 1960"/>
                <a:gd name="T30" fmla="*/ 1396 h 139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960" h="1396">
                  <a:moveTo>
                    <a:pt x="0" y="0"/>
                  </a:moveTo>
                  <a:lnTo>
                    <a:pt x="0" y="283"/>
                  </a:lnTo>
                  <a:lnTo>
                    <a:pt x="1745" y="1279"/>
                  </a:lnTo>
                  <a:lnTo>
                    <a:pt x="1745" y="1121"/>
                  </a:lnTo>
                  <a:lnTo>
                    <a:pt x="1865" y="1180"/>
                  </a:lnTo>
                  <a:lnTo>
                    <a:pt x="1857" y="1339"/>
                  </a:lnTo>
                  <a:lnTo>
                    <a:pt x="1960" y="1396"/>
                  </a:lnTo>
                  <a:lnTo>
                    <a:pt x="1960" y="1121"/>
                  </a:lnTo>
                  <a:lnTo>
                    <a:pt x="0" y="0"/>
                  </a:lnTo>
                  <a:close/>
                </a:path>
              </a:pathLst>
            </a:custGeom>
            <a:solidFill>
              <a:srgbClr val="FF9900">
                <a:alpha val="65881"/>
              </a:srgbClr>
            </a:solidFill>
            <a:ln w="6350">
              <a:solidFill>
                <a:srgbClr val="800000">
                  <a:alpha val="65881"/>
                </a:srgbClr>
              </a:solidFill>
              <a:round/>
              <a:headEnd/>
              <a:tailEnd/>
            </a:ln>
          </p:spPr>
          <p:txBody>
            <a:bodyPr/>
            <a:lstStyle/>
            <a:p>
              <a:endParaRPr lang="en-US"/>
            </a:p>
          </p:txBody>
        </p:sp>
        <p:sp>
          <p:nvSpPr>
            <p:cNvPr id="9245" name="Line 917"/>
            <p:cNvSpPr>
              <a:spLocks noChangeAspect="1" noChangeShapeType="1"/>
            </p:cNvSpPr>
            <p:nvPr/>
          </p:nvSpPr>
          <p:spPr bwMode="auto">
            <a:xfrm rot="10800000" flipH="1">
              <a:off x="6458" y="6870"/>
              <a:ext cx="0" cy="170"/>
            </a:xfrm>
            <a:prstGeom prst="line">
              <a:avLst/>
            </a:prstGeom>
            <a:noFill/>
            <a:ln w="6350">
              <a:solidFill>
                <a:srgbClr val="800000">
                  <a:alpha val="65881"/>
                </a:srgbClr>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46" name="Freeform 918"/>
            <p:cNvSpPr>
              <a:spLocks noChangeAspect="1"/>
            </p:cNvSpPr>
            <p:nvPr/>
          </p:nvSpPr>
          <p:spPr bwMode="auto">
            <a:xfrm>
              <a:off x="5579" y="8094"/>
              <a:ext cx="688" cy="909"/>
            </a:xfrm>
            <a:custGeom>
              <a:avLst/>
              <a:gdLst>
                <a:gd name="T0" fmla="*/ 8 w 1148"/>
                <a:gd name="T1" fmla="*/ 3 h 1516"/>
                <a:gd name="T2" fmla="*/ 17 w 1148"/>
                <a:gd name="T3" fmla="*/ 0 h 1516"/>
                <a:gd name="T4" fmla="*/ 26 w 1148"/>
                <a:gd name="T5" fmla="*/ 3 h 1516"/>
                <a:gd name="T6" fmla="*/ 35 w 1148"/>
                <a:gd name="T7" fmla="*/ 9 h 1516"/>
                <a:gd name="T8" fmla="*/ 42 w 1148"/>
                <a:gd name="T9" fmla="*/ 17 h 1516"/>
                <a:gd name="T10" fmla="*/ 49 w 1148"/>
                <a:gd name="T11" fmla="*/ 30 h 1516"/>
                <a:gd name="T12" fmla="*/ 53 w 1148"/>
                <a:gd name="T13" fmla="*/ 44 h 1516"/>
                <a:gd name="T14" fmla="*/ 53 w 1148"/>
                <a:gd name="T15" fmla="*/ 53 h 1516"/>
                <a:gd name="T16" fmla="*/ 51 w 1148"/>
                <a:gd name="T17" fmla="*/ 64 h 1516"/>
                <a:gd name="T18" fmla="*/ 46 w 1148"/>
                <a:gd name="T19" fmla="*/ 69 h 1516"/>
                <a:gd name="T20" fmla="*/ 39 w 1148"/>
                <a:gd name="T21" fmla="*/ 71 h 1516"/>
                <a:gd name="T22" fmla="*/ 33 w 1148"/>
                <a:gd name="T23" fmla="*/ 69 h 1516"/>
                <a:gd name="T24" fmla="*/ 26 w 1148"/>
                <a:gd name="T25" fmla="*/ 67 h 1516"/>
                <a:gd name="T26" fmla="*/ 21 w 1148"/>
                <a:gd name="T27" fmla="*/ 64 h 1516"/>
                <a:gd name="T28" fmla="*/ 14 w 1148"/>
                <a:gd name="T29" fmla="*/ 57 h 1516"/>
                <a:gd name="T30" fmla="*/ 8 w 1148"/>
                <a:gd name="T31" fmla="*/ 49 h 1516"/>
                <a:gd name="T32" fmla="*/ 3 w 1148"/>
                <a:gd name="T33" fmla="*/ 40 h 1516"/>
                <a:gd name="T34" fmla="*/ 1 w 1148"/>
                <a:gd name="T35" fmla="*/ 29 h 1516"/>
                <a:gd name="T36" fmla="*/ 0 w 1148"/>
                <a:gd name="T37" fmla="*/ 17 h 1516"/>
                <a:gd name="T38" fmla="*/ 2 w 1148"/>
                <a:gd name="T39" fmla="*/ 10 h 1516"/>
                <a:gd name="T40" fmla="*/ 6 w 1148"/>
                <a:gd name="T41" fmla="*/ 5 h 1516"/>
                <a:gd name="T42" fmla="*/ 8 w 1148"/>
                <a:gd name="T43" fmla="*/ 3 h 151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148"/>
                <a:gd name="T67" fmla="*/ 0 h 1516"/>
                <a:gd name="T68" fmla="*/ 1148 w 1148"/>
                <a:gd name="T69" fmla="*/ 1516 h 151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148" h="1516">
                  <a:moveTo>
                    <a:pt x="176" y="61"/>
                  </a:moveTo>
                  <a:lnTo>
                    <a:pt x="352" y="0"/>
                  </a:lnTo>
                  <a:lnTo>
                    <a:pt x="560" y="65"/>
                  </a:lnTo>
                  <a:lnTo>
                    <a:pt x="744" y="193"/>
                  </a:lnTo>
                  <a:lnTo>
                    <a:pt x="899" y="361"/>
                  </a:lnTo>
                  <a:lnTo>
                    <a:pt x="1051" y="638"/>
                  </a:lnTo>
                  <a:lnTo>
                    <a:pt x="1148" y="933"/>
                  </a:lnTo>
                  <a:lnTo>
                    <a:pt x="1148" y="1145"/>
                  </a:lnTo>
                  <a:lnTo>
                    <a:pt x="1092" y="1380"/>
                  </a:lnTo>
                  <a:lnTo>
                    <a:pt x="978" y="1489"/>
                  </a:lnTo>
                  <a:lnTo>
                    <a:pt x="841" y="1516"/>
                  </a:lnTo>
                  <a:lnTo>
                    <a:pt x="705" y="1489"/>
                  </a:lnTo>
                  <a:lnTo>
                    <a:pt x="560" y="1449"/>
                  </a:lnTo>
                  <a:lnTo>
                    <a:pt x="461" y="1380"/>
                  </a:lnTo>
                  <a:lnTo>
                    <a:pt x="293" y="1229"/>
                  </a:lnTo>
                  <a:lnTo>
                    <a:pt x="172" y="1057"/>
                  </a:lnTo>
                  <a:lnTo>
                    <a:pt x="68" y="865"/>
                  </a:lnTo>
                  <a:lnTo>
                    <a:pt x="4" y="621"/>
                  </a:lnTo>
                  <a:lnTo>
                    <a:pt x="0" y="381"/>
                  </a:lnTo>
                  <a:lnTo>
                    <a:pt x="52" y="205"/>
                  </a:lnTo>
                  <a:lnTo>
                    <a:pt x="136" y="109"/>
                  </a:lnTo>
                  <a:lnTo>
                    <a:pt x="176" y="6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round/>
                  <a:headEnd/>
                  <a:tailEnd/>
                </a14:hiddenLine>
              </a:ext>
            </a:extLst>
          </p:spPr>
          <p:txBody>
            <a:bodyPr/>
            <a:lstStyle/>
            <a:p>
              <a:endParaRPr lang="en-US"/>
            </a:p>
          </p:txBody>
        </p:sp>
        <p:sp>
          <p:nvSpPr>
            <p:cNvPr id="9247" name="Freeform 919"/>
            <p:cNvSpPr>
              <a:spLocks noChangeAspect="1"/>
            </p:cNvSpPr>
            <p:nvPr/>
          </p:nvSpPr>
          <p:spPr bwMode="auto">
            <a:xfrm>
              <a:off x="7680" y="8227"/>
              <a:ext cx="872" cy="833"/>
            </a:xfrm>
            <a:custGeom>
              <a:avLst/>
              <a:gdLst>
                <a:gd name="T0" fmla="*/ 872 w 872"/>
                <a:gd name="T1" fmla="*/ 833 h 833"/>
                <a:gd name="T2" fmla="*/ 0 w 872"/>
                <a:gd name="T3" fmla="*/ 329 h 833"/>
                <a:gd name="T4" fmla="*/ 1 w 872"/>
                <a:gd name="T5" fmla="*/ 0 h 833"/>
                <a:gd name="T6" fmla="*/ 872 w 872"/>
                <a:gd name="T7" fmla="*/ 481 h 833"/>
                <a:gd name="T8" fmla="*/ 872 w 872"/>
                <a:gd name="T9" fmla="*/ 833 h 833"/>
                <a:gd name="T10" fmla="*/ 0 60000 65536"/>
                <a:gd name="T11" fmla="*/ 0 60000 65536"/>
                <a:gd name="T12" fmla="*/ 0 60000 65536"/>
                <a:gd name="T13" fmla="*/ 0 60000 65536"/>
                <a:gd name="T14" fmla="*/ 0 60000 65536"/>
                <a:gd name="T15" fmla="*/ 0 w 872"/>
                <a:gd name="T16" fmla="*/ 0 h 833"/>
                <a:gd name="T17" fmla="*/ 872 w 872"/>
                <a:gd name="T18" fmla="*/ 833 h 833"/>
              </a:gdLst>
              <a:ahLst/>
              <a:cxnLst>
                <a:cxn ang="T10">
                  <a:pos x="T0" y="T1"/>
                </a:cxn>
                <a:cxn ang="T11">
                  <a:pos x="T2" y="T3"/>
                </a:cxn>
                <a:cxn ang="T12">
                  <a:pos x="T4" y="T5"/>
                </a:cxn>
                <a:cxn ang="T13">
                  <a:pos x="T6" y="T7"/>
                </a:cxn>
                <a:cxn ang="T14">
                  <a:pos x="T8" y="T9"/>
                </a:cxn>
              </a:cxnLst>
              <a:rect l="T15" t="T16" r="T17" b="T18"/>
              <a:pathLst>
                <a:path w="872" h="833">
                  <a:moveTo>
                    <a:pt x="872" y="833"/>
                  </a:moveTo>
                  <a:lnTo>
                    <a:pt x="0" y="329"/>
                  </a:lnTo>
                  <a:lnTo>
                    <a:pt x="1" y="0"/>
                  </a:lnTo>
                  <a:lnTo>
                    <a:pt x="872" y="481"/>
                  </a:lnTo>
                  <a:lnTo>
                    <a:pt x="872" y="833"/>
                  </a:lnTo>
                  <a:close/>
                </a:path>
              </a:pathLst>
            </a:custGeom>
            <a:solidFill>
              <a:srgbClr val="FFF16B">
                <a:alpha val="65881"/>
              </a:srgbClr>
            </a:solidFill>
            <a:ln w="6350">
              <a:solidFill>
                <a:srgbClr val="800000">
                  <a:alpha val="65881"/>
                </a:srgbClr>
              </a:solidFill>
              <a:round/>
              <a:headEnd/>
              <a:tailEnd/>
            </a:ln>
          </p:spPr>
          <p:txBody>
            <a:bodyPr/>
            <a:lstStyle/>
            <a:p>
              <a:endParaRPr lang="en-US"/>
            </a:p>
          </p:txBody>
        </p:sp>
        <p:sp>
          <p:nvSpPr>
            <p:cNvPr id="9248" name="Freeform 920"/>
            <p:cNvSpPr>
              <a:spLocks noChangeAspect="1"/>
            </p:cNvSpPr>
            <p:nvPr/>
          </p:nvSpPr>
          <p:spPr bwMode="auto">
            <a:xfrm>
              <a:off x="8562" y="8888"/>
              <a:ext cx="115" cy="379"/>
            </a:xfrm>
            <a:custGeom>
              <a:avLst/>
              <a:gdLst>
                <a:gd name="T0" fmla="*/ 0 w 142"/>
                <a:gd name="T1" fmla="*/ 0 h 632"/>
                <a:gd name="T2" fmla="*/ 40 w 142"/>
                <a:gd name="T3" fmla="*/ 5 h 632"/>
                <a:gd name="T4" fmla="*/ 39 w 142"/>
                <a:gd name="T5" fmla="*/ 29 h 632"/>
                <a:gd name="T6" fmla="*/ 0 w 142"/>
                <a:gd name="T7" fmla="*/ 26 h 632"/>
                <a:gd name="T8" fmla="*/ 0 w 142"/>
                <a:gd name="T9" fmla="*/ 0 h 632"/>
                <a:gd name="T10" fmla="*/ 0 60000 65536"/>
                <a:gd name="T11" fmla="*/ 0 60000 65536"/>
                <a:gd name="T12" fmla="*/ 0 60000 65536"/>
                <a:gd name="T13" fmla="*/ 0 60000 65536"/>
                <a:gd name="T14" fmla="*/ 0 60000 65536"/>
                <a:gd name="T15" fmla="*/ 0 w 142"/>
                <a:gd name="T16" fmla="*/ 0 h 632"/>
                <a:gd name="T17" fmla="*/ 142 w 142"/>
                <a:gd name="T18" fmla="*/ 632 h 632"/>
              </a:gdLst>
              <a:ahLst/>
              <a:cxnLst>
                <a:cxn ang="T10">
                  <a:pos x="T0" y="T1"/>
                </a:cxn>
                <a:cxn ang="T11">
                  <a:pos x="T2" y="T3"/>
                </a:cxn>
                <a:cxn ang="T12">
                  <a:pos x="T4" y="T5"/>
                </a:cxn>
                <a:cxn ang="T13">
                  <a:pos x="T6" y="T7"/>
                </a:cxn>
                <a:cxn ang="T14">
                  <a:pos x="T8" y="T9"/>
                </a:cxn>
              </a:cxnLst>
              <a:rect l="T15" t="T16" r="T17" b="T18"/>
              <a:pathLst>
                <a:path w="142" h="632">
                  <a:moveTo>
                    <a:pt x="0" y="0"/>
                  </a:moveTo>
                  <a:lnTo>
                    <a:pt x="142" y="97"/>
                  </a:lnTo>
                  <a:lnTo>
                    <a:pt x="137" y="632"/>
                  </a:lnTo>
                  <a:lnTo>
                    <a:pt x="0" y="560"/>
                  </a:lnTo>
                  <a:lnTo>
                    <a:pt x="0" y="0"/>
                  </a:lnTo>
                  <a:close/>
                </a:path>
              </a:pathLst>
            </a:custGeom>
            <a:solidFill>
              <a:srgbClr val="FF0000">
                <a:alpha val="65881"/>
              </a:srgbClr>
            </a:solidFill>
            <a:ln w="6350">
              <a:solidFill>
                <a:srgbClr val="800000">
                  <a:alpha val="65881"/>
                </a:srgbClr>
              </a:solidFill>
              <a:round/>
              <a:headEnd/>
              <a:tailEnd/>
            </a:ln>
          </p:spPr>
          <p:txBody>
            <a:bodyPr/>
            <a:lstStyle/>
            <a:p>
              <a:endParaRPr lang="en-US"/>
            </a:p>
          </p:txBody>
        </p:sp>
        <p:grpSp>
          <p:nvGrpSpPr>
            <p:cNvPr id="9249" name="Group 921"/>
            <p:cNvGrpSpPr>
              <a:grpSpLocks noChangeAspect="1"/>
            </p:cNvGrpSpPr>
            <p:nvPr/>
          </p:nvGrpSpPr>
          <p:grpSpPr bwMode="auto">
            <a:xfrm>
              <a:off x="5739" y="7895"/>
              <a:ext cx="722" cy="993"/>
              <a:chOff x="5739" y="7895"/>
              <a:chExt cx="722" cy="993"/>
            </a:xfrm>
          </p:grpSpPr>
          <p:sp>
            <p:nvSpPr>
              <p:cNvPr id="9256" name="Arc 922"/>
              <p:cNvSpPr>
                <a:spLocks noChangeAspect="1"/>
              </p:cNvSpPr>
              <p:nvPr/>
            </p:nvSpPr>
            <p:spPr bwMode="auto">
              <a:xfrm rot="-1668526">
                <a:off x="6035" y="7895"/>
                <a:ext cx="426" cy="968"/>
              </a:xfrm>
              <a:custGeom>
                <a:avLst/>
                <a:gdLst>
                  <a:gd name="T0" fmla="*/ 0 w 32554"/>
                  <a:gd name="T1" fmla="*/ 0 h 43200"/>
                  <a:gd name="T2" fmla="*/ 0 w 32554"/>
                  <a:gd name="T3" fmla="*/ 0 h 43200"/>
                  <a:gd name="T4" fmla="*/ 0 w 32554"/>
                  <a:gd name="T5" fmla="*/ 0 h 43200"/>
                  <a:gd name="T6" fmla="*/ 0 60000 65536"/>
                  <a:gd name="T7" fmla="*/ 0 60000 65536"/>
                  <a:gd name="T8" fmla="*/ 0 60000 65536"/>
                  <a:gd name="T9" fmla="*/ 0 w 32554"/>
                  <a:gd name="T10" fmla="*/ 0 h 43200"/>
                  <a:gd name="T11" fmla="*/ 32554 w 32554"/>
                  <a:gd name="T12" fmla="*/ 43200 h 43200"/>
                </a:gdLst>
                <a:ahLst/>
                <a:cxnLst>
                  <a:cxn ang="T6">
                    <a:pos x="T0" y="T1"/>
                  </a:cxn>
                  <a:cxn ang="T7">
                    <a:pos x="T2" y="T3"/>
                  </a:cxn>
                  <a:cxn ang="T8">
                    <a:pos x="T4" y="T5"/>
                  </a:cxn>
                </a:cxnLst>
                <a:rect l="T9" t="T10" r="T11" b="T12"/>
                <a:pathLst>
                  <a:path w="32554" h="43200" fill="none" extrusionOk="0">
                    <a:moveTo>
                      <a:pt x="-1" y="2983"/>
                    </a:moveTo>
                    <a:cubicBezTo>
                      <a:pt x="3319" y="1030"/>
                      <a:pt x="7101" y="-1"/>
                      <a:pt x="10954" y="0"/>
                    </a:cubicBezTo>
                    <a:cubicBezTo>
                      <a:pt x="22883" y="0"/>
                      <a:pt x="32554" y="9670"/>
                      <a:pt x="32554" y="21600"/>
                    </a:cubicBezTo>
                    <a:cubicBezTo>
                      <a:pt x="32554" y="33529"/>
                      <a:pt x="22883" y="43200"/>
                      <a:pt x="10954" y="43200"/>
                    </a:cubicBezTo>
                    <a:cubicBezTo>
                      <a:pt x="7298" y="43200"/>
                      <a:pt x="3703" y="42272"/>
                      <a:pt x="504" y="40504"/>
                    </a:cubicBezTo>
                  </a:path>
                  <a:path w="32554" h="43200" stroke="0" extrusionOk="0">
                    <a:moveTo>
                      <a:pt x="-1" y="2983"/>
                    </a:moveTo>
                    <a:cubicBezTo>
                      <a:pt x="3319" y="1030"/>
                      <a:pt x="7101" y="-1"/>
                      <a:pt x="10954" y="0"/>
                    </a:cubicBezTo>
                    <a:cubicBezTo>
                      <a:pt x="22883" y="0"/>
                      <a:pt x="32554" y="9670"/>
                      <a:pt x="32554" y="21600"/>
                    </a:cubicBezTo>
                    <a:cubicBezTo>
                      <a:pt x="32554" y="33529"/>
                      <a:pt x="22883" y="43200"/>
                      <a:pt x="10954" y="43200"/>
                    </a:cubicBezTo>
                    <a:cubicBezTo>
                      <a:pt x="7298" y="43200"/>
                      <a:pt x="3703" y="42272"/>
                      <a:pt x="504" y="40504"/>
                    </a:cubicBezTo>
                    <a:lnTo>
                      <a:pt x="10954" y="21600"/>
                    </a:lnTo>
                    <a:lnTo>
                      <a:pt x="-1" y="2983"/>
                    </a:lnTo>
                    <a:close/>
                  </a:path>
                </a:pathLst>
              </a:custGeom>
              <a:solidFill>
                <a:srgbClr val="FFCC00">
                  <a:alpha val="65881"/>
                </a:srgbClr>
              </a:solidFill>
              <a:ln w="6350">
                <a:solidFill>
                  <a:srgbClr val="000000">
                    <a:alpha val="65881"/>
                  </a:srgbClr>
                </a:solidFill>
                <a:round/>
                <a:headEnd/>
                <a:tailEnd/>
              </a:ln>
            </p:spPr>
            <p:txBody>
              <a:bodyPr/>
              <a:lstStyle/>
              <a:p>
                <a:endParaRPr lang="en-US"/>
              </a:p>
            </p:txBody>
          </p:sp>
          <p:sp>
            <p:nvSpPr>
              <p:cNvPr id="9257" name="Arc 923"/>
              <p:cNvSpPr>
                <a:spLocks noChangeAspect="1"/>
              </p:cNvSpPr>
              <p:nvPr/>
            </p:nvSpPr>
            <p:spPr bwMode="auto">
              <a:xfrm rot="-1668526">
                <a:off x="5883" y="7952"/>
                <a:ext cx="547" cy="936"/>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21599" y="0"/>
                    </a:moveTo>
                    <a:cubicBezTo>
                      <a:pt x="33529" y="0"/>
                      <a:pt x="43200" y="9670"/>
                      <a:pt x="43200" y="21600"/>
                    </a:cubicBezTo>
                    <a:cubicBezTo>
                      <a:pt x="43200" y="33529"/>
                      <a:pt x="33529" y="43200"/>
                      <a:pt x="21600" y="43200"/>
                    </a:cubicBezTo>
                    <a:cubicBezTo>
                      <a:pt x="9670" y="43200"/>
                      <a:pt x="0" y="33529"/>
                      <a:pt x="0" y="21600"/>
                    </a:cubicBezTo>
                    <a:cubicBezTo>
                      <a:pt x="-1" y="12546"/>
                      <a:pt x="5645" y="4453"/>
                      <a:pt x="14142" y="1328"/>
                    </a:cubicBezTo>
                  </a:path>
                  <a:path w="43200" h="43200" stroke="0" extrusionOk="0">
                    <a:moveTo>
                      <a:pt x="21599" y="0"/>
                    </a:moveTo>
                    <a:cubicBezTo>
                      <a:pt x="33529" y="0"/>
                      <a:pt x="43200" y="9670"/>
                      <a:pt x="43200" y="21600"/>
                    </a:cubicBezTo>
                    <a:cubicBezTo>
                      <a:pt x="43200" y="33529"/>
                      <a:pt x="33529" y="43200"/>
                      <a:pt x="21600" y="43200"/>
                    </a:cubicBezTo>
                    <a:cubicBezTo>
                      <a:pt x="9670" y="43200"/>
                      <a:pt x="0" y="33529"/>
                      <a:pt x="0" y="21600"/>
                    </a:cubicBezTo>
                    <a:cubicBezTo>
                      <a:pt x="-1" y="12546"/>
                      <a:pt x="5645" y="4453"/>
                      <a:pt x="14142" y="1328"/>
                    </a:cubicBezTo>
                    <a:lnTo>
                      <a:pt x="21600" y="21600"/>
                    </a:lnTo>
                    <a:lnTo>
                      <a:pt x="21599" y="0"/>
                    </a:lnTo>
                    <a:close/>
                  </a:path>
                </a:pathLst>
              </a:custGeom>
              <a:solidFill>
                <a:srgbClr val="FFCC00">
                  <a:alpha val="65881"/>
                </a:srgbClr>
              </a:solidFill>
              <a:ln w="6350">
                <a:solidFill>
                  <a:srgbClr val="000000">
                    <a:alpha val="65881"/>
                  </a:srgbClr>
                </a:solidFill>
                <a:round/>
                <a:headEnd/>
                <a:tailEnd/>
              </a:ln>
            </p:spPr>
            <p:txBody>
              <a:bodyPr/>
              <a:lstStyle/>
              <a:p>
                <a:endParaRPr lang="en-US"/>
              </a:p>
            </p:txBody>
          </p:sp>
          <p:sp>
            <p:nvSpPr>
              <p:cNvPr id="9258" name="Arc 924"/>
              <p:cNvSpPr>
                <a:spLocks noChangeAspect="1"/>
              </p:cNvSpPr>
              <p:nvPr/>
            </p:nvSpPr>
            <p:spPr bwMode="auto">
              <a:xfrm rot="-1668526">
                <a:off x="6096" y="8324"/>
                <a:ext cx="111" cy="187"/>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21599" y="0"/>
                    </a:moveTo>
                    <a:cubicBezTo>
                      <a:pt x="33529" y="0"/>
                      <a:pt x="43200" y="9670"/>
                      <a:pt x="43200" y="21600"/>
                    </a:cubicBezTo>
                    <a:cubicBezTo>
                      <a:pt x="43200" y="33529"/>
                      <a:pt x="33529" y="43200"/>
                      <a:pt x="21600" y="43200"/>
                    </a:cubicBezTo>
                    <a:cubicBezTo>
                      <a:pt x="9670" y="43200"/>
                      <a:pt x="0" y="33529"/>
                      <a:pt x="0" y="21600"/>
                    </a:cubicBezTo>
                    <a:cubicBezTo>
                      <a:pt x="-1" y="12158"/>
                      <a:pt x="6132" y="3811"/>
                      <a:pt x="15141" y="988"/>
                    </a:cubicBezTo>
                  </a:path>
                  <a:path w="43200" h="43200" stroke="0" extrusionOk="0">
                    <a:moveTo>
                      <a:pt x="21599" y="0"/>
                    </a:moveTo>
                    <a:cubicBezTo>
                      <a:pt x="33529" y="0"/>
                      <a:pt x="43200" y="9670"/>
                      <a:pt x="43200" y="21600"/>
                    </a:cubicBezTo>
                    <a:cubicBezTo>
                      <a:pt x="43200" y="33529"/>
                      <a:pt x="33529" y="43200"/>
                      <a:pt x="21600" y="43200"/>
                    </a:cubicBezTo>
                    <a:cubicBezTo>
                      <a:pt x="9670" y="43200"/>
                      <a:pt x="0" y="33529"/>
                      <a:pt x="0" y="21600"/>
                    </a:cubicBezTo>
                    <a:cubicBezTo>
                      <a:pt x="-1" y="12158"/>
                      <a:pt x="6132" y="3811"/>
                      <a:pt x="15141" y="988"/>
                    </a:cubicBezTo>
                    <a:lnTo>
                      <a:pt x="21600" y="21600"/>
                    </a:lnTo>
                    <a:lnTo>
                      <a:pt x="21599" y="0"/>
                    </a:lnTo>
                    <a:close/>
                  </a:path>
                </a:pathLst>
              </a:custGeom>
              <a:solidFill>
                <a:srgbClr val="808080">
                  <a:alpha val="65881"/>
                </a:srgbClr>
              </a:solidFill>
              <a:ln w="6350">
                <a:solidFill>
                  <a:srgbClr val="000000">
                    <a:alpha val="65881"/>
                  </a:srgbClr>
                </a:solidFill>
                <a:round/>
                <a:headEnd/>
                <a:tailEnd/>
              </a:ln>
            </p:spPr>
            <p:txBody>
              <a:bodyPr/>
              <a:lstStyle/>
              <a:p>
                <a:endParaRPr lang="en-US"/>
              </a:p>
            </p:txBody>
          </p:sp>
          <p:sp>
            <p:nvSpPr>
              <p:cNvPr id="9259" name="Line 925"/>
              <p:cNvSpPr>
                <a:spLocks noChangeAspect="1" noChangeShapeType="1"/>
              </p:cNvSpPr>
              <p:nvPr/>
            </p:nvSpPr>
            <p:spPr bwMode="auto">
              <a:xfrm>
                <a:off x="5739" y="8182"/>
                <a:ext cx="0" cy="105"/>
              </a:xfrm>
              <a:prstGeom prst="line">
                <a:avLst/>
              </a:prstGeom>
              <a:noFill/>
              <a:ln w="9525">
                <a:solidFill>
                  <a:srgbClr val="000000">
                    <a:alpha val="65881"/>
                  </a:srgbClr>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250" name="Arc 926"/>
            <p:cNvSpPr>
              <a:spLocks noChangeAspect="1"/>
            </p:cNvSpPr>
            <p:nvPr/>
          </p:nvSpPr>
          <p:spPr bwMode="auto">
            <a:xfrm rot="1855976">
              <a:off x="8603" y="9024"/>
              <a:ext cx="189" cy="200"/>
            </a:xfrm>
            <a:custGeom>
              <a:avLst/>
              <a:gdLst>
                <a:gd name="T0" fmla="*/ 0 w 28112"/>
                <a:gd name="T1" fmla="*/ 0 h 38539"/>
                <a:gd name="T2" fmla="*/ 0 w 28112"/>
                <a:gd name="T3" fmla="*/ 0 h 38539"/>
                <a:gd name="T4" fmla="*/ 0 w 28112"/>
                <a:gd name="T5" fmla="*/ 0 h 38539"/>
                <a:gd name="T6" fmla="*/ 0 60000 65536"/>
                <a:gd name="T7" fmla="*/ 0 60000 65536"/>
                <a:gd name="T8" fmla="*/ 0 60000 65536"/>
                <a:gd name="T9" fmla="*/ 0 w 28112"/>
                <a:gd name="T10" fmla="*/ 0 h 38539"/>
                <a:gd name="T11" fmla="*/ 28112 w 28112"/>
                <a:gd name="T12" fmla="*/ 38539 h 38539"/>
              </a:gdLst>
              <a:ahLst/>
              <a:cxnLst>
                <a:cxn ang="T6">
                  <a:pos x="T0" y="T1"/>
                </a:cxn>
                <a:cxn ang="T7">
                  <a:pos x="T2" y="T3"/>
                </a:cxn>
                <a:cxn ang="T8">
                  <a:pos x="T4" y="T5"/>
                </a:cxn>
              </a:cxnLst>
              <a:rect l="T9" t="T10" r="T11" b="T12"/>
              <a:pathLst>
                <a:path w="28112" h="38539" fill="none" extrusionOk="0">
                  <a:moveTo>
                    <a:pt x="-1" y="1005"/>
                  </a:moveTo>
                  <a:cubicBezTo>
                    <a:pt x="2106" y="338"/>
                    <a:pt x="4302" y="-1"/>
                    <a:pt x="6512" y="0"/>
                  </a:cubicBezTo>
                  <a:cubicBezTo>
                    <a:pt x="18441" y="0"/>
                    <a:pt x="28112" y="9670"/>
                    <a:pt x="28112" y="21600"/>
                  </a:cubicBezTo>
                  <a:cubicBezTo>
                    <a:pt x="28112" y="28202"/>
                    <a:pt x="25091" y="34443"/>
                    <a:pt x="19913" y="38539"/>
                  </a:cubicBezTo>
                </a:path>
                <a:path w="28112" h="38539" stroke="0" extrusionOk="0">
                  <a:moveTo>
                    <a:pt x="-1" y="1005"/>
                  </a:moveTo>
                  <a:cubicBezTo>
                    <a:pt x="2106" y="338"/>
                    <a:pt x="4302" y="-1"/>
                    <a:pt x="6512" y="0"/>
                  </a:cubicBezTo>
                  <a:cubicBezTo>
                    <a:pt x="18441" y="0"/>
                    <a:pt x="28112" y="9670"/>
                    <a:pt x="28112" y="21600"/>
                  </a:cubicBezTo>
                  <a:cubicBezTo>
                    <a:pt x="28112" y="28202"/>
                    <a:pt x="25091" y="34443"/>
                    <a:pt x="19913" y="38539"/>
                  </a:cubicBezTo>
                  <a:lnTo>
                    <a:pt x="6512" y="21600"/>
                  </a:lnTo>
                  <a:lnTo>
                    <a:pt x="-1" y="1005"/>
                  </a:lnTo>
                  <a:close/>
                </a:path>
              </a:pathLst>
            </a:custGeom>
            <a:noFill/>
            <a:ln w="9525">
              <a:solidFill>
                <a:srgbClr val="000000">
                  <a:alpha val="65881"/>
                </a:srgbClr>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9251" name="Group 927"/>
            <p:cNvGrpSpPr>
              <a:grpSpLocks noChangeAspect="1"/>
            </p:cNvGrpSpPr>
            <p:nvPr/>
          </p:nvGrpSpPr>
          <p:grpSpPr bwMode="auto">
            <a:xfrm>
              <a:off x="7738" y="9040"/>
              <a:ext cx="722" cy="993"/>
              <a:chOff x="5739" y="7895"/>
              <a:chExt cx="722" cy="993"/>
            </a:xfrm>
          </p:grpSpPr>
          <p:sp>
            <p:nvSpPr>
              <p:cNvPr id="9252" name="Arc 928"/>
              <p:cNvSpPr>
                <a:spLocks noChangeAspect="1"/>
              </p:cNvSpPr>
              <p:nvPr/>
            </p:nvSpPr>
            <p:spPr bwMode="auto">
              <a:xfrm rot="-1668526">
                <a:off x="6035" y="7895"/>
                <a:ext cx="426" cy="968"/>
              </a:xfrm>
              <a:custGeom>
                <a:avLst/>
                <a:gdLst>
                  <a:gd name="T0" fmla="*/ 0 w 32554"/>
                  <a:gd name="T1" fmla="*/ 0 h 43200"/>
                  <a:gd name="T2" fmla="*/ 0 w 32554"/>
                  <a:gd name="T3" fmla="*/ 0 h 43200"/>
                  <a:gd name="T4" fmla="*/ 0 w 32554"/>
                  <a:gd name="T5" fmla="*/ 0 h 43200"/>
                  <a:gd name="T6" fmla="*/ 0 60000 65536"/>
                  <a:gd name="T7" fmla="*/ 0 60000 65536"/>
                  <a:gd name="T8" fmla="*/ 0 60000 65536"/>
                  <a:gd name="T9" fmla="*/ 0 w 32554"/>
                  <a:gd name="T10" fmla="*/ 0 h 43200"/>
                  <a:gd name="T11" fmla="*/ 32554 w 32554"/>
                  <a:gd name="T12" fmla="*/ 43200 h 43200"/>
                </a:gdLst>
                <a:ahLst/>
                <a:cxnLst>
                  <a:cxn ang="T6">
                    <a:pos x="T0" y="T1"/>
                  </a:cxn>
                  <a:cxn ang="T7">
                    <a:pos x="T2" y="T3"/>
                  </a:cxn>
                  <a:cxn ang="T8">
                    <a:pos x="T4" y="T5"/>
                  </a:cxn>
                </a:cxnLst>
                <a:rect l="T9" t="T10" r="T11" b="T12"/>
                <a:pathLst>
                  <a:path w="32554" h="43200" fill="none" extrusionOk="0">
                    <a:moveTo>
                      <a:pt x="-1" y="2983"/>
                    </a:moveTo>
                    <a:cubicBezTo>
                      <a:pt x="3319" y="1030"/>
                      <a:pt x="7101" y="-1"/>
                      <a:pt x="10954" y="0"/>
                    </a:cubicBezTo>
                    <a:cubicBezTo>
                      <a:pt x="22883" y="0"/>
                      <a:pt x="32554" y="9670"/>
                      <a:pt x="32554" y="21600"/>
                    </a:cubicBezTo>
                    <a:cubicBezTo>
                      <a:pt x="32554" y="33529"/>
                      <a:pt x="22883" y="43200"/>
                      <a:pt x="10954" y="43200"/>
                    </a:cubicBezTo>
                    <a:cubicBezTo>
                      <a:pt x="7298" y="43200"/>
                      <a:pt x="3703" y="42272"/>
                      <a:pt x="504" y="40504"/>
                    </a:cubicBezTo>
                  </a:path>
                  <a:path w="32554" h="43200" stroke="0" extrusionOk="0">
                    <a:moveTo>
                      <a:pt x="-1" y="2983"/>
                    </a:moveTo>
                    <a:cubicBezTo>
                      <a:pt x="3319" y="1030"/>
                      <a:pt x="7101" y="-1"/>
                      <a:pt x="10954" y="0"/>
                    </a:cubicBezTo>
                    <a:cubicBezTo>
                      <a:pt x="22883" y="0"/>
                      <a:pt x="32554" y="9670"/>
                      <a:pt x="32554" y="21600"/>
                    </a:cubicBezTo>
                    <a:cubicBezTo>
                      <a:pt x="32554" y="33529"/>
                      <a:pt x="22883" y="43200"/>
                      <a:pt x="10954" y="43200"/>
                    </a:cubicBezTo>
                    <a:cubicBezTo>
                      <a:pt x="7298" y="43200"/>
                      <a:pt x="3703" y="42272"/>
                      <a:pt x="504" y="40504"/>
                    </a:cubicBezTo>
                    <a:lnTo>
                      <a:pt x="10954" y="21600"/>
                    </a:lnTo>
                    <a:lnTo>
                      <a:pt x="-1" y="2983"/>
                    </a:lnTo>
                    <a:close/>
                  </a:path>
                </a:pathLst>
              </a:custGeom>
              <a:solidFill>
                <a:srgbClr val="FFCC00">
                  <a:alpha val="65881"/>
                </a:srgbClr>
              </a:solidFill>
              <a:ln w="6350">
                <a:solidFill>
                  <a:srgbClr val="000000">
                    <a:alpha val="65881"/>
                  </a:srgbClr>
                </a:solidFill>
                <a:round/>
                <a:headEnd/>
                <a:tailEnd/>
              </a:ln>
            </p:spPr>
            <p:txBody>
              <a:bodyPr/>
              <a:lstStyle/>
              <a:p>
                <a:endParaRPr lang="en-US"/>
              </a:p>
            </p:txBody>
          </p:sp>
          <p:sp>
            <p:nvSpPr>
              <p:cNvPr id="9253" name="Arc 929"/>
              <p:cNvSpPr>
                <a:spLocks noChangeAspect="1"/>
              </p:cNvSpPr>
              <p:nvPr/>
            </p:nvSpPr>
            <p:spPr bwMode="auto">
              <a:xfrm rot="-1668526">
                <a:off x="5883" y="7952"/>
                <a:ext cx="547" cy="936"/>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21599" y="0"/>
                    </a:moveTo>
                    <a:cubicBezTo>
                      <a:pt x="33529" y="0"/>
                      <a:pt x="43200" y="9670"/>
                      <a:pt x="43200" y="21600"/>
                    </a:cubicBezTo>
                    <a:cubicBezTo>
                      <a:pt x="43200" y="33529"/>
                      <a:pt x="33529" y="43200"/>
                      <a:pt x="21600" y="43200"/>
                    </a:cubicBezTo>
                    <a:cubicBezTo>
                      <a:pt x="9670" y="43200"/>
                      <a:pt x="0" y="33529"/>
                      <a:pt x="0" y="21600"/>
                    </a:cubicBezTo>
                    <a:cubicBezTo>
                      <a:pt x="-1" y="12546"/>
                      <a:pt x="5645" y="4453"/>
                      <a:pt x="14142" y="1328"/>
                    </a:cubicBezTo>
                  </a:path>
                  <a:path w="43200" h="43200" stroke="0" extrusionOk="0">
                    <a:moveTo>
                      <a:pt x="21599" y="0"/>
                    </a:moveTo>
                    <a:cubicBezTo>
                      <a:pt x="33529" y="0"/>
                      <a:pt x="43200" y="9670"/>
                      <a:pt x="43200" y="21600"/>
                    </a:cubicBezTo>
                    <a:cubicBezTo>
                      <a:pt x="43200" y="33529"/>
                      <a:pt x="33529" y="43200"/>
                      <a:pt x="21600" y="43200"/>
                    </a:cubicBezTo>
                    <a:cubicBezTo>
                      <a:pt x="9670" y="43200"/>
                      <a:pt x="0" y="33529"/>
                      <a:pt x="0" y="21600"/>
                    </a:cubicBezTo>
                    <a:cubicBezTo>
                      <a:pt x="-1" y="12546"/>
                      <a:pt x="5645" y="4453"/>
                      <a:pt x="14142" y="1328"/>
                    </a:cubicBezTo>
                    <a:lnTo>
                      <a:pt x="21600" y="21600"/>
                    </a:lnTo>
                    <a:lnTo>
                      <a:pt x="21599" y="0"/>
                    </a:lnTo>
                    <a:close/>
                  </a:path>
                </a:pathLst>
              </a:custGeom>
              <a:solidFill>
                <a:srgbClr val="FFCC00">
                  <a:alpha val="65881"/>
                </a:srgbClr>
              </a:solidFill>
              <a:ln w="6350">
                <a:solidFill>
                  <a:srgbClr val="000000">
                    <a:alpha val="65881"/>
                  </a:srgbClr>
                </a:solidFill>
                <a:round/>
                <a:headEnd/>
                <a:tailEnd/>
              </a:ln>
            </p:spPr>
            <p:txBody>
              <a:bodyPr/>
              <a:lstStyle/>
              <a:p>
                <a:endParaRPr lang="en-US"/>
              </a:p>
            </p:txBody>
          </p:sp>
          <p:sp>
            <p:nvSpPr>
              <p:cNvPr id="9254" name="Arc 930"/>
              <p:cNvSpPr>
                <a:spLocks noChangeAspect="1"/>
              </p:cNvSpPr>
              <p:nvPr/>
            </p:nvSpPr>
            <p:spPr bwMode="auto">
              <a:xfrm rot="-1668526">
                <a:off x="6096" y="8324"/>
                <a:ext cx="111" cy="187"/>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21599" y="0"/>
                    </a:moveTo>
                    <a:cubicBezTo>
                      <a:pt x="33529" y="0"/>
                      <a:pt x="43200" y="9670"/>
                      <a:pt x="43200" y="21600"/>
                    </a:cubicBezTo>
                    <a:cubicBezTo>
                      <a:pt x="43200" y="33529"/>
                      <a:pt x="33529" y="43200"/>
                      <a:pt x="21600" y="43200"/>
                    </a:cubicBezTo>
                    <a:cubicBezTo>
                      <a:pt x="9670" y="43200"/>
                      <a:pt x="0" y="33529"/>
                      <a:pt x="0" y="21600"/>
                    </a:cubicBezTo>
                    <a:cubicBezTo>
                      <a:pt x="-1" y="12158"/>
                      <a:pt x="6132" y="3811"/>
                      <a:pt x="15141" y="988"/>
                    </a:cubicBezTo>
                  </a:path>
                  <a:path w="43200" h="43200" stroke="0" extrusionOk="0">
                    <a:moveTo>
                      <a:pt x="21599" y="0"/>
                    </a:moveTo>
                    <a:cubicBezTo>
                      <a:pt x="33529" y="0"/>
                      <a:pt x="43200" y="9670"/>
                      <a:pt x="43200" y="21600"/>
                    </a:cubicBezTo>
                    <a:cubicBezTo>
                      <a:pt x="43200" y="33529"/>
                      <a:pt x="33529" y="43200"/>
                      <a:pt x="21600" y="43200"/>
                    </a:cubicBezTo>
                    <a:cubicBezTo>
                      <a:pt x="9670" y="43200"/>
                      <a:pt x="0" y="33529"/>
                      <a:pt x="0" y="21600"/>
                    </a:cubicBezTo>
                    <a:cubicBezTo>
                      <a:pt x="-1" y="12158"/>
                      <a:pt x="6132" y="3811"/>
                      <a:pt x="15141" y="988"/>
                    </a:cubicBezTo>
                    <a:lnTo>
                      <a:pt x="21600" y="21600"/>
                    </a:lnTo>
                    <a:lnTo>
                      <a:pt x="21599" y="0"/>
                    </a:lnTo>
                    <a:close/>
                  </a:path>
                </a:pathLst>
              </a:custGeom>
              <a:solidFill>
                <a:srgbClr val="808080">
                  <a:alpha val="65881"/>
                </a:srgbClr>
              </a:solidFill>
              <a:ln w="6350">
                <a:solidFill>
                  <a:srgbClr val="000000">
                    <a:alpha val="65881"/>
                  </a:srgbClr>
                </a:solidFill>
                <a:round/>
                <a:headEnd/>
                <a:tailEnd/>
              </a:ln>
            </p:spPr>
            <p:txBody>
              <a:bodyPr/>
              <a:lstStyle/>
              <a:p>
                <a:endParaRPr lang="en-US"/>
              </a:p>
            </p:txBody>
          </p:sp>
          <p:sp>
            <p:nvSpPr>
              <p:cNvPr id="9255" name="Line 931"/>
              <p:cNvSpPr>
                <a:spLocks noChangeAspect="1" noChangeShapeType="1"/>
              </p:cNvSpPr>
              <p:nvPr/>
            </p:nvSpPr>
            <p:spPr bwMode="auto">
              <a:xfrm>
                <a:off x="5739" y="8182"/>
                <a:ext cx="0" cy="105"/>
              </a:xfrm>
              <a:prstGeom prst="line">
                <a:avLst/>
              </a:prstGeom>
              <a:noFill/>
              <a:ln w="9525">
                <a:solidFill>
                  <a:srgbClr val="000000">
                    <a:alpha val="65881"/>
                  </a:srgbClr>
                </a:solidFill>
                <a:round/>
                <a:headEnd/>
                <a:tailEnd/>
              </a:ln>
              <a:extLst>
                <a:ext uri="{909E8E84-426E-40DD-AFC4-6F175D3DCCD1}">
                  <a14:hiddenFill xmlns:a14="http://schemas.microsoft.com/office/drawing/2010/main">
                    <a:noFill/>
                  </a14:hiddenFill>
                </a:ext>
              </a:extLst>
            </p:spPr>
            <p:txBody>
              <a:bodyPr/>
              <a:lstStyle/>
              <a:p>
                <a:endParaRPr lang="en-US"/>
              </a:p>
            </p:txBody>
          </p:sp>
        </p:grpSp>
      </p:grpSp>
      <p:sp>
        <p:nvSpPr>
          <p:cNvPr id="596" name="Text Box 654"/>
          <p:cNvSpPr txBox="1">
            <a:spLocks noChangeArrowheads="1"/>
          </p:cNvSpPr>
          <p:nvPr/>
        </p:nvSpPr>
        <p:spPr bwMode="auto">
          <a:xfrm>
            <a:off x="2133600" y="3886200"/>
            <a:ext cx="3581400" cy="170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just" eaLnBrk="1" hangingPunct="1"/>
            <a:r>
              <a:rPr lang="en-CA" altLang="ja-JP" sz="2000" b="1">
                <a:solidFill>
                  <a:srgbClr val="008000"/>
                </a:solidFill>
                <a:latin typeface="Arial" panose="020B0604020202020204" pitchFamily="34" charset="0"/>
              </a:rPr>
              <a:t>The different views of the object are projected onto the sides of this box.</a:t>
            </a:r>
          </a:p>
          <a:p>
            <a:pPr eaLnBrk="1" hangingPunct="1"/>
            <a:endParaRPr lang="en-CA" altLang="en-US">
              <a:latin typeface="Arial" panose="020B0604020202020204" pitchFamily="34" charset="0"/>
            </a:endParaRPr>
          </a:p>
          <a:p>
            <a:pPr eaLnBrk="1" hangingPunct="1">
              <a:spcBef>
                <a:spcPct val="50000"/>
              </a:spcBef>
            </a:pPr>
            <a:endParaRPr lang="en-CA" altLang="en-US">
              <a:latin typeface="Arial" panose="020B0604020202020204" pitchFamily="34" charset="0"/>
            </a:endParaRPr>
          </a:p>
        </p:txBody>
      </p:sp>
    </p:spTree>
    <p:extLst>
      <p:ext uri="{BB962C8B-B14F-4D97-AF65-F5344CB8AC3E}">
        <p14:creationId xmlns:p14="http://schemas.microsoft.com/office/powerpoint/2010/main" val="27665813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0" presetClass="entr" presetSubtype="0" fill="hold" grpId="0" nodeType="clickEffect" nodePh="1">
                                  <p:stCondLst>
                                    <p:cond delay="0"/>
                                  </p:stCondLst>
                                  <p:endCondLst>
                                    <p:cond evt="begin" delay="0">
                                      <p:tn val="13"/>
                                    </p:cond>
                                  </p:endCondLst>
                                  <p:childTnLst>
                                    <p:set>
                                      <p:cBhvr>
                                        <p:cTn id="14" dur="1" fill="hold">
                                          <p:stCondLst>
                                            <p:cond delay="0"/>
                                          </p:stCondLst>
                                        </p:cTn>
                                        <p:tgtEl>
                                          <p:spTgt spid="73">
                                            <p:txEl>
                                              <p:pRg st="0" end="0"/>
                                            </p:txEl>
                                          </p:spTgt>
                                        </p:tgtEl>
                                        <p:attrNameLst>
                                          <p:attrName>style.visibility</p:attrName>
                                        </p:attrNameLst>
                                      </p:cBhvr>
                                      <p:to>
                                        <p:strVal val="visible"/>
                                      </p:to>
                                    </p:set>
                                    <p:animEffect transition="in" filter="fade">
                                      <p:cBhvr>
                                        <p:cTn id="15" dur="500"/>
                                        <p:tgtEl>
                                          <p:spTgt spid="73">
                                            <p:txEl>
                                              <p:pRg st="0" end="0"/>
                                            </p:txEl>
                                          </p:spTgt>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55" presetClass="entr" presetSubtype="0" fill="hold" nodeType="clickEffect">
                                  <p:stCondLst>
                                    <p:cond delay="0"/>
                                  </p:stCondLst>
                                  <p:childTnLst>
                                    <p:set>
                                      <p:cBhvr>
                                        <p:cTn id="19" dur="1" fill="hold">
                                          <p:stCondLst>
                                            <p:cond delay="0"/>
                                          </p:stCondLst>
                                        </p:cTn>
                                        <p:tgtEl>
                                          <p:spTgt spid="2"/>
                                        </p:tgtEl>
                                        <p:attrNameLst>
                                          <p:attrName>style.visibility</p:attrName>
                                        </p:attrNameLst>
                                      </p:cBhvr>
                                      <p:to>
                                        <p:strVal val="visible"/>
                                      </p:to>
                                    </p:set>
                                    <p:anim calcmode="lin" valueType="num">
                                      <p:cBhvr>
                                        <p:cTn id="20" dur="1000" fill="hold"/>
                                        <p:tgtEl>
                                          <p:spTgt spid="2"/>
                                        </p:tgtEl>
                                        <p:attrNameLst>
                                          <p:attrName>ppt_w</p:attrName>
                                        </p:attrNameLst>
                                      </p:cBhvr>
                                      <p:tavLst>
                                        <p:tav tm="0">
                                          <p:val>
                                            <p:strVal val="#ppt_w*0.70"/>
                                          </p:val>
                                        </p:tav>
                                        <p:tav tm="100000">
                                          <p:val>
                                            <p:strVal val="#ppt_w"/>
                                          </p:val>
                                        </p:tav>
                                      </p:tavLst>
                                    </p:anim>
                                    <p:anim calcmode="lin" valueType="num">
                                      <p:cBhvr>
                                        <p:cTn id="21" dur="1000" fill="hold"/>
                                        <p:tgtEl>
                                          <p:spTgt spid="2"/>
                                        </p:tgtEl>
                                        <p:attrNameLst>
                                          <p:attrName>ppt_h</p:attrName>
                                        </p:attrNameLst>
                                      </p:cBhvr>
                                      <p:tavLst>
                                        <p:tav tm="0">
                                          <p:val>
                                            <p:strVal val="#ppt_h"/>
                                          </p:val>
                                        </p:tav>
                                        <p:tav tm="100000">
                                          <p:val>
                                            <p:strVal val="#ppt_h"/>
                                          </p:val>
                                        </p:tav>
                                      </p:tavLst>
                                    </p:anim>
                                    <p:animEffect transition="in" filter="fade">
                                      <p:cBhvr>
                                        <p:cTn id="22" dur="1000"/>
                                        <p:tgtEl>
                                          <p:spTgt spid="2"/>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96"/>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18533"/>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0"/>
                                          </p:stCondLst>
                                        </p:cTn>
                                        <p:tgtEl>
                                          <p:spTgt spid="18488"/>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nodeType="clickEffect">
                                  <p:stCondLst>
                                    <p:cond delay="0"/>
                                  </p:stCondLst>
                                  <p:childTnLst>
                                    <p:set>
                                      <p:cBhvr>
                                        <p:cTn id="38" dur="1" fill="hold">
                                          <p:stCondLst>
                                            <p:cond delay="0"/>
                                          </p:stCondLst>
                                        </p:cTn>
                                        <p:tgtEl>
                                          <p:spTgt spid="23"/>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nodeType="clickEffect">
                                  <p:stCondLst>
                                    <p:cond delay="0"/>
                                  </p:stCondLst>
                                  <p:childTnLst>
                                    <p:set>
                                      <p:cBhvr>
                                        <p:cTn id="42" dur="1" fill="hold">
                                          <p:stCondLst>
                                            <p:cond delay="0"/>
                                          </p:stCondLst>
                                        </p:cTn>
                                        <p:tgtEl>
                                          <p:spTgt spid="89"/>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nodeType="clickEffect">
                                  <p:stCondLst>
                                    <p:cond delay="0"/>
                                  </p:stCondLst>
                                  <p:childTnLst>
                                    <p:set>
                                      <p:cBhvr>
                                        <p:cTn id="46" dur="1" fill="hold">
                                          <p:stCondLst>
                                            <p:cond delay="0"/>
                                          </p:stCondLst>
                                        </p:cTn>
                                        <p:tgtEl>
                                          <p:spTgt spid="18"/>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presetSubtype="0" fill="hold" nodeType="clickEffect">
                                  <p:stCondLst>
                                    <p:cond delay="0"/>
                                  </p:stCondLst>
                                  <p:childTnLst>
                                    <p:set>
                                      <p:cBhvr>
                                        <p:cTn id="5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build="p" autoUpdateAnimBg="0"/>
      <p:bldP spid="74" grpId="0"/>
      <p:bldP spid="59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55"/>
          <p:cNvGrpSpPr>
            <a:grpSpLocks noChangeAspect="1"/>
          </p:cNvGrpSpPr>
          <p:nvPr/>
        </p:nvGrpSpPr>
        <p:grpSpPr bwMode="auto">
          <a:xfrm flipH="1">
            <a:off x="7867651" y="2514600"/>
            <a:ext cx="2112963" cy="2209800"/>
            <a:chOff x="3744" y="480"/>
            <a:chExt cx="1505" cy="1574"/>
          </a:xfrm>
        </p:grpSpPr>
        <p:grpSp>
          <p:nvGrpSpPr>
            <p:cNvPr id="11087" name="Group 256"/>
            <p:cNvGrpSpPr>
              <a:grpSpLocks/>
            </p:cNvGrpSpPr>
            <p:nvPr/>
          </p:nvGrpSpPr>
          <p:grpSpPr bwMode="auto">
            <a:xfrm flipH="1">
              <a:off x="4048" y="1322"/>
              <a:ext cx="809" cy="442"/>
              <a:chOff x="3382" y="6946"/>
              <a:chExt cx="2023" cy="1105"/>
            </a:xfrm>
          </p:grpSpPr>
          <p:sp>
            <p:nvSpPr>
              <p:cNvPr id="11310" name="Line 257"/>
              <p:cNvSpPr>
                <a:spLocks noChangeAspect="1" noChangeShapeType="1"/>
              </p:cNvSpPr>
              <p:nvPr/>
            </p:nvSpPr>
            <p:spPr bwMode="auto">
              <a:xfrm rot="1800000">
                <a:off x="3859" y="7366"/>
                <a:ext cx="1546" cy="0"/>
              </a:xfrm>
              <a:prstGeom prst="line">
                <a:avLst/>
              </a:prstGeom>
              <a:noFill/>
              <a:ln w="6350">
                <a:solidFill>
                  <a:srgbClr val="8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11" name="Freeform 258"/>
              <p:cNvSpPr>
                <a:spLocks noChangeAspect="1"/>
              </p:cNvSpPr>
              <p:nvPr/>
            </p:nvSpPr>
            <p:spPr bwMode="auto">
              <a:xfrm>
                <a:off x="3444" y="6977"/>
                <a:ext cx="1855" cy="1074"/>
              </a:xfrm>
              <a:custGeom>
                <a:avLst/>
                <a:gdLst>
                  <a:gd name="T0" fmla="*/ 3 w 6804"/>
                  <a:gd name="T1" fmla="*/ 1 h 3938"/>
                  <a:gd name="T2" fmla="*/ 2 w 6804"/>
                  <a:gd name="T3" fmla="*/ 2 h 3938"/>
                  <a:gd name="T4" fmla="*/ 0 w 6804"/>
                  <a:gd name="T5" fmla="*/ 1 h 3938"/>
                  <a:gd name="T6" fmla="*/ 1 w 6804"/>
                  <a:gd name="T7" fmla="*/ 0 h 3938"/>
                  <a:gd name="T8" fmla="*/ 3 w 6804"/>
                  <a:gd name="T9" fmla="*/ 1 h 3938"/>
                  <a:gd name="T10" fmla="*/ 0 60000 65536"/>
                  <a:gd name="T11" fmla="*/ 0 60000 65536"/>
                  <a:gd name="T12" fmla="*/ 0 60000 65536"/>
                  <a:gd name="T13" fmla="*/ 0 60000 65536"/>
                  <a:gd name="T14" fmla="*/ 0 60000 65536"/>
                  <a:gd name="T15" fmla="*/ 0 w 6804"/>
                  <a:gd name="T16" fmla="*/ 0 h 3938"/>
                  <a:gd name="T17" fmla="*/ 6804 w 6804"/>
                  <a:gd name="T18" fmla="*/ 3938 h 3938"/>
                </a:gdLst>
                <a:ahLst/>
                <a:cxnLst>
                  <a:cxn ang="T10">
                    <a:pos x="T0" y="T1"/>
                  </a:cxn>
                  <a:cxn ang="T11">
                    <a:pos x="T2" y="T3"/>
                  </a:cxn>
                  <a:cxn ang="T12">
                    <a:pos x="T4" y="T5"/>
                  </a:cxn>
                  <a:cxn ang="T13">
                    <a:pos x="T6" y="T7"/>
                  </a:cxn>
                  <a:cxn ang="T14">
                    <a:pos x="T8" y="T9"/>
                  </a:cxn>
                </a:cxnLst>
                <a:rect l="T15" t="T16" r="T17" b="T18"/>
                <a:pathLst>
                  <a:path w="6804" h="3938">
                    <a:moveTo>
                      <a:pt x="6804" y="2829"/>
                    </a:moveTo>
                    <a:lnTo>
                      <a:pt x="4896" y="3938"/>
                    </a:lnTo>
                    <a:lnTo>
                      <a:pt x="0" y="1121"/>
                    </a:lnTo>
                    <a:lnTo>
                      <a:pt x="1919" y="0"/>
                    </a:lnTo>
                    <a:lnTo>
                      <a:pt x="6804" y="2829"/>
                    </a:lnTo>
                    <a:close/>
                  </a:path>
                </a:pathLst>
              </a:custGeom>
              <a:solidFill>
                <a:srgbClr val="FFFFAF">
                  <a:alpha val="72940"/>
                </a:srgbClr>
              </a:solidFill>
              <a:ln w="6350">
                <a:solidFill>
                  <a:srgbClr val="800000"/>
                </a:solidFill>
                <a:round/>
                <a:headEnd/>
                <a:tailEnd/>
              </a:ln>
            </p:spPr>
            <p:txBody>
              <a:bodyPr/>
              <a:lstStyle/>
              <a:p>
                <a:endParaRPr lang="en-US"/>
              </a:p>
            </p:txBody>
          </p:sp>
          <p:sp>
            <p:nvSpPr>
              <p:cNvPr id="11312" name="Freeform 259"/>
              <p:cNvSpPr>
                <a:spLocks noChangeAspect="1"/>
              </p:cNvSpPr>
              <p:nvPr/>
            </p:nvSpPr>
            <p:spPr bwMode="auto">
              <a:xfrm>
                <a:off x="4898" y="7831"/>
                <a:ext cx="309" cy="181"/>
              </a:xfrm>
              <a:custGeom>
                <a:avLst/>
                <a:gdLst>
                  <a:gd name="T0" fmla="*/ 0 w 1132"/>
                  <a:gd name="T1" fmla="*/ 0 h 664"/>
                  <a:gd name="T2" fmla="*/ 0 w 1132"/>
                  <a:gd name="T3" fmla="*/ 0 h 664"/>
                  <a:gd name="T4" fmla="*/ 0 w 1132"/>
                  <a:gd name="T5" fmla="*/ 0 h 664"/>
                  <a:gd name="T6" fmla="*/ 1 w 1132"/>
                  <a:gd name="T7" fmla="*/ 0 h 664"/>
                  <a:gd name="T8" fmla="*/ 0 w 1132"/>
                  <a:gd name="T9" fmla="*/ 0 h 664"/>
                  <a:gd name="T10" fmla="*/ 0 60000 65536"/>
                  <a:gd name="T11" fmla="*/ 0 60000 65536"/>
                  <a:gd name="T12" fmla="*/ 0 60000 65536"/>
                  <a:gd name="T13" fmla="*/ 0 60000 65536"/>
                  <a:gd name="T14" fmla="*/ 0 60000 65536"/>
                  <a:gd name="T15" fmla="*/ 0 w 1132"/>
                  <a:gd name="T16" fmla="*/ 0 h 664"/>
                  <a:gd name="T17" fmla="*/ 1132 w 1132"/>
                  <a:gd name="T18" fmla="*/ 664 h 664"/>
                </a:gdLst>
                <a:ahLst/>
                <a:cxnLst>
                  <a:cxn ang="T10">
                    <a:pos x="T0" y="T1"/>
                  </a:cxn>
                  <a:cxn ang="T11">
                    <a:pos x="T2" y="T3"/>
                  </a:cxn>
                  <a:cxn ang="T12">
                    <a:pos x="T4" y="T5"/>
                  </a:cxn>
                  <a:cxn ang="T13">
                    <a:pos x="T6" y="T7"/>
                  </a:cxn>
                  <a:cxn ang="T14">
                    <a:pos x="T8" y="T9"/>
                  </a:cxn>
                </a:cxnLst>
                <a:rect l="T15" t="T16" r="T17" b="T18"/>
                <a:pathLst>
                  <a:path w="1132" h="664">
                    <a:moveTo>
                      <a:pt x="153" y="664"/>
                    </a:moveTo>
                    <a:lnTo>
                      <a:pt x="0" y="551"/>
                    </a:lnTo>
                    <a:lnTo>
                      <a:pt x="968" y="0"/>
                    </a:lnTo>
                    <a:lnTo>
                      <a:pt x="1132" y="83"/>
                    </a:lnTo>
                    <a:lnTo>
                      <a:pt x="142" y="642"/>
                    </a:lnTo>
                  </a:path>
                </a:pathLst>
              </a:custGeom>
              <a:solidFill>
                <a:srgbClr val="A6DF9D">
                  <a:alpha val="72940"/>
                </a:srgbClr>
              </a:solidFill>
              <a:ln w="6350">
                <a:solidFill>
                  <a:srgbClr val="800000"/>
                </a:solidFill>
                <a:round/>
                <a:headEnd/>
                <a:tailEnd/>
              </a:ln>
            </p:spPr>
            <p:txBody>
              <a:bodyPr/>
              <a:lstStyle/>
              <a:p>
                <a:endParaRPr lang="en-US"/>
              </a:p>
            </p:txBody>
          </p:sp>
          <p:sp>
            <p:nvSpPr>
              <p:cNvPr id="11313" name="Line 260"/>
              <p:cNvSpPr>
                <a:spLocks noChangeAspect="1" noChangeShapeType="1"/>
              </p:cNvSpPr>
              <p:nvPr/>
            </p:nvSpPr>
            <p:spPr bwMode="auto">
              <a:xfrm rot="12600000" flipV="1">
                <a:off x="4250" y="7312"/>
                <a:ext cx="622" cy="0"/>
              </a:xfrm>
              <a:prstGeom prst="line">
                <a:avLst/>
              </a:prstGeom>
              <a:noFill/>
              <a:ln w="6350">
                <a:solidFill>
                  <a:srgbClr val="800000"/>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1314" name="Group 261"/>
              <p:cNvGrpSpPr>
                <a:grpSpLocks/>
              </p:cNvGrpSpPr>
              <p:nvPr/>
            </p:nvGrpSpPr>
            <p:grpSpPr bwMode="auto">
              <a:xfrm>
                <a:off x="3708" y="7493"/>
                <a:ext cx="684" cy="351"/>
                <a:chOff x="7448" y="2039"/>
                <a:chExt cx="1054" cy="540"/>
              </a:xfrm>
            </p:grpSpPr>
            <p:sp>
              <p:nvSpPr>
                <p:cNvPr id="11330" name="Freeform 262"/>
                <p:cNvSpPr>
                  <a:spLocks noChangeAspect="1"/>
                </p:cNvSpPr>
                <p:nvPr/>
              </p:nvSpPr>
              <p:spPr bwMode="auto">
                <a:xfrm>
                  <a:off x="7513" y="2039"/>
                  <a:ext cx="924" cy="540"/>
                </a:xfrm>
                <a:custGeom>
                  <a:avLst/>
                  <a:gdLst>
                    <a:gd name="T0" fmla="*/ 11 w 2199"/>
                    <a:gd name="T1" fmla="*/ 7 h 1287"/>
                    <a:gd name="T2" fmla="*/ 0 w 2199"/>
                    <a:gd name="T3" fmla="*/ 1 h 1287"/>
                    <a:gd name="T4" fmla="*/ 1 w 2199"/>
                    <a:gd name="T5" fmla="*/ 0 h 1287"/>
                    <a:gd name="T6" fmla="*/ 12 w 2199"/>
                    <a:gd name="T7" fmla="*/ 6 h 1287"/>
                    <a:gd name="T8" fmla="*/ 11 w 2199"/>
                    <a:gd name="T9" fmla="*/ 7 h 1287"/>
                    <a:gd name="T10" fmla="*/ 0 60000 65536"/>
                    <a:gd name="T11" fmla="*/ 0 60000 65536"/>
                    <a:gd name="T12" fmla="*/ 0 60000 65536"/>
                    <a:gd name="T13" fmla="*/ 0 60000 65536"/>
                    <a:gd name="T14" fmla="*/ 0 60000 65536"/>
                    <a:gd name="T15" fmla="*/ 0 w 2199"/>
                    <a:gd name="T16" fmla="*/ 0 h 1287"/>
                    <a:gd name="T17" fmla="*/ 2199 w 2199"/>
                    <a:gd name="T18" fmla="*/ 1287 h 1287"/>
                  </a:gdLst>
                  <a:ahLst/>
                  <a:cxnLst>
                    <a:cxn ang="T10">
                      <a:pos x="T0" y="T1"/>
                    </a:cxn>
                    <a:cxn ang="T11">
                      <a:pos x="T2" y="T3"/>
                    </a:cxn>
                    <a:cxn ang="T12">
                      <a:pos x="T4" y="T5"/>
                    </a:cxn>
                    <a:cxn ang="T13">
                      <a:pos x="T6" y="T7"/>
                    </a:cxn>
                    <a:cxn ang="T14">
                      <a:pos x="T8" y="T9"/>
                    </a:cxn>
                  </a:cxnLst>
                  <a:rect l="T15" t="T16" r="T17" b="T18"/>
                  <a:pathLst>
                    <a:path w="2199" h="1287">
                      <a:moveTo>
                        <a:pt x="1953" y="1287"/>
                      </a:moveTo>
                      <a:lnTo>
                        <a:pt x="0" y="159"/>
                      </a:lnTo>
                      <a:lnTo>
                        <a:pt x="274" y="0"/>
                      </a:lnTo>
                      <a:lnTo>
                        <a:pt x="2199" y="1139"/>
                      </a:lnTo>
                      <a:lnTo>
                        <a:pt x="1953" y="1287"/>
                      </a:lnTo>
                      <a:close/>
                    </a:path>
                  </a:pathLst>
                </a:custGeom>
                <a:solidFill>
                  <a:srgbClr val="D2D2D2">
                    <a:alpha val="72940"/>
                  </a:srgbClr>
                </a:solidFill>
                <a:ln w="6350">
                  <a:solidFill>
                    <a:srgbClr val="800000"/>
                  </a:solidFill>
                  <a:round/>
                  <a:headEnd/>
                  <a:tailEnd/>
                </a:ln>
              </p:spPr>
              <p:txBody>
                <a:bodyPr/>
                <a:lstStyle/>
                <a:p>
                  <a:endParaRPr lang="en-US"/>
                </a:p>
              </p:txBody>
            </p:sp>
            <p:sp>
              <p:nvSpPr>
                <p:cNvPr id="11331" name="Line 263"/>
                <p:cNvSpPr>
                  <a:spLocks noChangeAspect="1" noChangeShapeType="1"/>
                </p:cNvSpPr>
                <p:nvPr/>
              </p:nvSpPr>
              <p:spPr bwMode="auto">
                <a:xfrm rot="1800000">
                  <a:off x="7448" y="2342"/>
                  <a:ext cx="953" cy="0"/>
                </a:xfrm>
                <a:prstGeom prst="line">
                  <a:avLst/>
                </a:prstGeom>
                <a:noFill/>
                <a:ln w="6350">
                  <a:solidFill>
                    <a:srgbClr val="8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32" name="Line 264"/>
                <p:cNvSpPr>
                  <a:spLocks noChangeAspect="1" noChangeShapeType="1"/>
                </p:cNvSpPr>
                <p:nvPr/>
              </p:nvSpPr>
              <p:spPr bwMode="auto">
                <a:xfrm rot="3600000" flipH="1">
                  <a:off x="7569" y="2011"/>
                  <a:ext cx="0" cy="119"/>
                </a:xfrm>
                <a:prstGeom prst="line">
                  <a:avLst/>
                </a:prstGeom>
                <a:noFill/>
                <a:ln w="6350">
                  <a:solidFill>
                    <a:srgbClr val="8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33" name="Line 265"/>
                <p:cNvSpPr>
                  <a:spLocks noChangeAspect="1" noChangeShapeType="1"/>
                </p:cNvSpPr>
                <p:nvPr/>
              </p:nvSpPr>
              <p:spPr bwMode="auto">
                <a:xfrm rot="3600000" flipH="1">
                  <a:off x="8390" y="2487"/>
                  <a:ext cx="0" cy="119"/>
                </a:xfrm>
                <a:prstGeom prst="line">
                  <a:avLst/>
                </a:prstGeom>
                <a:noFill/>
                <a:ln w="6350">
                  <a:solidFill>
                    <a:srgbClr val="8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34" name="Line 266"/>
                <p:cNvSpPr>
                  <a:spLocks noChangeAspect="1" noChangeShapeType="1"/>
                </p:cNvSpPr>
                <p:nvPr/>
              </p:nvSpPr>
              <p:spPr bwMode="auto">
                <a:xfrm rot="1800000">
                  <a:off x="7549" y="2279"/>
                  <a:ext cx="953" cy="0"/>
                </a:xfrm>
                <a:prstGeom prst="line">
                  <a:avLst/>
                </a:prstGeom>
                <a:noFill/>
                <a:ln w="6350">
                  <a:solidFill>
                    <a:srgbClr val="800000"/>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1315" name="Group 267"/>
              <p:cNvGrpSpPr>
                <a:grpSpLocks/>
              </p:cNvGrpSpPr>
              <p:nvPr/>
            </p:nvGrpSpPr>
            <p:grpSpPr bwMode="auto">
              <a:xfrm>
                <a:off x="4291" y="7130"/>
                <a:ext cx="684" cy="351"/>
                <a:chOff x="7448" y="2039"/>
                <a:chExt cx="1054" cy="540"/>
              </a:xfrm>
            </p:grpSpPr>
            <p:sp>
              <p:nvSpPr>
                <p:cNvPr id="11325" name="Freeform 268"/>
                <p:cNvSpPr>
                  <a:spLocks noChangeAspect="1"/>
                </p:cNvSpPr>
                <p:nvPr/>
              </p:nvSpPr>
              <p:spPr bwMode="auto">
                <a:xfrm>
                  <a:off x="7513" y="2039"/>
                  <a:ext cx="924" cy="540"/>
                </a:xfrm>
                <a:custGeom>
                  <a:avLst/>
                  <a:gdLst>
                    <a:gd name="T0" fmla="*/ 11 w 2199"/>
                    <a:gd name="T1" fmla="*/ 7 h 1287"/>
                    <a:gd name="T2" fmla="*/ 0 w 2199"/>
                    <a:gd name="T3" fmla="*/ 1 h 1287"/>
                    <a:gd name="T4" fmla="*/ 1 w 2199"/>
                    <a:gd name="T5" fmla="*/ 0 h 1287"/>
                    <a:gd name="T6" fmla="*/ 12 w 2199"/>
                    <a:gd name="T7" fmla="*/ 6 h 1287"/>
                    <a:gd name="T8" fmla="*/ 11 w 2199"/>
                    <a:gd name="T9" fmla="*/ 7 h 1287"/>
                    <a:gd name="T10" fmla="*/ 0 60000 65536"/>
                    <a:gd name="T11" fmla="*/ 0 60000 65536"/>
                    <a:gd name="T12" fmla="*/ 0 60000 65536"/>
                    <a:gd name="T13" fmla="*/ 0 60000 65536"/>
                    <a:gd name="T14" fmla="*/ 0 60000 65536"/>
                    <a:gd name="T15" fmla="*/ 0 w 2199"/>
                    <a:gd name="T16" fmla="*/ 0 h 1287"/>
                    <a:gd name="T17" fmla="*/ 2199 w 2199"/>
                    <a:gd name="T18" fmla="*/ 1287 h 1287"/>
                  </a:gdLst>
                  <a:ahLst/>
                  <a:cxnLst>
                    <a:cxn ang="T10">
                      <a:pos x="T0" y="T1"/>
                    </a:cxn>
                    <a:cxn ang="T11">
                      <a:pos x="T2" y="T3"/>
                    </a:cxn>
                    <a:cxn ang="T12">
                      <a:pos x="T4" y="T5"/>
                    </a:cxn>
                    <a:cxn ang="T13">
                      <a:pos x="T6" y="T7"/>
                    </a:cxn>
                    <a:cxn ang="T14">
                      <a:pos x="T8" y="T9"/>
                    </a:cxn>
                  </a:cxnLst>
                  <a:rect l="T15" t="T16" r="T17" b="T18"/>
                  <a:pathLst>
                    <a:path w="2199" h="1287">
                      <a:moveTo>
                        <a:pt x="1953" y="1287"/>
                      </a:moveTo>
                      <a:lnTo>
                        <a:pt x="0" y="159"/>
                      </a:lnTo>
                      <a:lnTo>
                        <a:pt x="274" y="0"/>
                      </a:lnTo>
                      <a:lnTo>
                        <a:pt x="2199" y="1139"/>
                      </a:lnTo>
                      <a:lnTo>
                        <a:pt x="1953" y="1287"/>
                      </a:lnTo>
                      <a:close/>
                    </a:path>
                  </a:pathLst>
                </a:custGeom>
                <a:solidFill>
                  <a:srgbClr val="D2D2D2">
                    <a:alpha val="72940"/>
                  </a:srgbClr>
                </a:solidFill>
                <a:ln w="6350">
                  <a:solidFill>
                    <a:srgbClr val="800000"/>
                  </a:solidFill>
                  <a:round/>
                  <a:headEnd/>
                  <a:tailEnd/>
                </a:ln>
              </p:spPr>
              <p:txBody>
                <a:bodyPr/>
                <a:lstStyle/>
                <a:p>
                  <a:endParaRPr lang="en-US"/>
                </a:p>
              </p:txBody>
            </p:sp>
            <p:sp>
              <p:nvSpPr>
                <p:cNvPr id="11326" name="Line 269"/>
                <p:cNvSpPr>
                  <a:spLocks noChangeAspect="1" noChangeShapeType="1"/>
                </p:cNvSpPr>
                <p:nvPr/>
              </p:nvSpPr>
              <p:spPr bwMode="auto">
                <a:xfrm rot="1800000">
                  <a:off x="7448" y="2342"/>
                  <a:ext cx="953" cy="0"/>
                </a:xfrm>
                <a:prstGeom prst="line">
                  <a:avLst/>
                </a:prstGeom>
                <a:noFill/>
                <a:ln w="6350">
                  <a:solidFill>
                    <a:srgbClr val="8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27" name="Line 270"/>
                <p:cNvSpPr>
                  <a:spLocks noChangeAspect="1" noChangeShapeType="1"/>
                </p:cNvSpPr>
                <p:nvPr/>
              </p:nvSpPr>
              <p:spPr bwMode="auto">
                <a:xfrm rot="3600000" flipH="1">
                  <a:off x="7569" y="2011"/>
                  <a:ext cx="0" cy="119"/>
                </a:xfrm>
                <a:prstGeom prst="line">
                  <a:avLst/>
                </a:prstGeom>
                <a:noFill/>
                <a:ln w="6350">
                  <a:solidFill>
                    <a:srgbClr val="8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28" name="Line 271"/>
                <p:cNvSpPr>
                  <a:spLocks noChangeAspect="1" noChangeShapeType="1"/>
                </p:cNvSpPr>
                <p:nvPr/>
              </p:nvSpPr>
              <p:spPr bwMode="auto">
                <a:xfrm rot="3600000" flipH="1">
                  <a:off x="8390" y="2487"/>
                  <a:ext cx="0" cy="119"/>
                </a:xfrm>
                <a:prstGeom prst="line">
                  <a:avLst/>
                </a:prstGeom>
                <a:noFill/>
                <a:ln w="6350">
                  <a:solidFill>
                    <a:srgbClr val="8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29" name="Line 272"/>
                <p:cNvSpPr>
                  <a:spLocks noChangeAspect="1" noChangeShapeType="1"/>
                </p:cNvSpPr>
                <p:nvPr/>
              </p:nvSpPr>
              <p:spPr bwMode="auto">
                <a:xfrm rot="1800000">
                  <a:off x="7549" y="2279"/>
                  <a:ext cx="953" cy="0"/>
                </a:xfrm>
                <a:prstGeom prst="line">
                  <a:avLst/>
                </a:prstGeom>
                <a:noFill/>
                <a:ln w="6350">
                  <a:solidFill>
                    <a:srgbClr val="800000"/>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1316" name="Group 273"/>
              <p:cNvGrpSpPr>
                <a:grpSpLocks/>
              </p:cNvGrpSpPr>
              <p:nvPr/>
            </p:nvGrpSpPr>
            <p:grpSpPr bwMode="auto">
              <a:xfrm>
                <a:off x="4904" y="7443"/>
                <a:ext cx="390" cy="223"/>
                <a:chOff x="4114" y="1575"/>
                <a:chExt cx="601" cy="344"/>
              </a:xfrm>
            </p:grpSpPr>
            <p:sp>
              <p:nvSpPr>
                <p:cNvPr id="11321" name="Line 274"/>
                <p:cNvSpPr>
                  <a:spLocks noChangeShapeType="1"/>
                </p:cNvSpPr>
                <p:nvPr/>
              </p:nvSpPr>
              <p:spPr bwMode="auto">
                <a:xfrm flipH="1">
                  <a:off x="4114" y="1577"/>
                  <a:ext cx="159" cy="91"/>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22" name="Line 275"/>
                <p:cNvSpPr>
                  <a:spLocks noChangeShapeType="1"/>
                </p:cNvSpPr>
                <p:nvPr/>
              </p:nvSpPr>
              <p:spPr bwMode="auto">
                <a:xfrm flipH="1">
                  <a:off x="4543" y="1826"/>
                  <a:ext cx="159" cy="91"/>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23" name="Line 276"/>
                <p:cNvSpPr>
                  <a:spLocks noChangeShapeType="1"/>
                </p:cNvSpPr>
                <p:nvPr/>
              </p:nvSpPr>
              <p:spPr bwMode="auto">
                <a:xfrm flipH="1" flipV="1">
                  <a:off x="4280" y="1575"/>
                  <a:ext cx="435" cy="251"/>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24" name="Line 277"/>
                <p:cNvSpPr>
                  <a:spLocks noChangeShapeType="1"/>
                </p:cNvSpPr>
                <p:nvPr/>
              </p:nvSpPr>
              <p:spPr bwMode="auto">
                <a:xfrm flipH="1" flipV="1">
                  <a:off x="4114" y="1668"/>
                  <a:ext cx="435" cy="251"/>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317" name="Freeform 278"/>
              <p:cNvSpPr>
                <a:spLocks/>
              </p:cNvSpPr>
              <p:nvPr/>
            </p:nvSpPr>
            <p:spPr bwMode="auto">
              <a:xfrm>
                <a:off x="4900" y="7460"/>
                <a:ext cx="392" cy="221"/>
              </a:xfrm>
              <a:custGeom>
                <a:avLst/>
                <a:gdLst>
                  <a:gd name="T0" fmla="*/ 12 w 603"/>
                  <a:gd name="T1" fmla="*/ 0 h 340"/>
                  <a:gd name="T2" fmla="*/ 46 w 603"/>
                  <a:gd name="T3" fmla="*/ 19 h 340"/>
                  <a:gd name="T4" fmla="*/ 33 w 603"/>
                  <a:gd name="T5" fmla="*/ 26 h 340"/>
                  <a:gd name="T6" fmla="*/ 0 w 603"/>
                  <a:gd name="T7" fmla="*/ 7 h 340"/>
                  <a:gd name="T8" fmla="*/ 12 w 603"/>
                  <a:gd name="T9" fmla="*/ 0 h 340"/>
                  <a:gd name="T10" fmla="*/ 0 60000 65536"/>
                  <a:gd name="T11" fmla="*/ 0 60000 65536"/>
                  <a:gd name="T12" fmla="*/ 0 60000 65536"/>
                  <a:gd name="T13" fmla="*/ 0 60000 65536"/>
                  <a:gd name="T14" fmla="*/ 0 60000 65536"/>
                  <a:gd name="T15" fmla="*/ 0 w 603"/>
                  <a:gd name="T16" fmla="*/ 0 h 340"/>
                  <a:gd name="T17" fmla="*/ 603 w 603"/>
                  <a:gd name="T18" fmla="*/ 340 h 340"/>
                </a:gdLst>
                <a:ahLst/>
                <a:cxnLst>
                  <a:cxn ang="T10">
                    <a:pos x="T0" y="T1"/>
                  </a:cxn>
                  <a:cxn ang="T11">
                    <a:pos x="T2" y="T3"/>
                  </a:cxn>
                  <a:cxn ang="T12">
                    <a:pos x="T4" y="T5"/>
                  </a:cxn>
                  <a:cxn ang="T13">
                    <a:pos x="T6" y="T7"/>
                  </a:cxn>
                  <a:cxn ang="T14">
                    <a:pos x="T8" y="T9"/>
                  </a:cxn>
                </a:cxnLst>
                <a:rect l="T15" t="T16" r="T17" b="T18"/>
                <a:pathLst>
                  <a:path w="603" h="340">
                    <a:moveTo>
                      <a:pt x="161" y="0"/>
                    </a:moveTo>
                    <a:lnTo>
                      <a:pt x="603" y="249"/>
                    </a:lnTo>
                    <a:lnTo>
                      <a:pt x="430" y="340"/>
                    </a:lnTo>
                    <a:lnTo>
                      <a:pt x="0" y="91"/>
                    </a:lnTo>
                    <a:lnTo>
                      <a:pt x="161" y="0"/>
                    </a:lnTo>
                    <a:close/>
                  </a:path>
                </a:pathLst>
              </a:custGeom>
              <a:gradFill rotWithShape="0">
                <a:gsLst>
                  <a:gs pos="0">
                    <a:srgbClr val="C9E5CF"/>
                  </a:gs>
                  <a:gs pos="100000">
                    <a:srgbClr val="FFFFFF"/>
                  </a:gs>
                </a:gsLst>
                <a:lin ang="2700000" scaled="1"/>
              </a:gradFill>
              <a:ln w="9525">
                <a:solidFill>
                  <a:srgbClr val="000000"/>
                </a:solidFill>
                <a:round/>
                <a:headEnd/>
                <a:tailEnd/>
              </a:ln>
            </p:spPr>
            <p:txBody>
              <a:bodyPr/>
              <a:lstStyle/>
              <a:p>
                <a:endParaRPr lang="en-US"/>
              </a:p>
            </p:txBody>
          </p:sp>
          <p:sp>
            <p:nvSpPr>
              <p:cNvPr id="11318" name="Freeform 279"/>
              <p:cNvSpPr>
                <a:spLocks/>
              </p:cNvSpPr>
              <p:nvPr/>
            </p:nvSpPr>
            <p:spPr bwMode="auto">
              <a:xfrm>
                <a:off x="4250" y="7830"/>
                <a:ext cx="392" cy="221"/>
              </a:xfrm>
              <a:custGeom>
                <a:avLst/>
                <a:gdLst>
                  <a:gd name="T0" fmla="*/ 12 w 603"/>
                  <a:gd name="T1" fmla="*/ 0 h 340"/>
                  <a:gd name="T2" fmla="*/ 46 w 603"/>
                  <a:gd name="T3" fmla="*/ 19 h 340"/>
                  <a:gd name="T4" fmla="*/ 33 w 603"/>
                  <a:gd name="T5" fmla="*/ 26 h 340"/>
                  <a:gd name="T6" fmla="*/ 0 w 603"/>
                  <a:gd name="T7" fmla="*/ 7 h 340"/>
                  <a:gd name="T8" fmla="*/ 12 w 603"/>
                  <a:gd name="T9" fmla="*/ 0 h 340"/>
                  <a:gd name="T10" fmla="*/ 0 60000 65536"/>
                  <a:gd name="T11" fmla="*/ 0 60000 65536"/>
                  <a:gd name="T12" fmla="*/ 0 60000 65536"/>
                  <a:gd name="T13" fmla="*/ 0 60000 65536"/>
                  <a:gd name="T14" fmla="*/ 0 60000 65536"/>
                  <a:gd name="T15" fmla="*/ 0 w 603"/>
                  <a:gd name="T16" fmla="*/ 0 h 340"/>
                  <a:gd name="T17" fmla="*/ 603 w 603"/>
                  <a:gd name="T18" fmla="*/ 340 h 340"/>
                </a:gdLst>
                <a:ahLst/>
                <a:cxnLst>
                  <a:cxn ang="T10">
                    <a:pos x="T0" y="T1"/>
                  </a:cxn>
                  <a:cxn ang="T11">
                    <a:pos x="T2" y="T3"/>
                  </a:cxn>
                  <a:cxn ang="T12">
                    <a:pos x="T4" y="T5"/>
                  </a:cxn>
                  <a:cxn ang="T13">
                    <a:pos x="T6" y="T7"/>
                  </a:cxn>
                  <a:cxn ang="T14">
                    <a:pos x="T8" y="T9"/>
                  </a:cxn>
                </a:cxnLst>
                <a:rect l="T15" t="T16" r="T17" b="T18"/>
                <a:pathLst>
                  <a:path w="603" h="340">
                    <a:moveTo>
                      <a:pt x="161" y="0"/>
                    </a:moveTo>
                    <a:lnTo>
                      <a:pt x="603" y="249"/>
                    </a:lnTo>
                    <a:lnTo>
                      <a:pt x="430" y="340"/>
                    </a:lnTo>
                    <a:lnTo>
                      <a:pt x="0" y="91"/>
                    </a:lnTo>
                    <a:lnTo>
                      <a:pt x="161" y="0"/>
                    </a:lnTo>
                    <a:close/>
                  </a:path>
                </a:pathLst>
              </a:custGeom>
              <a:gradFill rotWithShape="0">
                <a:gsLst>
                  <a:gs pos="0">
                    <a:srgbClr val="C9E5CF"/>
                  </a:gs>
                  <a:gs pos="100000">
                    <a:srgbClr val="FFFFFF"/>
                  </a:gs>
                </a:gsLst>
                <a:lin ang="2700000" scaled="1"/>
              </a:gradFill>
              <a:ln w="9525">
                <a:solidFill>
                  <a:srgbClr val="000000"/>
                </a:solidFill>
                <a:round/>
                <a:headEnd/>
                <a:tailEnd/>
              </a:ln>
            </p:spPr>
            <p:txBody>
              <a:bodyPr/>
              <a:lstStyle/>
              <a:p>
                <a:endParaRPr lang="en-US"/>
              </a:p>
            </p:txBody>
          </p:sp>
          <p:sp>
            <p:nvSpPr>
              <p:cNvPr id="11319" name="Freeform 280"/>
              <p:cNvSpPr>
                <a:spLocks/>
              </p:cNvSpPr>
              <p:nvPr/>
            </p:nvSpPr>
            <p:spPr bwMode="auto">
              <a:xfrm>
                <a:off x="3382" y="7327"/>
                <a:ext cx="391" cy="221"/>
              </a:xfrm>
              <a:custGeom>
                <a:avLst/>
                <a:gdLst>
                  <a:gd name="T0" fmla="*/ 12 w 603"/>
                  <a:gd name="T1" fmla="*/ 0 h 340"/>
                  <a:gd name="T2" fmla="*/ 45 w 603"/>
                  <a:gd name="T3" fmla="*/ 19 h 340"/>
                  <a:gd name="T4" fmla="*/ 32 w 603"/>
                  <a:gd name="T5" fmla="*/ 26 h 340"/>
                  <a:gd name="T6" fmla="*/ 0 w 603"/>
                  <a:gd name="T7" fmla="*/ 7 h 340"/>
                  <a:gd name="T8" fmla="*/ 12 w 603"/>
                  <a:gd name="T9" fmla="*/ 0 h 340"/>
                  <a:gd name="T10" fmla="*/ 0 60000 65536"/>
                  <a:gd name="T11" fmla="*/ 0 60000 65536"/>
                  <a:gd name="T12" fmla="*/ 0 60000 65536"/>
                  <a:gd name="T13" fmla="*/ 0 60000 65536"/>
                  <a:gd name="T14" fmla="*/ 0 60000 65536"/>
                  <a:gd name="T15" fmla="*/ 0 w 603"/>
                  <a:gd name="T16" fmla="*/ 0 h 340"/>
                  <a:gd name="T17" fmla="*/ 603 w 603"/>
                  <a:gd name="T18" fmla="*/ 340 h 340"/>
                </a:gdLst>
                <a:ahLst/>
                <a:cxnLst>
                  <a:cxn ang="T10">
                    <a:pos x="T0" y="T1"/>
                  </a:cxn>
                  <a:cxn ang="T11">
                    <a:pos x="T2" y="T3"/>
                  </a:cxn>
                  <a:cxn ang="T12">
                    <a:pos x="T4" y="T5"/>
                  </a:cxn>
                  <a:cxn ang="T13">
                    <a:pos x="T6" y="T7"/>
                  </a:cxn>
                  <a:cxn ang="T14">
                    <a:pos x="T8" y="T9"/>
                  </a:cxn>
                </a:cxnLst>
                <a:rect l="T15" t="T16" r="T17" b="T18"/>
                <a:pathLst>
                  <a:path w="603" h="340">
                    <a:moveTo>
                      <a:pt x="161" y="0"/>
                    </a:moveTo>
                    <a:lnTo>
                      <a:pt x="603" y="249"/>
                    </a:lnTo>
                    <a:lnTo>
                      <a:pt x="430" y="340"/>
                    </a:lnTo>
                    <a:lnTo>
                      <a:pt x="0" y="91"/>
                    </a:lnTo>
                    <a:lnTo>
                      <a:pt x="161" y="0"/>
                    </a:lnTo>
                    <a:close/>
                  </a:path>
                </a:pathLst>
              </a:custGeom>
              <a:gradFill rotWithShape="0">
                <a:gsLst>
                  <a:gs pos="0">
                    <a:srgbClr val="C9E5CF"/>
                  </a:gs>
                  <a:gs pos="100000">
                    <a:srgbClr val="FFFFFF"/>
                  </a:gs>
                </a:gsLst>
                <a:lin ang="2700000" scaled="1"/>
              </a:gradFill>
              <a:ln w="9525">
                <a:solidFill>
                  <a:srgbClr val="000000"/>
                </a:solidFill>
                <a:round/>
                <a:headEnd/>
                <a:tailEnd/>
              </a:ln>
            </p:spPr>
            <p:txBody>
              <a:bodyPr/>
              <a:lstStyle/>
              <a:p>
                <a:endParaRPr lang="en-US"/>
              </a:p>
            </p:txBody>
          </p:sp>
          <p:sp>
            <p:nvSpPr>
              <p:cNvPr id="11320" name="Freeform 281"/>
              <p:cNvSpPr>
                <a:spLocks/>
              </p:cNvSpPr>
              <p:nvPr/>
            </p:nvSpPr>
            <p:spPr bwMode="auto">
              <a:xfrm>
                <a:off x="4036" y="6946"/>
                <a:ext cx="392" cy="221"/>
              </a:xfrm>
              <a:custGeom>
                <a:avLst/>
                <a:gdLst>
                  <a:gd name="T0" fmla="*/ 12 w 603"/>
                  <a:gd name="T1" fmla="*/ 0 h 340"/>
                  <a:gd name="T2" fmla="*/ 46 w 603"/>
                  <a:gd name="T3" fmla="*/ 19 h 340"/>
                  <a:gd name="T4" fmla="*/ 33 w 603"/>
                  <a:gd name="T5" fmla="*/ 26 h 340"/>
                  <a:gd name="T6" fmla="*/ 0 w 603"/>
                  <a:gd name="T7" fmla="*/ 7 h 340"/>
                  <a:gd name="T8" fmla="*/ 12 w 603"/>
                  <a:gd name="T9" fmla="*/ 0 h 340"/>
                  <a:gd name="T10" fmla="*/ 0 60000 65536"/>
                  <a:gd name="T11" fmla="*/ 0 60000 65536"/>
                  <a:gd name="T12" fmla="*/ 0 60000 65536"/>
                  <a:gd name="T13" fmla="*/ 0 60000 65536"/>
                  <a:gd name="T14" fmla="*/ 0 60000 65536"/>
                  <a:gd name="T15" fmla="*/ 0 w 603"/>
                  <a:gd name="T16" fmla="*/ 0 h 340"/>
                  <a:gd name="T17" fmla="*/ 603 w 603"/>
                  <a:gd name="T18" fmla="*/ 340 h 340"/>
                </a:gdLst>
                <a:ahLst/>
                <a:cxnLst>
                  <a:cxn ang="T10">
                    <a:pos x="T0" y="T1"/>
                  </a:cxn>
                  <a:cxn ang="T11">
                    <a:pos x="T2" y="T3"/>
                  </a:cxn>
                  <a:cxn ang="T12">
                    <a:pos x="T4" y="T5"/>
                  </a:cxn>
                  <a:cxn ang="T13">
                    <a:pos x="T6" y="T7"/>
                  </a:cxn>
                  <a:cxn ang="T14">
                    <a:pos x="T8" y="T9"/>
                  </a:cxn>
                </a:cxnLst>
                <a:rect l="T15" t="T16" r="T17" b="T18"/>
                <a:pathLst>
                  <a:path w="603" h="340">
                    <a:moveTo>
                      <a:pt x="161" y="0"/>
                    </a:moveTo>
                    <a:lnTo>
                      <a:pt x="603" y="249"/>
                    </a:lnTo>
                    <a:lnTo>
                      <a:pt x="430" y="340"/>
                    </a:lnTo>
                    <a:lnTo>
                      <a:pt x="0" y="91"/>
                    </a:lnTo>
                    <a:lnTo>
                      <a:pt x="161" y="0"/>
                    </a:lnTo>
                    <a:close/>
                  </a:path>
                </a:pathLst>
              </a:custGeom>
              <a:gradFill rotWithShape="0">
                <a:gsLst>
                  <a:gs pos="0">
                    <a:srgbClr val="C9E5CF"/>
                  </a:gs>
                  <a:gs pos="100000">
                    <a:srgbClr val="FFFFFF"/>
                  </a:gs>
                </a:gsLst>
                <a:lin ang="2700000" scaled="1"/>
              </a:gradFill>
              <a:ln w="9525">
                <a:solidFill>
                  <a:srgbClr val="000000"/>
                </a:solidFill>
                <a:round/>
                <a:headEnd/>
                <a:tailEnd/>
              </a:ln>
            </p:spPr>
            <p:txBody>
              <a:bodyPr/>
              <a:lstStyle/>
              <a:p>
                <a:endParaRPr lang="en-US"/>
              </a:p>
            </p:txBody>
          </p:sp>
        </p:grpSp>
        <p:sp>
          <p:nvSpPr>
            <p:cNvPr id="11088" name="Line 282"/>
            <p:cNvSpPr>
              <a:spLocks noChangeShapeType="1"/>
            </p:cNvSpPr>
            <p:nvPr/>
          </p:nvSpPr>
          <p:spPr bwMode="auto">
            <a:xfrm flipH="1">
              <a:off x="3754" y="1293"/>
              <a:ext cx="547" cy="316"/>
            </a:xfrm>
            <a:prstGeom prst="line">
              <a:avLst/>
            </a:prstGeom>
            <a:noFill/>
            <a:ln w="38100">
              <a:solidFill>
                <a:srgbClr val="339966"/>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89" name="Freeform 283"/>
            <p:cNvSpPr>
              <a:spLocks/>
            </p:cNvSpPr>
            <p:nvPr/>
          </p:nvSpPr>
          <p:spPr bwMode="auto">
            <a:xfrm flipH="1">
              <a:off x="4544" y="480"/>
              <a:ext cx="705" cy="1094"/>
            </a:xfrm>
            <a:custGeom>
              <a:avLst/>
              <a:gdLst>
                <a:gd name="T0" fmla="*/ 7 w 1762"/>
                <a:gd name="T1" fmla="*/ 0 h 2734"/>
                <a:gd name="T2" fmla="*/ 0 w 1762"/>
                <a:gd name="T3" fmla="*/ 4 h 2734"/>
                <a:gd name="T4" fmla="*/ 0 w 1762"/>
                <a:gd name="T5" fmla="*/ 11 h 2734"/>
                <a:gd name="T6" fmla="*/ 7 w 1762"/>
                <a:gd name="T7" fmla="*/ 7 h 2734"/>
                <a:gd name="T8" fmla="*/ 7 w 1762"/>
                <a:gd name="T9" fmla="*/ 6 h 2734"/>
                <a:gd name="T10" fmla="*/ 7 w 1762"/>
                <a:gd name="T11" fmla="*/ 0 h 2734"/>
                <a:gd name="T12" fmla="*/ 0 60000 65536"/>
                <a:gd name="T13" fmla="*/ 0 60000 65536"/>
                <a:gd name="T14" fmla="*/ 0 60000 65536"/>
                <a:gd name="T15" fmla="*/ 0 60000 65536"/>
                <a:gd name="T16" fmla="*/ 0 60000 65536"/>
                <a:gd name="T17" fmla="*/ 0 60000 65536"/>
                <a:gd name="T18" fmla="*/ 0 w 1762"/>
                <a:gd name="T19" fmla="*/ 0 h 2734"/>
                <a:gd name="T20" fmla="*/ 1762 w 1762"/>
                <a:gd name="T21" fmla="*/ 2734 h 2734"/>
              </a:gdLst>
              <a:ahLst/>
              <a:cxnLst>
                <a:cxn ang="T12">
                  <a:pos x="T0" y="T1"/>
                </a:cxn>
                <a:cxn ang="T13">
                  <a:pos x="T2" y="T3"/>
                </a:cxn>
                <a:cxn ang="T14">
                  <a:pos x="T4" y="T5"/>
                </a:cxn>
                <a:cxn ang="T15">
                  <a:pos x="T6" y="T7"/>
                </a:cxn>
                <a:cxn ang="T16">
                  <a:pos x="T8" y="T9"/>
                </a:cxn>
                <a:cxn ang="T17">
                  <a:pos x="T10" y="T11"/>
                </a:cxn>
              </a:cxnLst>
              <a:rect l="T18" t="T19" r="T20" b="T21"/>
              <a:pathLst>
                <a:path w="1762" h="2734">
                  <a:moveTo>
                    <a:pt x="1762" y="0"/>
                  </a:moveTo>
                  <a:lnTo>
                    <a:pt x="7" y="1038"/>
                  </a:lnTo>
                  <a:lnTo>
                    <a:pt x="0" y="2734"/>
                  </a:lnTo>
                  <a:lnTo>
                    <a:pt x="1752" y="1680"/>
                  </a:lnTo>
                  <a:lnTo>
                    <a:pt x="1752" y="1539"/>
                  </a:lnTo>
                  <a:lnTo>
                    <a:pt x="1762" y="0"/>
                  </a:lnTo>
                  <a:close/>
                </a:path>
              </a:pathLst>
            </a:custGeom>
            <a:solidFill>
              <a:srgbClr val="CCFFCC">
                <a:alpha val="50195"/>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090" name="Line 284"/>
            <p:cNvSpPr>
              <a:spLocks noChangeAspect="1" noChangeShapeType="1"/>
            </p:cNvSpPr>
            <p:nvPr/>
          </p:nvSpPr>
          <p:spPr bwMode="auto">
            <a:xfrm>
              <a:off x="4549" y="1159"/>
              <a:ext cx="700" cy="403"/>
            </a:xfrm>
            <a:prstGeom prst="line">
              <a:avLst/>
            </a:prstGeom>
            <a:noFill/>
            <a:ln w="38100">
              <a:solidFill>
                <a:srgbClr val="339966"/>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91" name="Freeform 285"/>
            <p:cNvSpPr>
              <a:spLocks noChangeAspect="1"/>
            </p:cNvSpPr>
            <p:nvPr/>
          </p:nvSpPr>
          <p:spPr bwMode="auto">
            <a:xfrm flipH="1">
              <a:off x="4537" y="484"/>
              <a:ext cx="3" cy="682"/>
            </a:xfrm>
            <a:custGeom>
              <a:avLst/>
              <a:gdLst>
                <a:gd name="T0" fmla="*/ 0 w 7"/>
                <a:gd name="T1" fmla="*/ 7 h 1705"/>
                <a:gd name="T2" fmla="*/ 0 w 7"/>
                <a:gd name="T3" fmla="*/ 0 h 1705"/>
                <a:gd name="T4" fmla="*/ 0 60000 65536"/>
                <a:gd name="T5" fmla="*/ 0 60000 65536"/>
                <a:gd name="T6" fmla="*/ 0 w 7"/>
                <a:gd name="T7" fmla="*/ 0 h 1705"/>
                <a:gd name="T8" fmla="*/ 7 w 7"/>
                <a:gd name="T9" fmla="*/ 1705 h 1705"/>
              </a:gdLst>
              <a:ahLst/>
              <a:cxnLst>
                <a:cxn ang="T4">
                  <a:pos x="T0" y="T1"/>
                </a:cxn>
                <a:cxn ang="T5">
                  <a:pos x="T2" y="T3"/>
                </a:cxn>
              </a:cxnLst>
              <a:rect l="T6" t="T7" r="T8" b="T9"/>
              <a:pathLst>
                <a:path w="7" h="1705">
                  <a:moveTo>
                    <a:pt x="7" y="1705"/>
                  </a:moveTo>
                  <a:lnTo>
                    <a:pt x="0" y="0"/>
                  </a:lnTo>
                </a:path>
              </a:pathLst>
            </a:custGeom>
            <a:noFill/>
            <a:ln w="38100">
              <a:solidFill>
                <a:srgbClr val="339966"/>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092" name="Line 286"/>
            <p:cNvSpPr>
              <a:spLocks noChangeAspect="1" noChangeShapeType="1"/>
            </p:cNvSpPr>
            <p:nvPr/>
          </p:nvSpPr>
          <p:spPr bwMode="auto">
            <a:xfrm flipV="1">
              <a:off x="5236" y="868"/>
              <a:ext cx="0" cy="567"/>
            </a:xfrm>
            <a:prstGeom prst="line">
              <a:avLst/>
            </a:prstGeom>
            <a:noFill/>
            <a:ln w="38100">
              <a:solidFill>
                <a:srgbClr val="339966"/>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1093" name="Group 287"/>
            <p:cNvGrpSpPr>
              <a:grpSpLocks/>
            </p:cNvGrpSpPr>
            <p:nvPr/>
          </p:nvGrpSpPr>
          <p:grpSpPr bwMode="auto">
            <a:xfrm flipH="1">
              <a:off x="4709" y="748"/>
              <a:ext cx="274" cy="445"/>
              <a:chOff x="4629" y="5322"/>
              <a:chExt cx="1091" cy="1774"/>
            </a:xfrm>
          </p:grpSpPr>
          <p:sp>
            <p:nvSpPr>
              <p:cNvPr id="11281" name="Freeform 288"/>
              <p:cNvSpPr>
                <a:spLocks noChangeAspect="1"/>
              </p:cNvSpPr>
              <p:nvPr/>
            </p:nvSpPr>
            <p:spPr bwMode="auto">
              <a:xfrm>
                <a:off x="4825" y="6122"/>
                <a:ext cx="687" cy="606"/>
              </a:xfrm>
              <a:custGeom>
                <a:avLst/>
                <a:gdLst>
                  <a:gd name="T0" fmla="*/ 4 w 1908"/>
                  <a:gd name="T1" fmla="*/ 0 h 1682"/>
                  <a:gd name="T2" fmla="*/ 4 w 1908"/>
                  <a:gd name="T3" fmla="*/ 1 h 1682"/>
                  <a:gd name="T4" fmla="*/ 0 w 1908"/>
                  <a:gd name="T5" fmla="*/ 4 h 1682"/>
                  <a:gd name="T6" fmla="*/ 0 w 1908"/>
                  <a:gd name="T7" fmla="*/ 3 h 1682"/>
                  <a:gd name="T8" fmla="*/ 4 w 1908"/>
                  <a:gd name="T9" fmla="*/ 0 h 1682"/>
                  <a:gd name="T10" fmla="*/ 0 60000 65536"/>
                  <a:gd name="T11" fmla="*/ 0 60000 65536"/>
                  <a:gd name="T12" fmla="*/ 0 60000 65536"/>
                  <a:gd name="T13" fmla="*/ 0 60000 65536"/>
                  <a:gd name="T14" fmla="*/ 0 60000 65536"/>
                  <a:gd name="T15" fmla="*/ 0 w 1908"/>
                  <a:gd name="T16" fmla="*/ 0 h 1682"/>
                  <a:gd name="T17" fmla="*/ 1908 w 1908"/>
                  <a:gd name="T18" fmla="*/ 1682 h 1682"/>
                </a:gdLst>
                <a:ahLst/>
                <a:cxnLst>
                  <a:cxn ang="T10">
                    <a:pos x="T0" y="T1"/>
                  </a:cxn>
                  <a:cxn ang="T11">
                    <a:pos x="T2" y="T3"/>
                  </a:cxn>
                  <a:cxn ang="T12">
                    <a:pos x="T4" y="T5"/>
                  </a:cxn>
                  <a:cxn ang="T13">
                    <a:pos x="T6" y="T7"/>
                  </a:cxn>
                  <a:cxn ang="T14">
                    <a:pos x="T8" y="T9"/>
                  </a:cxn>
                </a:cxnLst>
                <a:rect l="T15" t="T16" r="T17" b="T18"/>
                <a:pathLst>
                  <a:path w="1908" h="1682">
                    <a:moveTo>
                      <a:pt x="1908" y="0"/>
                    </a:moveTo>
                    <a:lnTo>
                      <a:pt x="1908" y="567"/>
                    </a:lnTo>
                    <a:lnTo>
                      <a:pt x="0" y="1682"/>
                    </a:lnTo>
                    <a:lnTo>
                      <a:pt x="0" y="1115"/>
                    </a:lnTo>
                    <a:lnTo>
                      <a:pt x="1908" y="0"/>
                    </a:lnTo>
                    <a:close/>
                  </a:path>
                </a:pathLst>
              </a:custGeom>
              <a:solidFill>
                <a:srgbClr val="8DBAFF">
                  <a:alpha val="50195"/>
                </a:srgbClr>
              </a:solidFill>
              <a:ln w="6350">
                <a:solidFill>
                  <a:srgbClr val="800000"/>
                </a:solidFill>
                <a:round/>
                <a:headEnd/>
                <a:tailEnd/>
              </a:ln>
            </p:spPr>
            <p:txBody>
              <a:bodyPr/>
              <a:lstStyle/>
              <a:p>
                <a:endParaRPr lang="en-US"/>
              </a:p>
            </p:txBody>
          </p:sp>
          <p:grpSp>
            <p:nvGrpSpPr>
              <p:cNvPr id="11282" name="Group 289"/>
              <p:cNvGrpSpPr>
                <a:grpSpLocks noChangeAspect="1"/>
              </p:cNvGrpSpPr>
              <p:nvPr/>
            </p:nvGrpSpPr>
            <p:grpSpPr bwMode="auto">
              <a:xfrm>
                <a:off x="4825" y="6336"/>
                <a:ext cx="694" cy="481"/>
                <a:chOff x="1378" y="1662"/>
                <a:chExt cx="1156" cy="801"/>
              </a:xfrm>
            </p:grpSpPr>
            <p:sp>
              <p:nvSpPr>
                <p:cNvPr id="11308" name="Freeform 290"/>
                <p:cNvSpPr>
                  <a:spLocks noChangeAspect="1"/>
                </p:cNvSpPr>
                <p:nvPr/>
              </p:nvSpPr>
              <p:spPr bwMode="auto">
                <a:xfrm>
                  <a:off x="1378" y="1662"/>
                  <a:ext cx="1156" cy="801"/>
                </a:xfrm>
                <a:custGeom>
                  <a:avLst/>
                  <a:gdLst>
                    <a:gd name="T0" fmla="*/ 0 w 1927"/>
                    <a:gd name="T1" fmla="*/ 52 h 1335"/>
                    <a:gd name="T2" fmla="*/ 89 w 1927"/>
                    <a:gd name="T3" fmla="*/ 0 h 1335"/>
                    <a:gd name="T4" fmla="*/ 90 w 1927"/>
                    <a:gd name="T5" fmla="*/ 10 h 1335"/>
                    <a:gd name="T6" fmla="*/ 0 w 1927"/>
                    <a:gd name="T7" fmla="*/ 62 h 1335"/>
                    <a:gd name="T8" fmla="*/ 0 60000 65536"/>
                    <a:gd name="T9" fmla="*/ 0 60000 65536"/>
                    <a:gd name="T10" fmla="*/ 0 60000 65536"/>
                    <a:gd name="T11" fmla="*/ 0 60000 65536"/>
                    <a:gd name="T12" fmla="*/ 0 w 1927"/>
                    <a:gd name="T13" fmla="*/ 0 h 1335"/>
                    <a:gd name="T14" fmla="*/ 1927 w 1927"/>
                    <a:gd name="T15" fmla="*/ 1335 h 1335"/>
                  </a:gdLst>
                  <a:ahLst/>
                  <a:cxnLst>
                    <a:cxn ang="T8">
                      <a:pos x="T0" y="T1"/>
                    </a:cxn>
                    <a:cxn ang="T9">
                      <a:pos x="T2" y="T3"/>
                    </a:cxn>
                    <a:cxn ang="T10">
                      <a:pos x="T4" y="T5"/>
                    </a:cxn>
                    <a:cxn ang="T11">
                      <a:pos x="T6" y="T7"/>
                    </a:cxn>
                  </a:cxnLst>
                  <a:rect l="T12" t="T13" r="T14" b="T15"/>
                  <a:pathLst>
                    <a:path w="1927" h="1335">
                      <a:moveTo>
                        <a:pt x="0" y="1113"/>
                      </a:moveTo>
                      <a:lnTo>
                        <a:pt x="1907" y="0"/>
                      </a:lnTo>
                      <a:lnTo>
                        <a:pt x="1927" y="228"/>
                      </a:lnTo>
                      <a:lnTo>
                        <a:pt x="0" y="1335"/>
                      </a:lnTo>
                    </a:path>
                  </a:pathLst>
                </a:custGeom>
                <a:solidFill>
                  <a:srgbClr val="FFFF99">
                    <a:alpha val="50195"/>
                  </a:srgbClr>
                </a:solidFill>
                <a:ln w="6350">
                  <a:solidFill>
                    <a:srgbClr val="800000"/>
                  </a:solidFill>
                  <a:round/>
                  <a:headEnd/>
                  <a:tailEnd/>
                </a:ln>
              </p:spPr>
              <p:txBody>
                <a:bodyPr/>
                <a:lstStyle/>
                <a:p>
                  <a:endParaRPr lang="en-US"/>
                </a:p>
              </p:txBody>
            </p:sp>
            <p:sp>
              <p:nvSpPr>
                <p:cNvPr id="11309" name="Line 291"/>
                <p:cNvSpPr>
                  <a:spLocks noChangeAspect="1" noChangeShapeType="1"/>
                </p:cNvSpPr>
                <p:nvPr/>
              </p:nvSpPr>
              <p:spPr bwMode="auto">
                <a:xfrm rot="10800000" flipH="1">
                  <a:off x="1388" y="2335"/>
                  <a:ext cx="0" cy="128"/>
                </a:xfrm>
                <a:prstGeom prst="line">
                  <a:avLst/>
                </a:prstGeom>
                <a:noFill/>
                <a:ln w="6350">
                  <a:solidFill>
                    <a:srgbClr val="800000"/>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1283" name="Group 292"/>
              <p:cNvGrpSpPr>
                <a:grpSpLocks noChangeAspect="1"/>
              </p:cNvGrpSpPr>
              <p:nvPr/>
            </p:nvGrpSpPr>
            <p:grpSpPr bwMode="auto">
              <a:xfrm>
                <a:off x="4791" y="5322"/>
                <a:ext cx="786" cy="495"/>
                <a:chOff x="8755" y="2940"/>
                <a:chExt cx="1311" cy="826"/>
              </a:xfrm>
            </p:grpSpPr>
            <p:sp>
              <p:nvSpPr>
                <p:cNvPr id="11303" name="Freeform 293"/>
                <p:cNvSpPr>
                  <a:spLocks noChangeAspect="1"/>
                </p:cNvSpPr>
                <p:nvPr/>
              </p:nvSpPr>
              <p:spPr bwMode="auto">
                <a:xfrm>
                  <a:off x="8849" y="2940"/>
                  <a:ext cx="1135" cy="821"/>
                </a:xfrm>
                <a:custGeom>
                  <a:avLst/>
                  <a:gdLst>
                    <a:gd name="T0" fmla="*/ 0 w 1890"/>
                    <a:gd name="T1" fmla="*/ 50 h 1368"/>
                    <a:gd name="T2" fmla="*/ 89 w 1890"/>
                    <a:gd name="T3" fmla="*/ 0 h 1368"/>
                    <a:gd name="T4" fmla="*/ 89 w 1890"/>
                    <a:gd name="T5" fmla="*/ 13 h 1368"/>
                    <a:gd name="T6" fmla="*/ 0 w 1890"/>
                    <a:gd name="T7" fmla="*/ 64 h 1368"/>
                    <a:gd name="T8" fmla="*/ 0 w 1890"/>
                    <a:gd name="T9" fmla="*/ 50 h 1368"/>
                    <a:gd name="T10" fmla="*/ 0 60000 65536"/>
                    <a:gd name="T11" fmla="*/ 0 60000 65536"/>
                    <a:gd name="T12" fmla="*/ 0 60000 65536"/>
                    <a:gd name="T13" fmla="*/ 0 60000 65536"/>
                    <a:gd name="T14" fmla="*/ 0 60000 65536"/>
                    <a:gd name="T15" fmla="*/ 0 w 1890"/>
                    <a:gd name="T16" fmla="*/ 0 h 1368"/>
                    <a:gd name="T17" fmla="*/ 1890 w 1890"/>
                    <a:gd name="T18" fmla="*/ 1368 h 1368"/>
                  </a:gdLst>
                  <a:ahLst/>
                  <a:cxnLst>
                    <a:cxn ang="T10">
                      <a:pos x="T0" y="T1"/>
                    </a:cxn>
                    <a:cxn ang="T11">
                      <a:pos x="T2" y="T3"/>
                    </a:cxn>
                    <a:cxn ang="T12">
                      <a:pos x="T4" y="T5"/>
                    </a:cxn>
                    <a:cxn ang="T13">
                      <a:pos x="T6" y="T7"/>
                    </a:cxn>
                    <a:cxn ang="T14">
                      <a:pos x="T8" y="T9"/>
                    </a:cxn>
                  </a:cxnLst>
                  <a:rect l="T15" t="T16" r="T17" b="T18"/>
                  <a:pathLst>
                    <a:path w="1890" h="1368">
                      <a:moveTo>
                        <a:pt x="0" y="1081"/>
                      </a:moveTo>
                      <a:lnTo>
                        <a:pt x="1890" y="0"/>
                      </a:lnTo>
                      <a:lnTo>
                        <a:pt x="1890" y="275"/>
                      </a:lnTo>
                      <a:lnTo>
                        <a:pt x="0" y="1368"/>
                      </a:lnTo>
                      <a:lnTo>
                        <a:pt x="0" y="1081"/>
                      </a:lnTo>
                      <a:close/>
                    </a:path>
                  </a:pathLst>
                </a:custGeom>
                <a:solidFill>
                  <a:srgbClr val="FF6600">
                    <a:alpha val="50195"/>
                  </a:srgbClr>
                </a:solidFill>
                <a:ln w="6350">
                  <a:solidFill>
                    <a:srgbClr val="800000"/>
                  </a:solidFill>
                  <a:round/>
                  <a:headEnd/>
                  <a:tailEnd/>
                </a:ln>
              </p:spPr>
              <p:txBody>
                <a:bodyPr/>
                <a:lstStyle/>
                <a:p>
                  <a:endParaRPr lang="en-US"/>
                </a:p>
              </p:txBody>
            </p:sp>
            <p:sp>
              <p:nvSpPr>
                <p:cNvPr id="11304" name="Line 294"/>
                <p:cNvSpPr>
                  <a:spLocks noChangeAspect="1" noChangeShapeType="1"/>
                </p:cNvSpPr>
                <p:nvPr/>
              </p:nvSpPr>
              <p:spPr bwMode="auto">
                <a:xfrm rot="3600000" flipH="1">
                  <a:off x="9409" y="2618"/>
                  <a:ext cx="0" cy="1307"/>
                </a:xfrm>
                <a:prstGeom prst="line">
                  <a:avLst/>
                </a:prstGeom>
                <a:noFill/>
                <a:ln w="6350">
                  <a:solidFill>
                    <a:srgbClr val="8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05" name="Line 295"/>
                <p:cNvSpPr>
                  <a:spLocks noChangeAspect="1" noChangeShapeType="1"/>
                </p:cNvSpPr>
                <p:nvPr/>
              </p:nvSpPr>
              <p:spPr bwMode="auto">
                <a:xfrm rot="10800000" flipH="1">
                  <a:off x="8849" y="3596"/>
                  <a:ext cx="0" cy="170"/>
                </a:xfrm>
                <a:prstGeom prst="line">
                  <a:avLst/>
                </a:prstGeom>
                <a:noFill/>
                <a:ln w="6350">
                  <a:solidFill>
                    <a:srgbClr val="8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06" name="Line 296"/>
                <p:cNvSpPr>
                  <a:spLocks noChangeAspect="1" noChangeShapeType="1"/>
                </p:cNvSpPr>
                <p:nvPr/>
              </p:nvSpPr>
              <p:spPr bwMode="auto">
                <a:xfrm rot="10800000" flipH="1">
                  <a:off x="9984" y="2940"/>
                  <a:ext cx="0" cy="170"/>
                </a:xfrm>
                <a:prstGeom prst="line">
                  <a:avLst/>
                </a:prstGeom>
                <a:noFill/>
                <a:ln w="6350">
                  <a:solidFill>
                    <a:srgbClr val="8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07" name="Line 297"/>
                <p:cNvSpPr>
                  <a:spLocks noChangeAspect="1" noChangeShapeType="1"/>
                </p:cNvSpPr>
                <p:nvPr/>
              </p:nvSpPr>
              <p:spPr bwMode="auto">
                <a:xfrm rot="3600000" flipH="1">
                  <a:off x="9413" y="2780"/>
                  <a:ext cx="0" cy="1306"/>
                </a:xfrm>
                <a:prstGeom prst="line">
                  <a:avLst/>
                </a:prstGeom>
                <a:noFill/>
                <a:ln w="6350">
                  <a:solidFill>
                    <a:srgbClr val="800000"/>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284" name="Freeform 298"/>
              <p:cNvSpPr>
                <a:spLocks noChangeAspect="1"/>
              </p:cNvSpPr>
              <p:nvPr/>
            </p:nvSpPr>
            <p:spPr bwMode="auto">
              <a:xfrm>
                <a:off x="4725" y="6524"/>
                <a:ext cx="89" cy="249"/>
              </a:xfrm>
              <a:custGeom>
                <a:avLst/>
                <a:gdLst>
                  <a:gd name="T0" fmla="*/ 0 w 246"/>
                  <a:gd name="T1" fmla="*/ 0 h 694"/>
                  <a:gd name="T2" fmla="*/ 0 w 246"/>
                  <a:gd name="T3" fmla="*/ 0 h 694"/>
                  <a:gd name="T4" fmla="*/ 0 w 246"/>
                  <a:gd name="T5" fmla="*/ 1 h 694"/>
                  <a:gd name="T6" fmla="*/ 0 w 246"/>
                  <a:gd name="T7" fmla="*/ 1 h 694"/>
                  <a:gd name="T8" fmla="*/ 0 w 246"/>
                  <a:gd name="T9" fmla="*/ 0 h 694"/>
                  <a:gd name="T10" fmla="*/ 0 60000 65536"/>
                  <a:gd name="T11" fmla="*/ 0 60000 65536"/>
                  <a:gd name="T12" fmla="*/ 0 60000 65536"/>
                  <a:gd name="T13" fmla="*/ 0 60000 65536"/>
                  <a:gd name="T14" fmla="*/ 0 60000 65536"/>
                  <a:gd name="T15" fmla="*/ 0 w 246"/>
                  <a:gd name="T16" fmla="*/ 0 h 694"/>
                  <a:gd name="T17" fmla="*/ 246 w 246"/>
                  <a:gd name="T18" fmla="*/ 694 h 694"/>
                </a:gdLst>
                <a:ahLst/>
                <a:cxnLst>
                  <a:cxn ang="T10">
                    <a:pos x="T0" y="T1"/>
                  </a:cxn>
                  <a:cxn ang="T11">
                    <a:pos x="T2" y="T3"/>
                  </a:cxn>
                  <a:cxn ang="T12">
                    <a:pos x="T4" y="T5"/>
                  </a:cxn>
                  <a:cxn ang="T13">
                    <a:pos x="T6" y="T7"/>
                  </a:cxn>
                  <a:cxn ang="T14">
                    <a:pos x="T8" y="T9"/>
                  </a:cxn>
                </a:cxnLst>
                <a:rect l="T15" t="T16" r="T17" b="T18"/>
                <a:pathLst>
                  <a:path w="246" h="694">
                    <a:moveTo>
                      <a:pt x="246" y="0"/>
                    </a:moveTo>
                    <a:lnTo>
                      <a:pt x="0" y="143"/>
                    </a:lnTo>
                    <a:lnTo>
                      <a:pt x="0" y="694"/>
                    </a:lnTo>
                    <a:lnTo>
                      <a:pt x="246" y="564"/>
                    </a:lnTo>
                    <a:lnTo>
                      <a:pt x="246" y="0"/>
                    </a:lnTo>
                    <a:close/>
                  </a:path>
                </a:pathLst>
              </a:custGeom>
              <a:solidFill>
                <a:srgbClr val="D2D2D2">
                  <a:alpha val="50195"/>
                </a:srgbClr>
              </a:solidFill>
              <a:ln w="6350">
                <a:solidFill>
                  <a:srgbClr val="800000"/>
                </a:solidFill>
                <a:round/>
                <a:headEnd/>
                <a:tailEnd/>
              </a:ln>
            </p:spPr>
            <p:txBody>
              <a:bodyPr/>
              <a:lstStyle/>
              <a:p>
                <a:endParaRPr lang="en-US"/>
              </a:p>
            </p:txBody>
          </p:sp>
          <p:sp>
            <p:nvSpPr>
              <p:cNvPr id="11285" name="Freeform 299"/>
              <p:cNvSpPr>
                <a:spLocks noChangeAspect="1"/>
              </p:cNvSpPr>
              <p:nvPr/>
            </p:nvSpPr>
            <p:spPr bwMode="auto">
              <a:xfrm>
                <a:off x="5519" y="6062"/>
                <a:ext cx="89" cy="250"/>
              </a:xfrm>
              <a:custGeom>
                <a:avLst/>
                <a:gdLst>
                  <a:gd name="T0" fmla="*/ 0 w 246"/>
                  <a:gd name="T1" fmla="*/ 0 h 694"/>
                  <a:gd name="T2" fmla="*/ 0 w 246"/>
                  <a:gd name="T3" fmla="*/ 0 h 694"/>
                  <a:gd name="T4" fmla="*/ 0 w 246"/>
                  <a:gd name="T5" fmla="*/ 1 h 694"/>
                  <a:gd name="T6" fmla="*/ 0 w 246"/>
                  <a:gd name="T7" fmla="*/ 1 h 694"/>
                  <a:gd name="T8" fmla="*/ 0 w 246"/>
                  <a:gd name="T9" fmla="*/ 0 h 694"/>
                  <a:gd name="T10" fmla="*/ 0 60000 65536"/>
                  <a:gd name="T11" fmla="*/ 0 60000 65536"/>
                  <a:gd name="T12" fmla="*/ 0 60000 65536"/>
                  <a:gd name="T13" fmla="*/ 0 60000 65536"/>
                  <a:gd name="T14" fmla="*/ 0 60000 65536"/>
                  <a:gd name="T15" fmla="*/ 0 w 246"/>
                  <a:gd name="T16" fmla="*/ 0 h 694"/>
                  <a:gd name="T17" fmla="*/ 246 w 246"/>
                  <a:gd name="T18" fmla="*/ 694 h 694"/>
                </a:gdLst>
                <a:ahLst/>
                <a:cxnLst>
                  <a:cxn ang="T10">
                    <a:pos x="T0" y="T1"/>
                  </a:cxn>
                  <a:cxn ang="T11">
                    <a:pos x="T2" y="T3"/>
                  </a:cxn>
                  <a:cxn ang="T12">
                    <a:pos x="T4" y="T5"/>
                  </a:cxn>
                  <a:cxn ang="T13">
                    <a:pos x="T6" y="T7"/>
                  </a:cxn>
                  <a:cxn ang="T14">
                    <a:pos x="T8" y="T9"/>
                  </a:cxn>
                </a:cxnLst>
                <a:rect l="T15" t="T16" r="T17" b="T18"/>
                <a:pathLst>
                  <a:path w="246" h="694">
                    <a:moveTo>
                      <a:pt x="246" y="0"/>
                    </a:moveTo>
                    <a:lnTo>
                      <a:pt x="0" y="143"/>
                    </a:lnTo>
                    <a:lnTo>
                      <a:pt x="0" y="694"/>
                    </a:lnTo>
                    <a:lnTo>
                      <a:pt x="246" y="564"/>
                    </a:lnTo>
                    <a:lnTo>
                      <a:pt x="246" y="0"/>
                    </a:lnTo>
                    <a:close/>
                  </a:path>
                </a:pathLst>
              </a:custGeom>
              <a:solidFill>
                <a:srgbClr val="D2D2D2">
                  <a:alpha val="50195"/>
                </a:srgbClr>
              </a:solidFill>
              <a:ln w="6350">
                <a:solidFill>
                  <a:srgbClr val="800000"/>
                </a:solidFill>
                <a:round/>
                <a:headEnd/>
                <a:tailEnd/>
              </a:ln>
            </p:spPr>
            <p:txBody>
              <a:bodyPr/>
              <a:lstStyle/>
              <a:p>
                <a:endParaRPr lang="en-US"/>
              </a:p>
            </p:txBody>
          </p:sp>
          <p:grpSp>
            <p:nvGrpSpPr>
              <p:cNvPr id="11286" name="Group 300"/>
              <p:cNvGrpSpPr>
                <a:grpSpLocks noChangeAspect="1"/>
              </p:cNvGrpSpPr>
              <p:nvPr/>
            </p:nvGrpSpPr>
            <p:grpSpPr bwMode="auto">
              <a:xfrm>
                <a:off x="4629" y="6532"/>
                <a:ext cx="186" cy="564"/>
                <a:chOff x="8672" y="2253"/>
                <a:chExt cx="310" cy="940"/>
              </a:xfrm>
            </p:grpSpPr>
            <p:sp>
              <p:nvSpPr>
                <p:cNvPr id="11297" name="Arc 301"/>
                <p:cNvSpPr>
                  <a:spLocks noChangeAspect="1"/>
                </p:cNvSpPr>
                <p:nvPr/>
              </p:nvSpPr>
              <p:spPr bwMode="auto">
                <a:xfrm rot="1668526" flipH="1">
                  <a:off x="8672" y="2661"/>
                  <a:ext cx="118" cy="212"/>
                </a:xfrm>
                <a:custGeom>
                  <a:avLst/>
                  <a:gdLst>
                    <a:gd name="T0" fmla="*/ 0 w 34577"/>
                    <a:gd name="T1" fmla="*/ 0 h 36269"/>
                    <a:gd name="T2" fmla="*/ 0 w 34577"/>
                    <a:gd name="T3" fmla="*/ 0 h 36269"/>
                    <a:gd name="T4" fmla="*/ 0 w 34577"/>
                    <a:gd name="T5" fmla="*/ 0 h 36269"/>
                    <a:gd name="T6" fmla="*/ 0 60000 65536"/>
                    <a:gd name="T7" fmla="*/ 0 60000 65536"/>
                    <a:gd name="T8" fmla="*/ 0 60000 65536"/>
                    <a:gd name="T9" fmla="*/ 0 w 34577"/>
                    <a:gd name="T10" fmla="*/ 0 h 36269"/>
                    <a:gd name="T11" fmla="*/ 34577 w 34577"/>
                    <a:gd name="T12" fmla="*/ 36269 h 36269"/>
                  </a:gdLst>
                  <a:ahLst/>
                  <a:cxnLst>
                    <a:cxn ang="T6">
                      <a:pos x="T0" y="T1"/>
                    </a:cxn>
                    <a:cxn ang="T7">
                      <a:pos x="T2" y="T3"/>
                    </a:cxn>
                    <a:cxn ang="T8">
                      <a:pos x="T4" y="T5"/>
                    </a:cxn>
                  </a:cxnLst>
                  <a:rect l="T9" t="T10" r="T11" b="T12"/>
                  <a:pathLst>
                    <a:path w="34577" h="36269" fill="none" extrusionOk="0">
                      <a:moveTo>
                        <a:pt x="28831" y="-1"/>
                      </a:moveTo>
                      <a:cubicBezTo>
                        <a:pt x="32525" y="3991"/>
                        <a:pt x="34577" y="9230"/>
                        <a:pt x="34577" y="14669"/>
                      </a:cubicBezTo>
                      <a:cubicBezTo>
                        <a:pt x="34577" y="26598"/>
                        <a:pt x="24906" y="36269"/>
                        <a:pt x="12977" y="36269"/>
                      </a:cubicBezTo>
                      <a:cubicBezTo>
                        <a:pt x="8295" y="36269"/>
                        <a:pt x="3741" y="34748"/>
                        <a:pt x="-1" y="31935"/>
                      </a:cubicBezTo>
                    </a:path>
                    <a:path w="34577" h="36269" stroke="0" extrusionOk="0">
                      <a:moveTo>
                        <a:pt x="28831" y="-1"/>
                      </a:moveTo>
                      <a:cubicBezTo>
                        <a:pt x="32525" y="3991"/>
                        <a:pt x="34577" y="9230"/>
                        <a:pt x="34577" y="14669"/>
                      </a:cubicBezTo>
                      <a:cubicBezTo>
                        <a:pt x="34577" y="26598"/>
                        <a:pt x="24906" y="36269"/>
                        <a:pt x="12977" y="36269"/>
                      </a:cubicBezTo>
                      <a:cubicBezTo>
                        <a:pt x="8295" y="36269"/>
                        <a:pt x="3741" y="34748"/>
                        <a:pt x="-1" y="31935"/>
                      </a:cubicBezTo>
                      <a:lnTo>
                        <a:pt x="12977" y="14669"/>
                      </a:lnTo>
                      <a:lnTo>
                        <a:pt x="28831" y="-1"/>
                      </a:lnTo>
                      <a:close/>
                    </a:path>
                  </a:pathLst>
                </a:custGeom>
                <a:solidFill>
                  <a:srgbClr val="ADCCB9">
                    <a:alpha val="50195"/>
                  </a:srgbClr>
                </a:solidFill>
                <a:ln w="9525">
                  <a:solidFill>
                    <a:srgbClr val="000000"/>
                  </a:solidFill>
                  <a:round/>
                  <a:headEnd/>
                  <a:tailEnd/>
                </a:ln>
              </p:spPr>
              <p:txBody>
                <a:bodyPr/>
                <a:lstStyle/>
                <a:p>
                  <a:endParaRPr lang="en-US"/>
                </a:p>
              </p:txBody>
            </p:sp>
            <p:sp>
              <p:nvSpPr>
                <p:cNvPr id="11298" name="Freeform 302"/>
                <p:cNvSpPr>
                  <a:spLocks noChangeAspect="1"/>
                </p:cNvSpPr>
                <p:nvPr/>
              </p:nvSpPr>
              <p:spPr bwMode="auto">
                <a:xfrm>
                  <a:off x="8750" y="2253"/>
                  <a:ext cx="228" cy="934"/>
                </a:xfrm>
                <a:custGeom>
                  <a:avLst/>
                  <a:gdLst>
                    <a:gd name="T0" fmla="*/ 0 w 228"/>
                    <a:gd name="T1" fmla="*/ 128 h 934"/>
                    <a:gd name="T2" fmla="*/ 228 w 228"/>
                    <a:gd name="T3" fmla="*/ 0 h 934"/>
                    <a:gd name="T4" fmla="*/ 228 w 228"/>
                    <a:gd name="T5" fmla="*/ 802 h 934"/>
                    <a:gd name="T6" fmla="*/ 0 w 228"/>
                    <a:gd name="T7" fmla="*/ 934 h 934"/>
                    <a:gd name="T8" fmla="*/ 0 w 228"/>
                    <a:gd name="T9" fmla="*/ 128 h 934"/>
                    <a:gd name="T10" fmla="*/ 0 60000 65536"/>
                    <a:gd name="T11" fmla="*/ 0 60000 65536"/>
                    <a:gd name="T12" fmla="*/ 0 60000 65536"/>
                    <a:gd name="T13" fmla="*/ 0 60000 65536"/>
                    <a:gd name="T14" fmla="*/ 0 60000 65536"/>
                    <a:gd name="T15" fmla="*/ 0 w 228"/>
                    <a:gd name="T16" fmla="*/ 0 h 934"/>
                    <a:gd name="T17" fmla="*/ 228 w 228"/>
                    <a:gd name="T18" fmla="*/ 934 h 934"/>
                  </a:gdLst>
                  <a:ahLst/>
                  <a:cxnLst>
                    <a:cxn ang="T10">
                      <a:pos x="T0" y="T1"/>
                    </a:cxn>
                    <a:cxn ang="T11">
                      <a:pos x="T2" y="T3"/>
                    </a:cxn>
                    <a:cxn ang="T12">
                      <a:pos x="T4" y="T5"/>
                    </a:cxn>
                    <a:cxn ang="T13">
                      <a:pos x="T6" y="T7"/>
                    </a:cxn>
                    <a:cxn ang="T14">
                      <a:pos x="T8" y="T9"/>
                    </a:cxn>
                  </a:cxnLst>
                  <a:rect l="T15" t="T16" r="T17" b="T18"/>
                  <a:pathLst>
                    <a:path w="228" h="934">
                      <a:moveTo>
                        <a:pt x="0" y="128"/>
                      </a:moveTo>
                      <a:lnTo>
                        <a:pt x="228" y="0"/>
                      </a:lnTo>
                      <a:lnTo>
                        <a:pt x="228" y="802"/>
                      </a:lnTo>
                      <a:lnTo>
                        <a:pt x="0" y="934"/>
                      </a:lnTo>
                      <a:lnTo>
                        <a:pt x="0" y="128"/>
                      </a:lnTo>
                      <a:close/>
                    </a:path>
                  </a:pathLst>
                </a:custGeom>
                <a:solidFill>
                  <a:srgbClr val="ADCCB9">
                    <a:alpha val="50195"/>
                  </a:srgbClr>
                </a:solidFill>
                <a:ln w="9525">
                  <a:solidFill>
                    <a:srgbClr val="000000"/>
                  </a:solidFill>
                  <a:round/>
                  <a:headEnd/>
                  <a:tailEnd/>
                </a:ln>
              </p:spPr>
              <p:txBody>
                <a:bodyPr/>
                <a:lstStyle/>
                <a:p>
                  <a:endParaRPr lang="en-US"/>
                </a:p>
              </p:txBody>
            </p:sp>
            <p:sp>
              <p:nvSpPr>
                <p:cNvPr id="11299" name="Line 303"/>
                <p:cNvSpPr>
                  <a:spLocks noChangeAspect="1" noChangeShapeType="1"/>
                </p:cNvSpPr>
                <p:nvPr/>
              </p:nvSpPr>
              <p:spPr bwMode="auto">
                <a:xfrm>
                  <a:off x="8750" y="2391"/>
                  <a:ext cx="0" cy="80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00" name="Line 304"/>
                <p:cNvSpPr>
                  <a:spLocks noChangeAspect="1" noChangeShapeType="1"/>
                </p:cNvSpPr>
                <p:nvPr/>
              </p:nvSpPr>
              <p:spPr bwMode="auto">
                <a:xfrm flipV="1">
                  <a:off x="8750" y="2253"/>
                  <a:ext cx="222" cy="12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01" name="Line 305"/>
                <p:cNvSpPr>
                  <a:spLocks noChangeAspect="1" noChangeShapeType="1"/>
                </p:cNvSpPr>
                <p:nvPr/>
              </p:nvSpPr>
              <p:spPr bwMode="auto">
                <a:xfrm flipV="1">
                  <a:off x="8760" y="3059"/>
                  <a:ext cx="222" cy="12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02" name="Line 306"/>
                <p:cNvSpPr>
                  <a:spLocks noChangeAspect="1" noChangeShapeType="1"/>
                </p:cNvSpPr>
                <p:nvPr/>
              </p:nvSpPr>
              <p:spPr bwMode="auto">
                <a:xfrm>
                  <a:off x="8978" y="2253"/>
                  <a:ext cx="0" cy="80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1287" name="Group 307"/>
              <p:cNvGrpSpPr>
                <a:grpSpLocks noChangeAspect="1"/>
              </p:cNvGrpSpPr>
              <p:nvPr/>
            </p:nvGrpSpPr>
            <p:grpSpPr bwMode="auto">
              <a:xfrm flipH="1" flipV="1">
                <a:off x="5534" y="6033"/>
                <a:ext cx="186" cy="565"/>
                <a:chOff x="8672" y="2253"/>
                <a:chExt cx="310" cy="940"/>
              </a:xfrm>
            </p:grpSpPr>
            <p:sp>
              <p:nvSpPr>
                <p:cNvPr id="11291" name="Arc 308"/>
                <p:cNvSpPr>
                  <a:spLocks noChangeAspect="1"/>
                </p:cNvSpPr>
                <p:nvPr/>
              </p:nvSpPr>
              <p:spPr bwMode="auto">
                <a:xfrm rot="1668526" flipH="1">
                  <a:off x="8672" y="2661"/>
                  <a:ext cx="118" cy="212"/>
                </a:xfrm>
                <a:custGeom>
                  <a:avLst/>
                  <a:gdLst>
                    <a:gd name="T0" fmla="*/ 0 w 34577"/>
                    <a:gd name="T1" fmla="*/ 0 h 36269"/>
                    <a:gd name="T2" fmla="*/ 0 w 34577"/>
                    <a:gd name="T3" fmla="*/ 0 h 36269"/>
                    <a:gd name="T4" fmla="*/ 0 w 34577"/>
                    <a:gd name="T5" fmla="*/ 0 h 36269"/>
                    <a:gd name="T6" fmla="*/ 0 60000 65536"/>
                    <a:gd name="T7" fmla="*/ 0 60000 65536"/>
                    <a:gd name="T8" fmla="*/ 0 60000 65536"/>
                    <a:gd name="T9" fmla="*/ 0 w 34577"/>
                    <a:gd name="T10" fmla="*/ 0 h 36269"/>
                    <a:gd name="T11" fmla="*/ 34577 w 34577"/>
                    <a:gd name="T12" fmla="*/ 36269 h 36269"/>
                  </a:gdLst>
                  <a:ahLst/>
                  <a:cxnLst>
                    <a:cxn ang="T6">
                      <a:pos x="T0" y="T1"/>
                    </a:cxn>
                    <a:cxn ang="T7">
                      <a:pos x="T2" y="T3"/>
                    </a:cxn>
                    <a:cxn ang="T8">
                      <a:pos x="T4" y="T5"/>
                    </a:cxn>
                  </a:cxnLst>
                  <a:rect l="T9" t="T10" r="T11" b="T12"/>
                  <a:pathLst>
                    <a:path w="34577" h="36269" fill="none" extrusionOk="0">
                      <a:moveTo>
                        <a:pt x="28831" y="-1"/>
                      </a:moveTo>
                      <a:cubicBezTo>
                        <a:pt x="32525" y="3991"/>
                        <a:pt x="34577" y="9230"/>
                        <a:pt x="34577" y="14669"/>
                      </a:cubicBezTo>
                      <a:cubicBezTo>
                        <a:pt x="34577" y="26598"/>
                        <a:pt x="24906" y="36269"/>
                        <a:pt x="12977" y="36269"/>
                      </a:cubicBezTo>
                      <a:cubicBezTo>
                        <a:pt x="8295" y="36269"/>
                        <a:pt x="3741" y="34748"/>
                        <a:pt x="-1" y="31935"/>
                      </a:cubicBezTo>
                    </a:path>
                    <a:path w="34577" h="36269" stroke="0" extrusionOk="0">
                      <a:moveTo>
                        <a:pt x="28831" y="-1"/>
                      </a:moveTo>
                      <a:cubicBezTo>
                        <a:pt x="32525" y="3991"/>
                        <a:pt x="34577" y="9230"/>
                        <a:pt x="34577" y="14669"/>
                      </a:cubicBezTo>
                      <a:cubicBezTo>
                        <a:pt x="34577" y="26598"/>
                        <a:pt x="24906" y="36269"/>
                        <a:pt x="12977" y="36269"/>
                      </a:cubicBezTo>
                      <a:cubicBezTo>
                        <a:pt x="8295" y="36269"/>
                        <a:pt x="3741" y="34748"/>
                        <a:pt x="-1" y="31935"/>
                      </a:cubicBezTo>
                      <a:lnTo>
                        <a:pt x="12977" y="14669"/>
                      </a:lnTo>
                      <a:lnTo>
                        <a:pt x="28831" y="-1"/>
                      </a:lnTo>
                      <a:close/>
                    </a:path>
                  </a:pathLst>
                </a:custGeom>
                <a:solidFill>
                  <a:srgbClr val="ADCCB9">
                    <a:alpha val="50195"/>
                  </a:srgbClr>
                </a:solidFill>
                <a:ln w="9525">
                  <a:solidFill>
                    <a:srgbClr val="000000"/>
                  </a:solidFill>
                  <a:round/>
                  <a:headEnd/>
                  <a:tailEnd/>
                </a:ln>
              </p:spPr>
              <p:txBody>
                <a:bodyPr/>
                <a:lstStyle/>
                <a:p>
                  <a:endParaRPr lang="en-US"/>
                </a:p>
              </p:txBody>
            </p:sp>
            <p:sp>
              <p:nvSpPr>
                <p:cNvPr id="11292" name="Freeform 309"/>
                <p:cNvSpPr>
                  <a:spLocks noChangeAspect="1"/>
                </p:cNvSpPr>
                <p:nvPr/>
              </p:nvSpPr>
              <p:spPr bwMode="auto">
                <a:xfrm>
                  <a:off x="8750" y="2253"/>
                  <a:ext cx="228" cy="934"/>
                </a:xfrm>
                <a:custGeom>
                  <a:avLst/>
                  <a:gdLst>
                    <a:gd name="T0" fmla="*/ 0 w 228"/>
                    <a:gd name="T1" fmla="*/ 128 h 934"/>
                    <a:gd name="T2" fmla="*/ 228 w 228"/>
                    <a:gd name="T3" fmla="*/ 0 h 934"/>
                    <a:gd name="T4" fmla="*/ 228 w 228"/>
                    <a:gd name="T5" fmla="*/ 802 h 934"/>
                    <a:gd name="T6" fmla="*/ 0 w 228"/>
                    <a:gd name="T7" fmla="*/ 934 h 934"/>
                    <a:gd name="T8" fmla="*/ 0 w 228"/>
                    <a:gd name="T9" fmla="*/ 128 h 934"/>
                    <a:gd name="T10" fmla="*/ 0 60000 65536"/>
                    <a:gd name="T11" fmla="*/ 0 60000 65536"/>
                    <a:gd name="T12" fmla="*/ 0 60000 65536"/>
                    <a:gd name="T13" fmla="*/ 0 60000 65536"/>
                    <a:gd name="T14" fmla="*/ 0 60000 65536"/>
                    <a:gd name="T15" fmla="*/ 0 w 228"/>
                    <a:gd name="T16" fmla="*/ 0 h 934"/>
                    <a:gd name="T17" fmla="*/ 228 w 228"/>
                    <a:gd name="T18" fmla="*/ 934 h 934"/>
                  </a:gdLst>
                  <a:ahLst/>
                  <a:cxnLst>
                    <a:cxn ang="T10">
                      <a:pos x="T0" y="T1"/>
                    </a:cxn>
                    <a:cxn ang="T11">
                      <a:pos x="T2" y="T3"/>
                    </a:cxn>
                    <a:cxn ang="T12">
                      <a:pos x="T4" y="T5"/>
                    </a:cxn>
                    <a:cxn ang="T13">
                      <a:pos x="T6" y="T7"/>
                    </a:cxn>
                    <a:cxn ang="T14">
                      <a:pos x="T8" y="T9"/>
                    </a:cxn>
                  </a:cxnLst>
                  <a:rect l="T15" t="T16" r="T17" b="T18"/>
                  <a:pathLst>
                    <a:path w="228" h="934">
                      <a:moveTo>
                        <a:pt x="0" y="128"/>
                      </a:moveTo>
                      <a:lnTo>
                        <a:pt x="228" y="0"/>
                      </a:lnTo>
                      <a:lnTo>
                        <a:pt x="228" y="802"/>
                      </a:lnTo>
                      <a:lnTo>
                        <a:pt x="0" y="934"/>
                      </a:lnTo>
                      <a:lnTo>
                        <a:pt x="0" y="128"/>
                      </a:lnTo>
                      <a:close/>
                    </a:path>
                  </a:pathLst>
                </a:custGeom>
                <a:solidFill>
                  <a:srgbClr val="ADCCB9">
                    <a:alpha val="50195"/>
                  </a:srgbClr>
                </a:solidFill>
                <a:ln w="9525">
                  <a:solidFill>
                    <a:srgbClr val="000000"/>
                  </a:solidFill>
                  <a:round/>
                  <a:headEnd/>
                  <a:tailEnd/>
                </a:ln>
              </p:spPr>
              <p:txBody>
                <a:bodyPr/>
                <a:lstStyle/>
                <a:p>
                  <a:endParaRPr lang="en-US"/>
                </a:p>
              </p:txBody>
            </p:sp>
            <p:sp>
              <p:nvSpPr>
                <p:cNvPr id="11293" name="Line 310"/>
                <p:cNvSpPr>
                  <a:spLocks noChangeAspect="1" noChangeShapeType="1"/>
                </p:cNvSpPr>
                <p:nvPr/>
              </p:nvSpPr>
              <p:spPr bwMode="auto">
                <a:xfrm>
                  <a:off x="8750" y="2391"/>
                  <a:ext cx="0" cy="80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294" name="Line 311"/>
                <p:cNvSpPr>
                  <a:spLocks noChangeAspect="1" noChangeShapeType="1"/>
                </p:cNvSpPr>
                <p:nvPr/>
              </p:nvSpPr>
              <p:spPr bwMode="auto">
                <a:xfrm flipV="1">
                  <a:off x="8750" y="2253"/>
                  <a:ext cx="222" cy="12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295" name="Line 312"/>
                <p:cNvSpPr>
                  <a:spLocks noChangeAspect="1" noChangeShapeType="1"/>
                </p:cNvSpPr>
                <p:nvPr/>
              </p:nvSpPr>
              <p:spPr bwMode="auto">
                <a:xfrm flipV="1">
                  <a:off x="8760" y="3059"/>
                  <a:ext cx="222" cy="12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296" name="Line 313"/>
                <p:cNvSpPr>
                  <a:spLocks noChangeAspect="1" noChangeShapeType="1"/>
                </p:cNvSpPr>
                <p:nvPr/>
              </p:nvSpPr>
              <p:spPr bwMode="auto">
                <a:xfrm>
                  <a:off x="8978" y="2253"/>
                  <a:ext cx="0" cy="80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288" name="Freeform 314"/>
              <p:cNvSpPr>
                <a:spLocks noChangeAspect="1"/>
              </p:cNvSpPr>
              <p:nvPr/>
            </p:nvSpPr>
            <p:spPr bwMode="auto">
              <a:xfrm>
                <a:off x="4851" y="5424"/>
                <a:ext cx="681" cy="1090"/>
              </a:xfrm>
              <a:custGeom>
                <a:avLst/>
                <a:gdLst>
                  <a:gd name="T0" fmla="*/ 53 w 1134"/>
                  <a:gd name="T1" fmla="*/ 0 h 1816"/>
                  <a:gd name="T2" fmla="*/ 0 w 1134"/>
                  <a:gd name="T3" fmla="*/ 31 h 1816"/>
                  <a:gd name="T4" fmla="*/ 0 w 1134"/>
                  <a:gd name="T5" fmla="*/ 85 h 1816"/>
                  <a:gd name="T6" fmla="*/ 53 w 1134"/>
                  <a:gd name="T7" fmla="*/ 54 h 1816"/>
                  <a:gd name="T8" fmla="*/ 53 w 1134"/>
                  <a:gd name="T9" fmla="*/ 0 h 1816"/>
                  <a:gd name="T10" fmla="*/ 0 60000 65536"/>
                  <a:gd name="T11" fmla="*/ 0 60000 65536"/>
                  <a:gd name="T12" fmla="*/ 0 60000 65536"/>
                  <a:gd name="T13" fmla="*/ 0 60000 65536"/>
                  <a:gd name="T14" fmla="*/ 0 60000 65536"/>
                  <a:gd name="T15" fmla="*/ 0 w 1134"/>
                  <a:gd name="T16" fmla="*/ 0 h 1816"/>
                  <a:gd name="T17" fmla="*/ 1134 w 1134"/>
                  <a:gd name="T18" fmla="*/ 1816 h 1816"/>
                </a:gdLst>
                <a:ahLst/>
                <a:cxnLst>
                  <a:cxn ang="T10">
                    <a:pos x="T0" y="T1"/>
                  </a:cxn>
                  <a:cxn ang="T11">
                    <a:pos x="T2" y="T3"/>
                  </a:cxn>
                  <a:cxn ang="T12">
                    <a:pos x="T4" y="T5"/>
                  </a:cxn>
                  <a:cxn ang="T13">
                    <a:pos x="T6" y="T7"/>
                  </a:cxn>
                  <a:cxn ang="T14">
                    <a:pos x="T8" y="T9"/>
                  </a:cxn>
                </a:cxnLst>
                <a:rect l="T15" t="T16" r="T17" b="T18"/>
                <a:pathLst>
                  <a:path w="1134" h="1816">
                    <a:moveTo>
                      <a:pt x="1134" y="0"/>
                    </a:moveTo>
                    <a:lnTo>
                      <a:pt x="0" y="651"/>
                    </a:lnTo>
                    <a:lnTo>
                      <a:pt x="0" y="1816"/>
                    </a:lnTo>
                    <a:lnTo>
                      <a:pt x="1134" y="1157"/>
                    </a:lnTo>
                    <a:lnTo>
                      <a:pt x="1134" y="0"/>
                    </a:lnTo>
                    <a:close/>
                  </a:path>
                </a:pathLst>
              </a:custGeom>
              <a:solidFill>
                <a:srgbClr val="F88831">
                  <a:alpha val="50195"/>
                </a:srgbClr>
              </a:solidFill>
              <a:ln w="9525">
                <a:solidFill>
                  <a:srgbClr val="000000"/>
                </a:solidFill>
                <a:round/>
                <a:headEnd/>
                <a:tailEnd/>
              </a:ln>
            </p:spPr>
            <p:txBody>
              <a:bodyPr/>
              <a:lstStyle/>
              <a:p>
                <a:endParaRPr lang="en-US"/>
              </a:p>
            </p:txBody>
          </p:sp>
          <p:sp>
            <p:nvSpPr>
              <p:cNvPr id="11289" name="Line 315"/>
              <p:cNvSpPr>
                <a:spLocks noChangeAspect="1" noChangeShapeType="1"/>
              </p:cNvSpPr>
              <p:nvPr/>
            </p:nvSpPr>
            <p:spPr bwMode="auto">
              <a:xfrm flipV="1">
                <a:off x="4831" y="5839"/>
                <a:ext cx="681" cy="39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290" name="Freeform 316"/>
              <p:cNvSpPr>
                <a:spLocks noChangeAspect="1"/>
              </p:cNvSpPr>
              <p:nvPr/>
            </p:nvSpPr>
            <p:spPr bwMode="auto">
              <a:xfrm>
                <a:off x="4824" y="5838"/>
                <a:ext cx="686" cy="676"/>
              </a:xfrm>
              <a:custGeom>
                <a:avLst/>
                <a:gdLst>
                  <a:gd name="T0" fmla="*/ 53 w 1144"/>
                  <a:gd name="T1" fmla="*/ 0 h 1125"/>
                  <a:gd name="T2" fmla="*/ 1 w 1144"/>
                  <a:gd name="T3" fmla="*/ 31 h 1125"/>
                  <a:gd name="T4" fmla="*/ 0 w 1144"/>
                  <a:gd name="T5" fmla="*/ 53 h 1125"/>
                  <a:gd name="T6" fmla="*/ 53 w 1144"/>
                  <a:gd name="T7" fmla="*/ 21 h 1125"/>
                  <a:gd name="T8" fmla="*/ 53 w 1144"/>
                  <a:gd name="T9" fmla="*/ 0 h 1125"/>
                  <a:gd name="T10" fmla="*/ 0 60000 65536"/>
                  <a:gd name="T11" fmla="*/ 0 60000 65536"/>
                  <a:gd name="T12" fmla="*/ 0 60000 65536"/>
                  <a:gd name="T13" fmla="*/ 0 60000 65536"/>
                  <a:gd name="T14" fmla="*/ 0 60000 65536"/>
                  <a:gd name="T15" fmla="*/ 0 w 1144"/>
                  <a:gd name="T16" fmla="*/ 0 h 1125"/>
                  <a:gd name="T17" fmla="*/ 1144 w 1144"/>
                  <a:gd name="T18" fmla="*/ 1125 h 1125"/>
                </a:gdLst>
                <a:ahLst/>
                <a:cxnLst>
                  <a:cxn ang="T10">
                    <a:pos x="T0" y="T1"/>
                  </a:cxn>
                  <a:cxn ang="T11">
                    <a:pos x="T2" y="T3"/>
                  </a:cxn>
                  <a:cxn ang="T12">
                    <a:pos x="T4" y="T5"/>
                  </a:cxn>
                  <a:cxn ang="T13">
                    <a:pos x="T6" y="T7"/>
                  </a:cxn>
                  <a:cxn ang="T14">
                    <a:pos x="T8" y="T9"/>
                  </a:cxn>
                </a:cxnLst>
                <a:rect l="T15" t="T16" r="T17" b="T18"/>
                <a:pathLst>
                  <a:path w="1144" h="1125">
                    <a:moveTo>
                      <a:pt x="1144" y="0"/>
                    </a:moveTo>
                    <a:lnTo>
                      <a:pt x="10" y="656"/>
                    </a:lnTo>
                    <a:lnTo>
                      <a:pt x="0" y="1125"/>
                    </a:lnTo>
                    <a:lnTo>
                      <a:pt x="1144" y="455"/>
                    </a:lnTo>
                    <a:lnTo>
                      <a:pt x="1144" y="0"/>
                    </a:lnTo>
                    <a:close/>
                  </a:path>
                </a:pathLst>
              </a:custGeom>
              <a:solidFill>
                <a:srgbClr val="FF44EF">
                  <a:alpha val="50195"/>
                </a:srgbClr>
              </a:solidFill>
              <a:ln w="9525">
                <a:solidFill>
                  <a:srgbClr val="000000"/>
                </a:solidFill>
                <a:round/>
                <a:headEnd/>
                <a:tailEnd/>
              </a:ln>
            </p:spPr>
            <p:txBody>
              <a:bodyPr/>
              <a:lstStyle/>
              <a:p>
                <a:endParaRPr lang="en-US"/>
              </a:p>
            </p:txBody>
          </p:sp>
        </p:grpSp>
        <p:sp>
          <p:nvSpPr>
            <p:cNvPr id="11094" name="Freeform 317"/>
            <p:cNvSpPr>
              <a:spLocks noChangeAspect="1"/>
            </p:cNvSpPr>
            <p:nvPr/>
          </p:nvSpPr>
          <p:spPr bwMode="auto">
            <a:xfrm flipH="1">
              <a:off x="3748" y="488"/>
              <a:ext cx="812" cy="1124"/>
            </a:xfrm>
            <a:custGeom>
              <a:avLst/>
              <a:gdLst>
                <a:gd name="T0" fmla="*/ 0 w 2030"/>
                <a:gd name="T1" fmla="*/ 0 h 2810"/>
                <a:gd name="T2" fmla="*/ 8 w 2030"/>
                <a:gd name="T3" fmla="*/ 5 h 2810"/>
                <a:gd name="T4" fmla="*/ 8 w 2030"/>
                <a:gd name="T5" fmla="*/ 12 h 2810"/>
                <a:gd name="T6" fmla="*/ 0 w 2030"/>
                <a:gd name="T7" fmla="*/ 7 h 2810"/>
                <a:gd name="T8" fmla="*/ 0 w 2030"/>
                <a:gd name="T9" fmla="*/ 0 h 2810"/>
                <a:gd name="T10" fmla="*/ 0 60000 65536"/>
                <a:gd name="T11" fmla="*/ 0 60000 65536"/>
                <a:gd name="T12" fmla="*/ 0 60000 65536"/>
                <a:gd name="T13" fmla="*/ 0 60000 65536"/>
                <a:gd name="T14" fmla="*/ 0 60000 65536"/>
                <a:gd name="T15" fmla="*/ 0 w 2030"/>
                <a:gd name="T16" fmla="*/ 0 h 2810"/>
                <a:gd name="T17" fmla="*/ 2030 w 2030"/>
                <a:gd name="T18" fmla="*/ 2810 h 2810"/>
              </a:gdLst>
              <a:ahLst/>
              <a:cxnLst>
                <a:cxn ang="T10">
                  <a:pos x="T0" y="T1"/>
                </a:cxn>
                <a:cxn ang="T11">
                  <a:pos x="T2" y="T3"/>
                </a:cxn>
                <a:cxn ang="T12">
                  <a:pos x="T4" y="T5"/>
                </a:cxn>
                <a:cxn ang="T13">
                  <a:pos x="T6" y="T7"/>
                </a:cxn>
                <a:cxn ang="T14">
                  <a:pos x="T8" y="T9"/>
                </a:cxn>
              </a:cxnLst>
              <a:rect l="T15" t="T16" r="T17" b="T18"/>
              <a:pathLst>
                <a:path w="2030" h="2810">
                  <a:moveTo>
                    <a:pt x="0" y="0"/>
                  </a:moveTo>
                  <a:lnTo>
                    <a:pt x="1990" y="1140"/>
                  </a:lnTo>
                  <a:lnTo>
                    <a:pt x="2030" y="2810"/>
                  </a:lnTo>
                  <a:lnTo>
                    <a:pt x="70" y="1650"/>
                  </a:lnTo>
                  <a:lnTo>
                    <a:pt x="0" y="0"/>
                  </a:lnTo>
                  <a:close/>
                </a:path>
              </a:pathLst>
            </a:custGeom>
            <a:solidFill>
              <a:srgbClr val="CCFFCC">
                <a:alpha val="50195"/>
              </a:srgbClr>
            </a:solidFill>
            <a:ln>
              <a:noFill/>
            </a:ln>
            <a:extLst>
              <a:ext uri="{91240B29-F687-4F45-9708-019B960494DF}">
                <a14:hiddenLine xmlns:a14="http://schemas.microsoft.com/office/drawing/2010/main" w="38100">
                  <a:solidFill>
                    <a:srgbClr val="000000"/>
                  </a:solidFill>
                  <a:round/>
                  <a:headEnd/>
                  <a:tailEnd/>
                </a14:hiddenLine>
              </a:ext>
            </a:extLst>
          </p:spPr>
          <p:txBody>
            <a:bodyPr/>
            <a:lstStyle/>
            <a:p>
              <a:endParaRPr lang="en-US"/>
            </a:p>
          </p:txBody>
        </p:sp>
        <p:grpSp>
          <p:nvGrpSpPr>
            <p:cNvPr id="11095" name="Group 318"/>
            <p:cNvGrpSpPr>
              <a:grpSpLocks noChangeAspect="1"/>
            </p:cNvGrpSpPr>
            <p:nvPr/>
          </p:nvGrpSpPr>
          <p:grpSpPr bwMode="auto">
            <a:xfrm flipH="1">
              <a:off x="3843" y="775"/>
              <a:ext cx="565" cy="555"/>
              <a:chOff x="5579" y="6870"/>
              <a:chExt cx="3213" cy="3163"/>
            </a:xfrm>
          </p:grpSpPr>
          <p:sp>
            <p:nvSpPr>
              <p:cNvPr id="11241" name="Line 319"/>
              <p:cNvSpPr>
                <a:spLocks noChangeAspect="1" noChangeShapeType="1"/>
              </p:cNvSpPr>
              <p:nvPr/>
            </p:nvSpPr>
            <p:spPr bwMode="auto">
              <a:xfrm rot="-3600000">
                <a:off x="6724" y="8223"/>
                <a:ext cx="0" cy="188"/>
              </a:xfrm>
              <a:prstGeom prst="line">
                <a:avLst/>
              </a:prstGeom>
              <a:noFill/>
              <a:ln w="6350">
                <a:solidFill>
                  <a:srgbClr val="800000"/>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1242" name="Group 320"/>
              <p:cNvGrpSpPr>
                <a:grpSpLocks noChangeAspect="1"/>
              </p:cNvGrpSpPr>
              <p:nvPr/>
            </p:nvGrpSpPr>
            <p:grpSpPr bwMode="auto">
              <a:xfrm>
                <a:off x="6609" y="7574"/>
                <a:ext cx="190" cy="664"/>
                <a:chOff x="2729" y="5566"/>
                <a:chExt cx="190" cy="664"/>
              </a:xfrm>
            </p:grpSpPr>
            <p:sp>
              <p:nvSpPr>
                <p:cNvPr id="11276" name="Freeform 321"/>
                <p:cNvSpPr>
                  <a:spLocks noChangeAspect="1"/>
                </p:cNvSpPr>
                <p:nvPr/>
              </p:nvSpPr>
              <p:spPr bwMode="auto">
                <a:xfrm>
                  <a:off x="2746" y="5566"/>
                  <a:ext cx="157" cy="664"/>
                </a:xfrm>
                <a:custGeom>
                  <a:avLst/>
                  <a:gdLst>
                    <a:gd name="T0" fmla="*/ 12 w 262"/>
                    <a:gd name="T1" fmla="*/ 7 h 1107"/>
                    <a:gd name="T2" fmla="*/ 0 w 262"/>
                    <a:gd name="T3" fmla="*/ 0 h 1107"/>
                    <a:gd name="T4" fmla="*/ 0 w 262"/>
                    <a:gd name="T5" fmla="*/ 45 h 1107"/>
                    <a:gd name="T6" fmla="*/ 12 w 262"/>
                    <a:gd name="T7" fmla="*/ 52 h 1107"/>
                    <a:gd name="T8" fmla="*/ 12 w 262"/>
                    <a:gd name="T9" fmla="*/ 7 h 1107"/>
                    <a:gd name="T10" fmla="*/ 0 60000 65536"/>
                    <a:gd name="T11" fmla="*/ 0 60000 65536"/>
                    <a:gd name="T12" fmla="*/ 0 60000 65536"/>
                    <a:gd name="T13" fmla="*/ 0 60000 65536"/>
                    <a:gd name="T14" fmla="*/ 0 60000 65536"/>
                    <a:gd name="T15" fmla="*/ 0 w 262"/>
                    <a:gd name="T16" fmla="*/ 0 h 1107"/>
                    <a:gd name="T17" fmla="*/ 262 w 262"/>
                    <a:gd name="T18" fmla="*/ 1107 h 1107"/>
                  </a:gdLst>
                  <a:ahLst/>
                  <a:cxnLst>
                    <a:cxn ang="T10">
                      <a:pos x="T0" y="T1"/>
                    </a:cxn>
                    <a:cxn ang="T11">
                      <a:pos x="T2" y="T3"/>
                    </a:cxn>
                    <a:cxn ang="T12">
                      <a:pos x="T4" y="T5"/>
                    </a:cxn>
                    <a:cxn ang="T13">
                      <a:pos x="T6" y="T7"/>
                    </a:cxn>
                    <a:cxn ang="T14">
                      <a:pos x="T8" y="T9"/>
                    </a:cxn>
                  </a:cxnLst>
                  <a:rect l="T15" t="T16" r="T17" b="T18"/>
                  <a:pathLst>
                    <a:path w="262" h="1107">
                      <a:moveTo>
                        <a:pt x="262" y="143"/>
                      </a:moveTo>
                      <a:lnTo>
                        <a:pt x="0" y="0"/>
                      </a:lnTo>
                      <a:lnTo>
                        <a:pt x="0" y="964"/>
                      </a:lnTo>
                      <a:lnTo>
                        <a:pt x="262" y="1107"/>
                      </a:lnTo>
                      <a:lnTo>
                        <a:pt x="262" y="143"/>
                      </a:lnTo>
                      <a:close/>
                    </a:path>
                  </a:pathLst>
                </a:custGeom>
                <a:solidFill>
                  <a:srgbClr val="00FFFF">
                    <a:alpha val="50195"/>
                  </a:srgbClr>
                </a:solidFill>
                <a:ln w="6350">
                  <a:solidFill>
                    <a:srgbClr val="800000"/>
                  </a:solidFill>
                  <a:round/>
                  <a:headEnd/>
                  <a:tailEnd/>
                </a:ln>
              </p:spPr>
              <p:txBody>
                <a:bodyPr/>
                <a:lstStyle/>
                <a:p>
                  <a:endParaRPr lang="en-US"/>
                </a:p>
              </p:txBody>
            </p:sp>
            <p:sp>
              <p:nvSpPr>
                <p:cNvPr id="11277" name="Line 322"/>
                <p:cNvSpPr>
                  <a:spLocks noChangeAspect="1" noChangeShapeType="1"/>
                </p:cNvSpPr>
                <p:nvPr/>
              </p:nvSpPr>
              <p:spPr bwMode="auto">
                <a:xfrm>
                  <a:off x="2746" y="5566"/>
                  <a:ext cx="0" cy="578"/>
                </a:xfrm>
                <a:prstGeom prst="line">
                  <a:avLst/>
                </a:prstGeom>
                <a:noFill/>
                <a:ln w="6350">
                  <a:solidFill>
                    <a:srgbClr val="8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278" name="Line 323"/>
                <p:cNvSpPr>
                  <a:spLocks noChangeAspect="1" noChangeShapeType="1"/>
                </p:cNvSpPr>
                <p:nvPr/>
              </p:nvSpPr>
              <p:spPr bwMode="auto">
                <a:xfrm rot="-3600000">
                  <a:off x="2823" y="6095"/>
                  <a:ext cx="0" cy="188"/>
                </a:xfrm>
                <a:prstGeom prst="line">
                  <a:avLst/>
                </a:prstGeom>
                <a:noFill/>
                <a:ln w="6350">
                  <a:solidFill>
                    <a:srgbClr val="8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279" name="Line 324"/>
                <p:cNvSpPr>
                  <a:spLocks noChangeAspect="1" noChangeShapeType="1"/>
                </p:cNvSpPr>
                <p:nvPr/>
              </p:nvSpPr>
              <p:spPr bwMode="auto">
                <a:xfrm rot="-3600000">
                  <a:off x="2825" y="5521"/>
                  <a:ext cx="0" cy="188"/>
                </a:xfrm>
                <a:prstGeom prst="line">
                  <a:avLst/>
                </a:prstGeom>
                <a:noFill/>
                <a:ln w="6350">
                  <a:solidFill>
                    <a:srgbClr val="8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280" name="Line 325"/>
                <p:cNvSpPr>
                  <a:spLocks noChangeAspect="1" noChangeShapeType="1"/>
                </p:cNvSpPr>
                <p:nvPr/>
              </p:nvSpPr>
              <p:spPr bwMode="auto">
                <a:xfrm>
                  <a:off x="2903" y="5652"/>
                  <a:ext cx="0" cy="578"/>
                </a:xfrm>
                <a:prstGeom prst="line">
                  <a:avLst/>
                </a:prstGeom>
                <a:noFill/>
                <a:ln w="6350">
                  <a:solidFill>
                    <a:srgbClr val="800000"/>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243" name="Freeform 326"/>
              <p:cNvSpPr>
                <a:spLocks noChangeAspect="1"/>
              </p:cNvSpPr>
              <p:nvPr/>
            </p:nvSpPr>
            <p:spPr bwMode="auto">
              <a:xfrm>
                <a:off x="6630" y="8157"/>
                <a:ext cx="496" cy="471"/>
              </a:xfrm>
              <a:custGeom>
                <a:avLst/>
                <a:gdLst>
                  <a:gd name="T0" fmla="*/ 38 w 827"/>
                  <a:gd name="T1" fmla="*/ 22 h 784"/>
                  <a:gd name="T2" fmla="*/ 0 w 827"/>
                  <a:gd name="T3" fmla="*/ 0 h 784"/>
                  <a:gd name="T4" fmla="*/ 0 w 827"/>
                  <a:gd name="T5" fmla="*/ 15 h 784"/>
                  <a:gd name="T6" fmla="*/ 38 w 827"/>
                  <a:gd name="T7" fmla="*/ 37 h 784"/>
                  <a:gd name="T8" fmla="*/ 38 w 827"/>
                  <a:gd name="T9" fmla="*/ 22 h 784"/>
                  <a:gd name="T10" fmla="*/ 0 60000 65536"/>
                  <a:gd name="T11" fmla="*/ 0 60000 65536"/>
                  <a:gd name="T12" fmla="*/ 0 60000 65536"/>
                  <a:gd name="T13" fmla="*/ 0 60000 65536"/>
                  <a:gd name="T14" fmla="*/ 0 60000 65536"/>
                  <a:gd name="T15" fmla="*/ 0 w 827"/>
                  <a:gd name="T16" fmla="*/ 0 h 784"/>
                  <a:gd name="T17" fmla="*/ 827 w 827"/>
                  <a:gd name="T18" fmla="*/ 784 h 784"/>
                </a:gdLst>
                <a:ahLst/>
                <a:cxnLst>
                  <a:cxn ang="T10">
                    <a:pos x="T0" y="T1"/>
                  </a:cxn>
                  <a:cxn ang="T11">
                    <a:pos x="T2" y="T3"/>
                  </a:cxn>
                  <a:cxn ang="T12">
                    <a:pos x="T4" y="T5"/>
                  </a:cxn>
                  <a:cxn ang="T13">
                    <a:pos x="T6" y="T7"/>
                  </a:cxn>
                  <a:cxn ang="T14">
                    <a:pos x="T8" y="T9"/>
                  </a:cxn>
                </a:cxnLst>
                <a:rect l="T15" t="T16" r="T17" b="T18"/>
                <a:pathLst>
                  <a:path w="827" h="784">
                    <a:moveTo>
                      <a:pt x="827" y="470"/>
                    </a:moveTo>
                    <a:lnTo>
                      <a:pt x="0" y="0"/>
                    </a:lnTo>
                    <a:lnTo>
                      <a:pt x="0" y="314"/>
                    </a:lnTo>
                    <a:lnTo>
                      <a:pt x="827" y="784"/>
                    </a:lnTo>
                    <a:lnTo>
                      <a:pt x="827" y="470"/>
                    </a:lnTo>
                    <a:close/>
                  </a:path>
                </a:pathLst>
              </a:custGeom>
              <a:solidFill>
                <a:srgbClr val="3366FF">
                  <a:alpha val="50195"/>
                </a:srgbClr>
              </a:solidFill>
              <a:ln w="6350">
                <a:solidFill>
                  <a:srgbClr val="800000"/>
                </a:solidFill>
                <a:round/>
                <a:headEnd/>
                <a:tailEnd/>
              </a:ln>
            </p:spPr>
            <p:txBody>
              <a:bodyPr/>
              <a:lstStyle/>
              <a:p>
                <a:endParaRPr lang="en-US"/>
              </a:p>
            </p:txBody>
          </p:sp>
          <p:sp>
            <p:nvSpPr>
              <p:cNvPr id="11244" name="Freeform 327"/>
              <p:cNvSpPr>
                <a:spLocks noChangeAspect="1"/>
              </p:cNvSpPr>
              <p:nvPr/>
            </p:nvSpPr>
            <p:spPr bwMode="auto">
              <a:xfrm>
                <a:off x="6613" y="7779"/>
                <a:ext cx="880" cy="1081"/>
              </a:xfrm>
              <a:custGeom>
                <a:avLst/>
                <a:gdLst>
                  <a:gd name="T0" fmla="*/ 0 w 1468"/>
                  <a:gd name="T1" fmla="*/ 0 h 1801"/>
                  <a:gd name="T2" fmla="*/ 0 w 1468"/>
                  <a:gd name="T3" fmla="*/ 45 h 1801"/>
                  <a:gd name="T4" fmla="*/ 68 w 1468"/>
                  <a:gd name="T5" fmla="*/ 84 h 1801"/>
                  <a:gd name="T6" fmla="*/ 68 w 1468"/>
                  <a:gd name="T7" fmla="*/ 40 h 1801"/>
                  <a:gd name="T8" fmla="*/ 0 w 1468"/>
                  <a:gd name="T9" fmla="*/ 0 h 1801"/>
                  <a:gd name="T10" fmla="*/ 0 60000 65536"/>
                  <a:gd name="T11" fmla="*/ 0 60000 65536"/>
                  <a:gd name="T12" fmla="*/ 0 60000 65536"/>
                  <a:gd name="T13" fmla="*/ 0 60000 65536"/>
                  <a:gd name="T14" fmla="*/ 0 60000 65536"/>
                  <a:gd name="T15" fmla="*/ 0 w 1468"/>
                  <a:gd name="T16" fmla="*/ 0 h 1801"/>
                  <a:gd name="T17" fmla="*/ 1468 w 1468"/>
                  <a:gd name="T18" fmla="*/ 1801 h 1801"/>
                </a:gdLst>
                <a:ahLst/>
                <a:cxnLst>
                  <a:cxn ang="T10">
                    <a:pos x="T0" y="T1"/>
                  </a:cxn>
                  <a:cxn ang="T11">
                    <a:pos x="T2" y="T3"/>
                  </a:cxn>
                  <a:cxn ang="T12">
                    <a:pos x="T4" y="T5"/>
                  </a:cxn>
                  <a:cxn ang="T13">
                    <a:pos x="T6" y="T7"/>
                  </a:cxn>
                  <a:cxn ang="T14">
                    <a:pos x="T8" y="T9"/>
                  </a:cxn>
                </a:cxnLst>
                <a:rect l="T15" t="T16" r="T17" b="T18"/>
                <a:pathLst>
                  <a:path w="1468" h="1801">
                    <a:moveTo>
                      <a:pt x="0" y="0"/>
                    </a:moveTo>
                    <a:lnTo>
                      <a:pt x="0" y="964"/>
                    </a:lnTo>
                    <a:lnTo>
                      <a:pt x="1468" y="1801"/>
                    </a:lnTo>
                    <a:lnTo>
                      <a:pt x="1468" y="859"/>
                    </a:lnTo>
                    <a:lnTo>
                      <a:pt x="0" y="0"/>
                    </a:lnTo>
                    <a:close/>
                  </a:path>
                </a:pathLst>
              </a:custGeom>
              <a:solidFill>
                <a:srgbClr val="FFE57F">
                  <a:alpha val="50195"/>
                </a:srgbClr>
              </a:solidFill>
              <a:ln w="6350">
                <a:solidFill>
                  <a:srgbClr val="800000"/>
                </a:solidFill>
                <a:round/>
                <a:headEnd/>
                <a:tailEnd/>
              </a:ln>
            </p:spPr>
            <p:txBody>
              <a:bodyPr/>
              <a:lstStyle/>
              <a:p>
                <a:endParaRPr lang="en-US"/>
              </a:p>
            </p:txBody>
          </p:sp>
          <p:sp>
            <p:nvSpPr>
              <p:cNvPr id="11245" name="Line 328"/>
              <p:cNvSpPr>
                <a:spLocks noChangeAspect="1" noChangeShapeType="1"/>
              </p:cNvSpPr>
              <p:nvPr/>
            </p:nvSpPr>
            <p:spPr bwMode="auto">
              <a:xfrm>
                <a:off x="5739" y="8287"/>
                <a:ext cx="2945" cy="170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246" name="Freeform 329"/>
              <p:cNvSpPr>
                <a:spLocks noChangeAspect="1"/>
              </p:cNvSpPr>
              <p:nvPr/>
            </p:nvSpPr>
            <p:spPr bwMode="auto">
              <a:xfrm>
                <a:off x="5739" y="7852"/>
                <a:ext cx="2938" cy="2034"/>
              </a:xfrm>
              <a:custGeom>
                <a:avLst/>
                <a:gdLst>
                  <a:gd name="T0" fmla="*/ 229 w 4896"/>
                  <a:gd name="T1" fmla="*/ 158 h 3390"/>
                  <a:gd name="T2" fmla="*/ 196 w 4896"/>
                  <a:gd name="T3" fmla="*/ 139 h 3390"/>
                  <a:gd name="T4" fmla="*/ 196 w 4896"/>
                  <a:gd name="T5" fmla="*/ 131 h 3390"/>
                  <a:gd name="T6" fmla="*/ 188 w 4896"/>
                  <a:gd name="T7" fmla="*/ 127 h 3390"/>
                  <a:gd name="T8" fmla="*/ 188 w 4896"/>
                  <a:gd name="T9" fmla="*/ 135 h 3390"/>
                  <a:gd name="T10" fmla="*/ 37 w 4896"/>
                  <a:gd name="T11" fmla="*/ 48 h 3390"/>
                  <a:gd name="T12" fmla="*/ 38 w 4896"/>
                  <a:gd name="T13" fmla="*/ 42 h 3390"/>
                  <a:gd name="T14" fmla="*/ 31 w 4896"/>
                  <a:gd name="T15" fmla="*/ 37 h 3390"/>
                  <a:gd name="T16" fmla="*/ 31 w 4896"/>
                  <a:gd name="T17" fmla="*/ 44 h 3390"/>
                  <a:gd name="T18" fmla="*/ 0 w 4896"/>
                  <a:gd name="T19" fmla="*/ 25 h 3390"/>
                  <a:gd name="T20" fmla="*/ 0 w 4896"/>
                  <a:gd name="T21" fmla="*/ 0 h 3390"/>
                  <a:gd name="T22" fmla="*/ 229 w 4896"/>
                  <a:gd name="T23" fmla="*/ 131 h 3390"/>
                  <a:gd name="T24" fmla="*/ 229 w 4896"/>
                  <a:gd name="T25" fmla="*/ 158 h 339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896"/>
                  <a:gd name="T40" fmla="*/ 0 h 3390"/>
                  <a:gd name="T41" fmla="*/ 4896 w 4896"/>
                  <a:gd name="T42" fmla="*/ 3390 h 339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896" h="3390">
                    <a:moveTo>
                      <a:pt x="4896" y="3390"/>
                    </a:moveTo>
                    <a:lnTo>
                      <a:pt x="4190" y="2967"/>
                    </a:lnTo>
                    <a:lnTo>
                      <a:pt x="4190" y="2817"/>
                    </a:lnTo>
                    <a:lnTo>
                      <a:pt x="4042" y="2732"/>
                    </a:lnTo>
                    <a:lnTo>
                      <a:pt x="4042" y="2893"/>
                    </a:lnTo>
                    <a:lnTo>
                      <a:pt x="801" y="1032"/>
                    </a:lnTo>
                    <a:lnTo>
                      <a:pt x="812" y="891"/>
                    </a:lnTo>
                    <a:lnTo>
                      <a:pt x="668" y="799"/>
                    </a:lnTo>
                    <a:lnTo>
                      <a:pt x="664" y="957"/>
                    </a:lnTo>
                    <a:lnTo>
                      <a:pt x="0" y="527"/>
                    </a:lnTo>
                    <a:lnTo>
                      <a:pt x="0" y="0"/>
                    </a:lnTo>
                    <a:lnTo>
                      <a:pt x="4896" y="2817"/>
                    </a:lnTo>
                    <a:lnTo>
                      <a:pt x="4896" y="3390"/>
                    </a:lnTo>
                    <a:close/>
                  </a:path>
                </a:pathLst>
              </a:custGeom>
              <a:solidFill>
                <a:srgbClr val="3366FF">
                  <a:alpha val="50195"/>
                </a:srgbClr>
              </a:solidFill>
              <a:ln w="6350">
                <a:solidFill>
                  <a:srgbClr val="800000"/>
                </a:solidFill>
                <a:round/>
                <a:headEnd/>
                <a:tailEnd/>
              </a:ln>
            </p:spPr>
            <p:txBody>
              <a:bodyPr/>
              <a:lstStyle/>
              <a:p>
                <a:endParaRPr lang="en-US"/>
              </a:p>
            </p:txBody>
          </p:sp>
          <p:sp>
            <p:nvSpPr>
              <p:cNvPr id="11247" name="Freeform 330"/>
              <p:cNvSpPr>
                <a:spLocks noChangeAspect="1"/>
              </p:cNvSpPr>
              <p:nvPr/>
            </p:nvSpPr>
            <p:spPr bwMode="auto">
              <a:xfrm>
                <a:off x="5797" y="7550"/>
                <a:ext cx="656" cy="692"/>
              </a:xfrm>
              <a:custGeom>
                <a:avLst/>
                <a:gdLst>
                  <a:gd name="T0" fmla="*/ 0 w 1092"/>
                  <a:gd name="T1" fmla="*/ 25 h 1153"/>
                  <a:gd name="T2" fmla="*/ 26 w 1092"/>
                  <a:gd name="T3" fmla="*/ 0 h 1153"/>
                  <a:gd name="T4" fmla="*/ 51 w 1092"/>
                  <a:gd name="T5" fmla="*/ 15 h 1153"/>
                  <a:gd name="T6" fmla="*/ 51 w 1092"/>
                  <a:gd name="T7" fmla="*/ 53 h 1153"/>
                  <a:gd name="T8" fmla="*/ 0 w 1092"/>
                  <a:gd name="T9" fmla="*/ 25 h 1153"/>
                  <a:gd name="T10" fmla="*/ 0 60000 65536"/>
                  <a:gd name="T11" fmla="*/ 0 60000 65536"/>
                  <a:gd name="T12" fmla="*/ 0 60000 65536"/>
                  <a:gd name="T13" fmla="*/ 0 60000 65536"/>
                  <a:gd name="T14" fmla="*/ 0 60000 65536"/>
                  <a:gd name="T15" fmla="*/ 0 w 1092"/>
                  <a:gd name="T16" fmla="*/ 0 h 1153"/>
                  <a:gd name="T17" fmla="*/ 1092 w 1092"/>
                  <a:gd name="T18" fmla="*/ 1153 h 1153"/>
                </a:gdLst>
                <a:ahLst/>
                <a:cxnLst>
                  <a:cxn ang="T10">
                    <a:pos x="T0" y="T1"/>
                  </a:cxn>
                  <a:cxn ang="T11">
                    <a:pos x="T2" y="T3"/>
                  </a:cxn>
                  <a:cxn ang="T12">
                    <a:pos x="T4" y="T5"/>
                  </a:cxn>
                  <a:cxn ang="T13">
                    <a:pos x="T6" y="T7"/>
                  </a:cxn>
                  <a:cxn ang="T14">
                    <a:pos x="T8" y="T9"/>
                  </a:cxn>
                </a:cxnLst>
                <a:rect l="T15" t="T16" r="T17" b="T18"/>
                <a:pathLst>
                  <a:path w="1092" h="1153">
                    <a:moveTo>
                      <a:pt x="0" y="536"/>
                    </a:moveTo>
                    <a:lnTo>
                      <a:pt x="548" y="0"/>
                    </a:lnTo>
                    <a:lnTo>
                      <a:pt x="1092" y="324"/>
                    </a:lnTo>
                    <a:lnTo>
                      <a:pt x="1092" y="1153"/>
                    </a:lnTo>
                    <a:lnTo>
                      <a:pt x="0" y="536"/>
                    </a:lnTo>
                    <a:close/>
                  </a:path>
                </a:pathLst>
              </a:custGeom>
              <a:solidFill>
                <a:srgbClr val="FF9DE9">
                  <a:alpha val="50195"/>
                </a:srgbClr>
              </a:solidFill>
              <a:ln w="6350">
                <a:solidFill>
                  <a:srgbClr val="800000"/>
                </a:solidFill>
                <a:round/>
                <a:headEnd/>
                <a:tailEnd/>
              </a:ln>
            </p:spPr>
            <p:txBody>
              <a:bodyPr/>
              <a:lstStyle/>
              <a:p>
                <a:endParaRPr lang="en-US"/>
              </a:p>
            </p:txBody>
          </p:sp>
          <p:sp>
            <p:nvSpPr>
              <p:cNvPr id="11248" name="Freeform 331"/>
              <p:cNvSpPr>
                <a:spLocks noChangeAspect="1"/>
              </p:cNvSpPr>
              <p:nvPr/>
            </p:nvSpPr>
            <p:spPr bwMode="auto">
              <a:xfrm>
                <a:off x="6460" y="7040"/>
                <a:ext cx="145" cy="1313"/>
              </a:xfrm>
              <a:custGeom>
                <a:avLst/>
                <a:gdLst>
                  <a:gd name="T0" fmla="*/ 0 w 242"/>
                  <a:gd name="T1" fmla="*/ 0 h 2188"/>
                  <a:gd name="T2" fmla="*/ 1 w 242"/>
                  <a:gd name="T3" fmla="*/ 95 h 2188"/>
                  <a:gd name="T4" fmla="*/ 11 w 242"/>
                  <a:gd name="T5" fmla="*/ 102 h 2188"/>
                  <a:gd name="T6" fmla="*/ 11 w 242"/>
                  <a:gd name="T7" fmla="*/ 6 h 2188"/>
                  <a:gd name="T8" fmla="*/ 0 w 242"/>
                  <a:gd name="T9" fmla="*/ 0 h 2188"/>
                  <a:gd name="T10" fmla="*/ 0 60000 65536"/>
                  <a:gd name="T11" fmla="*/ 0 60000 65536"/>
                  <a:gd name="T12" fmla="*/ 0 60000 65536"/>
                  <a:gd name="T13" fmla="*/ 0 60000 65536"/>
                  <a:gd name="T14" fmla="*/ 0 60000 65536"/>
                  <a:gd name="T15" fmla="*/ 0 w 242"/>
                  <a:gd name="T16" fmla="*/ 0 h 2188"/>
                  <a:gd name="T17" fmla="*/ 242 w 242"/>
                  <a:gd name="T18" fmla="*/ 2188 h 2188"/>
                </a:gdLst>
                <a:ahLst/>
                <a:cxnLst>
                  <a:cxn ang="T10">
                    <a:pos x="T0" y="T1"/>
                  </a:cxn>
                  <a:cxn ang="T11">
                    <a:pos x="T2" y="T3"/>
                  </a:cxn>
                  <a:cxn ang="T12">
                    <a:pos x="T4" y="T5"/>
                  </a:cxn>
                  <a:cxn ang="T13">
                    <a:pos x="T6" y="T7"/>
                  </a:cxn>
                  <a:cxn ang="T14">
                    <a:pos x="T8" y="T9"/>
                  </a:cxn>
                </a:cxnLst>
                <a:rect l="T15" t="T16" r="T17" b="T18"/>
                <a:pathLst>
                  <a:path w="242" h="2188">
                    <a:moveTo>
                      <a:pt x="0" y="0"/>
                    </a:moveTo>
                    <a:lnTo>
                      <a:pt x="4" y="2036"/>
                    </a:lnTo>
                    <a:lnTo>
                      <a:pt x="242" y="2188"/>
                    </a:lnTo>
                    <a:lnTo>
                      <a:pt x="242" y="136"/>
                    </a:lnTo>
                    <a:lnTo>
                      <a:pt x="0" y="0"/>
                    </a:lnTo>
                    <a:close/>
                  </a:path>
                </a:pathLst>
              </a:custGeom>
              <a:solidFill>
                <a:srgbClr val="FF9900">
                  <a:alpha val="50195"/>
                </a:srgbClr>
              </a:solidFill>
              <a:ln w="6350">
                <a:solidFill>
                  <a:srgbClr val="800000"/>
                </a:solidFill>
                <a:round/>
                <a:headEnd/>
                <a:tailEnd/>
              </a:ln>
            </p:spPr>
            <p:txBody>
              <a:bodyPr/>
              <a:lstStyle/>
              <a:p>
                <a:endParaRPr lang="en-US"/>
              </a:p>
            </p:txBody>
          </p:sp>
          <p:sp>
            <p:nvSpPr>
              <p:cNvPr id="11249" name="Freeform 332"/>
              <p:cNvSpPr>
                <a:spLocks noChangeAspect="1"/>
              </p:cNvSpPr>
              <p:nvPr/>
            </p:nvSpPr>
            <p:spPr bwMode="auto">
              <a:xfrm>
                <a:off x="8684" y="9623"/>
                <a:ext cx="86" cy="379"/>
              </a:xfrm>
              <a:custGeom>
                <a:avLst/>
                <a:gdLst>
                  <a:gd name="T0" fmla="*/ 0 w 142"/>
                  <a:gd name="T1" fmla="*/ 0 h 632"/>
                  <a:gd name="T2" fmla="*/ 7 w 142"/>
                  <a:gd name="T3" fmla="*/ 5 h 632"/>
                  <a:gd name="T4" fmla="*/ 7 w 142"/>
                  <a:gd name="T5" fmla="*/ 29 h 632"/>
                  <a:gd name="T6" fmla="*/ 0 w 142"/>
                  <a:gd name="T7" fmla="*/ 26 h 632"/>
                  <a:gd name="T8" fmla="*/ 0 w 142"/>
                  <a:gd name="T9" fmla="*/ 0 h 632"/>
                  <a:gd name="T10" fmla="*/ 0 60000 65536"/>
                  <a:gd name="T11" fmla="*/ 0 60000 65536"/>
                  <a:gd name="T12" fmla="*/ 0 60000 65536"/>
                  <a:gd name="T13" fmla="*/ 0 60000 65536"/>
                  <a:gd name="T14" fmla="*/ 0 60000 65536"/>
                  <a:gd name="T15" fmla="*/ 0 w 142"/>
                  <a:gd name="T16" fmla="*/ 0 h 632"/>
                  <a:gd name="T17" fmla="*/ 142 w 142"/>
                  <a:gd name="T18" fmla="*/ 632 h 632"/>
                </a:gdLst>
                <a:ahLst/>
                <a:cxnLst>
                  <a:cxn ang="T10">
                    <a:pos x="T0" y="T1"/>
                  </a:cxn>
                  <a:cxn ang="T11">
                    <a:pos x="T2" y="T3"/>
                  </a:cxn>
                  <a:cxn ang="T12">
                    <a:pos x="T4" y="T5"/>
                  </a:cxn>
                  <a:cxn ang="T13">
                    <a:pos x="T6" y="T7"/>
                  </a:cxn>
                  <a:cxn ang="T14">
                    <a:pos x="T8" y="T9"/>
                  </a:cxn>
                </a:cxnLst>
                <a:rect l="T15" t="T16" r="T17" b="T18"/>
                <a:pathLst>
                  <a:path w="142" h="632">
                    <a:moveTo>
                      <a:pt x="0" y="0"/>
                    </a:moveTo>
                    <a:lnTo>
                      <a:pt x="142" y="97"/>
                    </a:lnTo>
                    <a:lnTo>
                      <a:pt x="137" y="632"/>
                    </a:lnTo>
                    <a:lnTo>
                      <a:pt x="0" y="560"/>
                    </a:lnTo>
                    <a:lnTo>
                      <a:pt x="0" y="0"/>
                    </a:lnTo>
                    <a:close/>
                  </a:path>
                </a:pathLst>
              </a:custGeom>
              <a:solidFill>
                <a:srgbClr val="A6DF9D">
                  <a:alpha val="50195"/>
                </a:srgbClr>
              </a:solidFill>
              <a:ln w="6350">
                <a:solidFill>
                  <a:srgbClr val="800000"/>
                </a:solidFill>
                <a:round/>
                <a:headEnd/>
                <a:tailEnd/>
              </a:ln>
            </p:spPr>
            <p:txBody>
              <a:bodyPr/>
              <a:lstStyle/>
              <a:p>
                <a:endParaRPr lang="en-US"/>
              </a:p>
            </p:txBody>
          </p:sp>
          <p:sp>
            <p:nvSpPr>
              <p:cNvPr id="11250" name="Freeform 333"/>
              <p:cNvSpPr>
                <a:spLocks noChangeAspect="1"/>
              </p:cNvSpPr>
              <p:nvPr/>
            </p:nvSpPr>
            <p:spPr bwMode="auto">
              <a:xfrm>
                <a:off x="6580" y="8457"/>
                <a:ext cx="1177" cy="1007"/>
              </a:xfrm>
              <a:custGeom>
                <a:avLst/>
                <a:gdLst>
                  <a:gd name="T0" fmla="*/ 91 w 1962"/>
                  <a:gd name="T1" fmla="*/ 53 h 1679"/>
                  <a:gd name="T2" fmla="*/ 91 w 1962"/>
                  <a:gd name="T3" fmla="*/ 78 h 1679"/>
                  <a:gd name="T4" fmla="*/ 1 w 1962"/>
                  <a:gd name="T5" fmla="*/ 26 h 1679"/>
                  <a:gd name="T6" fmla="*/ 0 w 1962"/>
                  <a:gd name="T7" fmla="*/ 0 h 1679"/>
                  <a:gd name="T8" fmla="*/ 91 w 1962"/>
                  <a:gd name="T9" fmla="*/ 53 h 1679"/>
                  <a:gd name="T10" fmla="*/ 0 60000 65536"/>
                  <a:gd name="T11" fmla="*/ 0 60000 65536"/>
                  <a:gd name="T12" fmla="*/ 0 60000 65536"/>
                  <a:gd name="T13" fmla="*/ 0 60000 65536"/>
                  <a:gd name="T14" fmla="*/ 0 60000 65536"/>
                  <a:gd name="T15" fmla="*/ 0 w 1962"/>
                  <a:gd name="T16" fmla="*/ 0 h 1679"/>
                  <a:gd name="T17" fmla="*/ 1962 w 1962"/>
                  <a:gd name="T18" fmla="*/ 1679 h 1679"/>
                </a:gdLst>
                <a:ahLst/>
                <a:cxnLst>
                  <a:cxn ang="T10">
                    <a:pos x="T0" y="T1"/>
                  </a:cxn>
                  <a:cxn ang="T11">
                    <a:pos x="T2" y="T3"/>
                  </a:cxn>
                  <a:cxn ang="T12">
                    <a:pos x="T4" y="T5"/>
                  </a:cxn>
                  <a:cxn ang="T13">
                    <a:pos x="T6" y="T7"/>
                  </a:cxn>
                  <a:cxn ang="T14">
                    <a:pos x="T8" y="T9"/>
                  </a:cxn>
                </a:cxnLst>
                <a:rect l="T15" t="T16" r="T17" b="T18"/>
                <a:pathLst>
                  <a:path w="1962" h="1679">
                    <a:moveTo>
                      <a:pt x="1962" y="1128"/>
                    </a:moveTo>
                    <a:lnTo>
                      <a:pt x="1962" y="1679"/>
                    </a:lnTo>
                    <a:lnTo>
                      <a:pt x="9" y="563"/>
                    </a:lnTo>
                    <a:lnTo>
                      <a:pt x="0" y="0"/>
                    </a:lnTo>
                    <a:lnTo>
                      <a:pt x="1962" y="1128"/>
                    </a:lnTo>
                    <a:close/>
                  </a:path>
                </a:pathLst>
              </a:custGeom>
              <a:solidFill>
                <a:srgbClr val="FFFF00">
                  <a:alpha val="50195"/>
                </a:srgbClr>
              </a:solidFill>
              <a:ln w="6350">
                <a:solidFill>
                  <a:srgbClr val="800000"/>
                </a:solidFill>
                <a:round/>
                <a:headEnd/>
                <a:tailEnd/>
              </a:ln>
            </p:spPr>
            <p:txBody>
              <a:bodyPr/>
              <a:lstStyle/>
              <a:p>
                <a:endParaRPr lang="en-US"/>
              </a:p>
            </p:txBody>
          </p:sp>
          <p:sp>
            <p:nvSpPr>
              <p:cNvPr id="11251" name="Freeform 334"/>
              <p:cNvSpPr>
                <a:spLocks noChangeAspect="1"/>
              </p:cNvSpPr>
              <p:nvPr/>
            </p:nvSpPr>
            <p:spPr bwMode="auto">
              <a:xfrm>
                <a:off x="7498" y="8297"/>
                <a:ext cx="167" cy="663"/>
              </a:xfrm>
              <a:custGeom>
                <a:avLst/>
                <a:gdLst>
                  <a:gd name="T0" fmla="*/ 13 w 278"/>
                  <a:gd name="T1" fmla="*/ 52 h 1106"/>
                  <a:gd name="T2" fmla="*/ 0 w 278"/>
                  <a:gd name="T3" fmla="*/ 44 h 1106"/>
                  <a:gd name="T4" fmla="*/ 0 w 278"/>
                  <a:gd name="T5" fmla="*/ 0 h 1106"/>
                  <a:gd name="T6" fmla="*/ 4 w 278"/>
                  <a:gd name="T7" fmla="*/ 2 h 1106"/>
                  <a:gd name="T8" fmla="*/ 5 w 278"/>
                  <a:gd name="T9" fmla="*/ 10 h 1106"/>
                  <a:gd name="T10" fmla="*/ 8 w 278"/>
                  <a:gd name="T11" fmla="*/ 12 h 1106"/>
                  <a:gd name="T12" fmla="*/ 9 w 278"/>
                  <a:gd name="T13" fmla="*/ 5 h 1106"/>
                  <a:gd name="T14" fmla="*/ 13 w 278"/>
                  <a:gd name="T15" fmla="*/ 8 h 1106"/>
                  <a:gd name="T16" fmla="*/ 13 w 278"/>
                  <a:gd name="T17" fmla="*/ 52 h 110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78"/>
                  <a:gd name="T28" fmla="*/ 0 h 1106"/>
                  <a:gd name="T29" fmla="*/ 278 w 278"/>
                  <a:gd name="T30" fmla="*/ 1106 h 110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78" h="1106">
                    <a:moveTo>
                      <a:pt x="278" y="1106"/>
                    </a:moveTo>
                    <a:lnTo>
                      <a:pt x="0" y="944"/>
                    </a:lnTo>
                    <a:lnTo>
                      <a:pt x="0" y="0"/>
                    </a:lnTo>
                    <a:lnTo>
                      <a:pt x="77" y="47"/>
                    </a:lnTo>
                    <a:lnTo>
                      <a:pt x="97" y="210"/>
                    </a:lnTo>
                    <a:lnTo>
                      <a:pt x="185" y="255"/>
                    </a:lnTo>
                    <a:lnTo>
                      <a:pt x="189" y="113"/>
                    </a:lnTo>
                    <a:lnTo>
                      <a:pt x="278" y="162"/>
                    </a:lnTo>
                    <a:lnTo>
                      <a:pt x="278" y="1106"/>
                    </a:lnTo>
                    <a:close/>
                  </a:path>
                </a:pathLst>
              </a:custGeom>
              <a:solidFill>
                <a:srgbClr val="808000">
                  <a:alpha val="50195"/>
                </a:srgbClr>
              </a:solidFill>
              <a:ln w="6350">
                <a:solidFill>
                  <a:srgbClr val="000000"/>
                </a:solidFill>
                <a:round/>
                <a:headEnd/>
                <a:tailEnd/>
              </a:ln>
            </p:spPr>
            <p:txBody>
              <a:bodyPr/>
              <a:lstStyle/>
              <a:p>
                <a:endParaRPr lang="en-US"/>
              </a:p>
            </p:txBody>
          </p:sp>
          <p:grpSp>
            <p:nvGrpSpPr>
              <p:cNvPr id="11252" name="Group 335"/>
              <p:cNvGrpSpPr>
                <a:grpSpLocks noChangeAspect="1"/>
              </p:cNvGrpSpPr>
              <p:nvPr/>
            </p:nvGrpSpPr>
            <p:grpSpPr bwMode="auto">
              <a:xfrm>
                <a:off x="7498" y="8327"/>
                <a:ext cx="183" cy="143"/>
                <a:chOff x="12726" y="9289"/>
                <a:chExt cx="306" cy="239"/>
              </a:xfrm>
            </p:grpSpPr>
            <p:sp>
              <p:nvSpPr>
                <p:cNvPr id="11271" name="Line 336"/>
                <p:cNvSpPr>
                  <a:spLocks noChangeAspect="1" noChangeShapeType="1"/>
                </p:cNvSpPr>
                <p:nvPr/>
              </p:nvSpPr>
              <p:spPr bwMode="auto">
                <a:xfrm rot="1800000">
                  <a:off x="12811" y="9493"/>
                  <a:ext cx="121" cy="0"/>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272" name="Line 337"/>
                <p:cNvSpPr>
                  <a:spLocks noChangeAspect="1" noChangeShapeType="1"/>
                </p:cNvSpPr>
                <p:nvPr/>
              </p:nvSpPr>
              <p:spPr bwMode="auto">
                <a:xfrm flipH="1" flipV="1">
                  <a:off x="12923" y="9358"/>
                  <a:ext cx="0" cy="170"/>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273" name="Line 338"/>
                <p:cNvSpPr>
                  <a:spLocks noChangeAspect="1" noChangeShapeType="1"/>
                </p:cNvSpPr>
                <p:nvPr/>
              </p:nvSpPr>
              <p:spPr bwMode="auto">
                <a:xfrm rot="1800000">
                  <a:off x="12726" y="9289"/>
                  <a:ext cx="113" cy="0"/>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274" name="Line 339"/>
                <p:cNvSpPr>
                  <a:spLocks noChangeAspect="1" noChangeShapeType="1"/>
                </p:cNvSpPr>
                <p:nvPr/>
              </p:nvSpPr>
              <p:spPr bwMode="auto">
                <a:xfrm flipH="1">
                  <a:off x="12831" y="9306"/>
                  <a:ext cx="0" cy="170"/>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275" name="Line 340"/>
                <p:cNvSpPr>
                  <a:spLocks noChangeAspect="1" noChangeShapeType="1"/>
                </p:cNvSpPr>
                <p:nvPr/>
              </p:nvSpPr>
              <p:spPr bwMode="auto">
                <a:xfrm rot="1800000">
                  <a:off x="12919" y="9396"/>
                  <a:ext cx="113" cy="0"/>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253" name="Line 341"/>
              <p:cNvSpPr>
                <a:spLocks noChangeAspect="1" noChangeShapeType="1"/>
              </p:cNvSpPr>
              <p:nvPr/>
            </p:nvSpPr>
            <p:spPr bwMode="auto">
              <a:xfrm>
                <a:off x="7580" y="7611"/>
                <a:ext cx="0" cy="799"/>
              </a:xfrm>
              <a:prstGeom prst="line">
                <a:avLst/>
              </a:prstGeom>
              <a:noFill/>
              <a:ln w="19050">
                <a:solidFill>
                  <a:srgbClr val="339966"/>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254" name="Freeform 342"/>
              <p:cNvSpPr>
                <a:spLocks noChangeAspect="1"/>
              </p:cNvSpPr>
              <p:nvPr/>
            </p:nvSpPr>
            <p:spPr bwMode="auto">
              <a:xfrm>
                <a:off x="7678" y="8580"/>
                <a:ext cx="881" cy="879"/>
              </a:xfrm>
              <a:custGeom>
                <a:avLst/>
                <a:gdLst>
                  <a:gd name="T0" fmla="*/ 68 w 1468"/>
                  <a:gd name="T1" fmla="*/ 68 h 1465"/>
                  <a:gd name="T2" fmla="*/ 1 w 1468"/>
                  <a:gd name="T3" fmla="*/ 29 h 1465"/>
                  <a:gd name="T4" fmla="*/ 0 w 1468"/>
                  <a:gd name="T5" fmla="*/ 0 h 1465"/>
                  <a:gd name="T6" fmla="*/ 68 w 1468"/>
                  <a:gd name="T7" fmla="*/ 39 h 1465"/>
                  <a:gd name="T8" fmla="*/ 68 w 1468"/>
                  <a:gd name="T9" fmla="*/ 68 h 1465"/>
                  <a:gd name="T10" fmla="*/ 0 60000 65536"/>
                  <a:gd name="T11" fmla="*/ 0 60000 65536"/>
                  <a:gd name="T12" fmla="*/ 0 60000 65536"/>
                  <a:gd name="T13" fmla="*/ 0 60000 65536"/>
                  <a:gd name="T14" fmla="*/ 0 60000 65536"/>
                  <a:gd name="T15" fmla="*/ 0 w 1468"/>
                  <a:gd name="T16" fmla="*/ 0 h 1465"/>
                  <a:gd name="T17" fmla="*/ 1468 w 1468"/>
                  <a:gd name="T18" fmla="*/ 1465 h 1465"/>
                </a:gdLst>
                <a:ahLst/>
                <a:cxnLst>
                  <a:cxn ang="T10">
                    <a:pos x="T0" y="T1"/>
                  </a:cxn>
                  <a:cxn ang="T11">
                    <a:pos x="T2" y="T3"/>
                  </a:cxn>
                  <a:cxn ang="T12">
                    <a:pos x="T4" y="T5"/>
                  </a:cxn>
                  <a:cxn ang="T13">
                    <a:pos x="T6" y="T7"/>
                  </a:cxn>
                  <a:cxn ang="T14">
                    <a:pos x="T8" y="T9"/>
                  </a:cxn>
                </a:cxnLst>
                <a:rect l="T15" t="T16" r="T17" b="T18"/>
                <a:pathLst>
                  <a:path w="1468" h="1465">
                    <a:moveTo>
                      <a:pt x="1468" y="1465"/>
                    </a:moveTo>
                    <a:lnTo>
                      <a:pt x="4" y="627"/>
                    </a:lnTo>
                    <a:lnTo>
                      <a:pt x="0" y="0"/>
                    </a:lnTo>
                    <a:lnTo>
                      <a:pt x="1468" y="845"/>
                    </a:lnTo>
                    <a:lnTo>
                      <a:pt x="1468" y="1465"/>
                    </a:lnTo>
                    <a:close/>
                  </a:path>
                </a:pathLst>
              </a:custGeom>
              <a:solidFill>
                <a:srgbClr val="FFF16B">
                  <a:alpha val="50195"/>
                </a:srgbClr>
              </a:solidFill>
              <a:ln w="6350">
                <a:solidFill>
                  <a:srgbClr val="800000"/>
                </a:solidFill>
                <a:round/>
                <a:headEnd/>
                <a:tailEnd/>
              </a:ln>
            </p:spPr>
            <p:txBody>
              <a:bodyPr/>
              <a:lstStyle/>
              <a:p>
                <a:endParaRPr lang="en-US"/>
              </a:p>
            </p:txBody>
          </p:sp>
          <p:sp>
            <p:nvSpPr>
              <p:cNvPr id="11255" name="Freeform 343"/>
              <p:cNvSpPr>
                <a:spLocks noChangeAspect="1"/>
              </p:cNvSpPr>
              <p:nvPr/>
            </p:nvSpPr>
            <p:spPr bwMode="auto">
              <a:xfrm>
                <a:off x="6462" y="6874"/>
                <a:ext cx="1203" cy="838"/>
              </a:xfrm>
              <a:custGeom>
                <a:avLst/>
                <a:gdLst>
                  <a:gd name="T0" fmla="*/ 0 w 1960"/>
                  <a:gd name="T1" fmla="*/ 0 h 1396"/>
                  <a:gd name="T2" fmla="*/ 0 w 1960"/>
                  <a:gd name="T3" fmla="*/ 13 h 1396"/>
                  <a:gd name="T4" fmla="*/ 93 w 1960"/>
                  <a:gd name="T5" fmla="*/ 60 h 1396"/>
                  <a:gd name="T6" fmla="*/ 93 w 1960"/>
                  <a:gd name="T7" fmla="*/ 53 h 1396"/>
                  <a:gd name="T8" fmla="*/ 100 w 1960"/>
                  <a:gd name="T9" fmla="*/ 55 h 1396"/>
                  <a:gd name="T10" fmla="*/ 99 w 1960"/>
                  <a:gd name="T11" fmla="*/ 62 h 1396"/>
                  <a:gd name="T12" fmla="*/ 105 w 1960"/>
                  <a:gd name="T13" fmla="*/ 65 h 1396"/>
                  <a:gd name="T14" fmla="*/ 105 w 1960"/>
                  <a:gd name="T15" fmla="*/ 53 h 1396"/>
                  <a:gd name="T16" fmla="*/ 0 w 1960"/>
                  <a:gd name="T17" fmla="*/ 0 h 139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960"/>
                  <a:gd name="T28" fmla="*/ 0 h 1396"/>
                  <a:gd name="T29" fmla="*/ 1960 w 1960"/>
                  <a:gd name="T30" fmla="*/ 1396 h 139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960" h="1396">
                    <a:moveTo>
                      <a:pt x="0" y="0"/>
                    </a:moveTo>
                    <a:lnTo>
                      <a:pt x="0" y="283"/>
                    </a:lnTo>
                    <a:lnTo>
                      <a:pt x="1745" y="1279"/>
                    </a:lnTo>
                    <a:lnTo>
                      <a:pt x="1745" y="1121"/>
                    </a:lnTo>
                    <a:lnTo>
                      <a:pt x="1865" y="1180"/>
                    </a:lnTo>
                    <a:lnTo>
                      <a:pt x="1857" y="1339"/>
                    </a:lnTo>
                    <a:lnTo>
                      <a:pt x="1960" y="1396"/>
                    </a:lnTo>
                    <a:lnTo>
                      <a:pt x="1960" y="1121"/>
                    </a:lnTo>
                    <a:lnTo>
                      <a:pt x="0" y="0"/>
                    </a:lnTo>
                    <a:close/>
                  </a:path>
                </a:pathLst>
              </a:custGeom>
              <a:solidFill>
                <a:srgbClr val="FF9900">
                  <a:alpha val="50195"/>
                </a:srgbClr>
              </a:solidFill>
              <a:ln w="6350">
                <a:solidFill>
                  <a:srgbClr val="800000"/>
                </a:solidFill>
                <a:round/>
                <a:headEnd/>
                <a:tailEnd/>
              </a:ln>
            </p:spPr>
            <p:txBody>
              <a:bodyPr/>
              <a:lstStyle/>
              <a:p>
                <a:endParaRPr lang="en-US"/>
              </a:p>
            </p:txBody>
          </p:sp>
          <p:sp>
            <p:nvSpPr>
              <p:cNvPr id="11256" name="Line 344"/>
              <p:cNvSpPr>
                <a:spLocks noChangeAspect="1" noChangeShapeType="1"/>
              </p:cNvSpPr>
              <p:nvPr/>
            </p:nvSpPr>
            <p:spPr bwMode="auto">
              <a:xfrm rot="10800000" flipH="1">
                <a:off x="6458" y="6870"/>
                <a:ext cx="0" cy="170"/>
              </a:xfrm>
              <a:prstGeom prst="line">
                <a:avLst/>
              </a:prstGeom>
              <a:noFill/>
              <a:ln w="6350">
                <a:solidFill>
                  <a:srgbClr val="8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257" name="Freeform 345"/>
              <p:cNvSpPr>
                <a:spLocks noChangeAspect="1"/>
              </p:cNvSpPr>
              <p:nvPr/>
            </p:nvSpPr>
            <p:spPr bwMode="auto">
              <a:xfrm>
                <a:off x="5579" y="8094"/>
                <a:ext cx="688" cy="909"/>
              </a:xfrm>
              <a:custGeom>
                <a:avLst/>
                <a:gdLst>
                  <a:gd name="T0" fmla="*/ 8 w 1148"/>
                  <a:gd name="T1" fmla="*/ 3 h 1516"/>
                  <a:gd name="T2" fmla="*/ 17 w 1148"/>
                  <a:gd name="T3" fmla="*/ 0 h 1516"/>
                  <a:gd name="T4" fmla="*/ 26 w 1148"/>
                  <a:gd name="T5" fmla="*/ 3 h 1516"/>
                  <a:gd name="T6" fmla="*/ 35 w 1148"/>
                  <a:gd name="T7" fmla="*/ 9 h 1516"/>
                  <a:gd name="T8" fmla="*/ 42 w 1148"/>
                  <a:gd name="T9" fmla="*/ 17 h 1516"/>
                  <a:gd name="T10" fmla="*/ 49 w 1148"/>
                  <a:gd name="T11" fmla="*/ 30 h 1516"/>
                  <a:gd name="T12" fmla="*/ 53 w 1148"/>
                  <a:gd name="T13" fmla="*/ 44 h 1516"/>
                  <a:gd name="T14" fmla="*/ 53 w 1148"/>
                  <a:gd name="T15" fmla="*/ 53 h 1516"/>
                  <a:gd name="T16" fmla="*/ 51 w 1148"/>
                  <a:gd name="T17" fmla="*/ 64 h 1516"/>
                  <a:gd name="T18" fmla="*/ 46 w 1148"/>
                  <a:gd name="T19" fmla="*/ 69 h 1516"/>
                  <a:gd name="T20" fmla="*/ 39 w 1148"/>
                  <a:gd name="T21" fmla="*/ 71 h 1516"/>
                  <a:gd name="T22" fmla="*/ 33 w 1148"/>
                  <a:gd name="T23" fmla="*/ 69 h 1516"/>
                  <a:gd name="T24" fmla="*/ 26 w 1148"/>
                  <a:gd name="T25" fmla="*/ 67 h 1516"/>
                  <a:gd name="T26" fmla="*/ 21 w 1148"/>
                  <a:gd name="T27" fmla="*/ 64 h 1516"/>
                  <a:gd name="T28" fmla="*/ 14 w 1148"/>
                  <a:gd name="T29" fmla="*/ 57 h 1516"/>
                  <a:gd name="T30" fmla="*/ 8 w 1148"/>
                  <a:gd name="T31" fmla="*/ 49 h 1516"/>
                  <a:gd name="T32" fmla="*/ 3 w 1148"/>
                  <a:gd name="T33" fmla="*/ 40 h 1516"/>
                  <a:gd name="T34" fmla="*/ 1 w 1148"/>
                  <a:gd name="T35" fmla="*/ 29 h 1516"/>
                  <a:gd name="T36" fmla="*/ 0 w 1148"/>
                  <a:gd name="T37" fmla="*/ 17 h 1516"/>
                  <a:gd name="T38" fmla="*/ 2 w 1148"/>
                  <a:gd name="T39" fmla="*/ 10 h 1516"/>
                  <a:gd name="T40" fmla="*/ 6 w 1148"/>
                  <a:gd name="T41" fmla="*/ 5 h 1516"/>
                  <a:gd name="T42" fmla="*/ 8 w 1148"/>
                  <a:gd name="T43" fmla="*/ 3 h 151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148"/>
                  <a:gd name="T67" fmla="*/ 0 h 1516"/>
                  <a:gd name="T68" fmla="*/ 1148 w 1148"/>
                  <a:gd name="T69" fmla="*/ 1516 h 151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148" h="1516">
                    <a:moveTo>
                      <a:pt x="176" y="61"/>
                    </a:moveTo>
                    <a:lnTo>
                      <a:pt x="352" y="0"/>
                    </a:lnTo>
                    <a:lnTo>
                      <a:pt x="560" y="65"/>
                    </a:lnTo>
                    <a:lnTo>
                      <a:pt x="744" y="193"/>
                    </a:lnTo>
                    <a:lnTo>
                      <a:pt x="899" y="361"/>
                    </a:lnTo>
                    <a:lnTo>
                      <a:pt x="1051" y="638"/>
                    </a:lnTo>
                    <a:lnTo>
                      <a:pt x="1148" y="933"/>
                    </a:lnTo>
                    <a:lnTo>
                      <a:pt x="1148" y="1145"/>
                    </a:lnTo>
                    <a:lnTo>
                      <a:pt x="1092" y="1380"/>
                    </a:lnTo>
                    <a:lnTo>
                      <a:pt x="978" y="1489"/>
                    </a:lnTo>
                    <a:lnTo>
                      <a:pt x="841" y="1516"/>
                    </a:lnTo>
                    <a:lnTo>
                      <a:pt x="705" y="1489"/>
                    </a:lnTo>
                    <a:lnTo>
                      <a:pt x="560" y="1449"/>
                    </a:lnTo>
                    <a:lnTo>
                      <a:pt x="461" y="1380"/>
                    </a:lnTo>
                    <a:lnTo>
                      <a:pt x="293" y="1229"/>
                    </a:lnTo>
                    <a:lnTo>
                      <a:pt x="172" y="1057"/>
                    </a:lnTo>
                    <a:lnTo>
                      <a:pt x="68" y="865"/>
                    </a:lnTo>
                    <a:lnTo>
                      <a:pt x="4" y="621"/>
                    </a:lnTo>
                    <a:lnTo>
                      <a:pt x="0" y="381"/>
                    </a:lnTo>
                    <a:lnTo>
                      <a:pt x="52" y="205"/>
                    </a:lnTo>
                    <a:lnTo>
                      <a:pt x="136" y="109"/>
                    </a:lnTo>
                    <a:lnTo>
                      <a:pt x="176" y="6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round/>
                    <a:headEnd/>
                    <a:tailEnd/>
                  </a14:hiddenLine>
                </a:ext>
              </a:extLst>
            </p:spPr>
            <p:txBody>
              <a:bodyPr/>
              <a:lstStyle/>
              <a:p>
                <a:endParaRPr lang="en-US"/>
              </a:p>
            </p:txBody>
          </p:sp>
          <p:sp>
            <p:nvSpPr>
              <p:cNvPr id="11258" name="Freeform 346"/>
              <p:cNvSpPr>
                <a:spLocks noChangeAspect="1"/>
              </p:cNvSpPr>
              <p:nvPr/>
            </p:nvSpPr>
            <p:spPr bwMode="auto">
              <a:xfrm>
                <a:off x="7680" y="8227"/>
                <a:ext cx="872" cy="833"/>
              </a:xfrm>
              <a:custGeom>
                <a:avLst/>
                <a:gdLst>
                  <a:gd name="T0" fmla="*/ 872 w 872"/>
                  <a:gd name="T1" fmla="*/ 833 h 833"/>
                  <a:gd name="T2" fmla="*/ 0 w 872"/>
                  <a:gd name="T3" fmla="*/ 329 h 833"/>
                  <a:gd name="T4" fmla="*/ 1 w 872"/>
                  <a:gd name="T5" fmla="*/ 0 h 833"/>
                  <a:gd name="T6" fmla="*/ 872 w 872"/>
                  <a:gd name="T7" fmla="*/ 481 h 833"/>
                  <a:gd name="T8" fmla="*/ 872 w 872"/>
                  <a:gd name="T9" fmla="*/ 833 h 833"/>
                  <a:gd name="T10" fmla="*/ 0 60000 65536"/>
                  <a:gd name="T11" fmla="*/ 0 60000 65536"/>
                  <a:gd name="T12" fmla="*/ 0 60000 65536"/>
                  <a:gd name="T13" fmla="*/ 0 60000 65536"/>
                  <a:gd name="T14" fmla="*/ 0 60000 65536"/>
                  <a:gd name="T15" fmla="*/ 0 w 872"/>
                  <a:gd name="T16" fmla="*/ 0 h 833"/>
                  <a:gd name="T17" fmla="*/ 872 w 872"/>
                  <a:gd name="T18" fmla="*/ 833 h 833"/>
                </a:gdLst>
                <a:ahLst/>
                <a:cxnLst>
                  <a:cxn ang="T10">
                    <a:pos x="T0" y="T1"/>
                  </a:cxn>
                  <a:cxn ang="T11">
                    <a:pos x="T2" y="T3"/>
                  </a:cxn>
                  <a:cxn ang="T12">
                    <a:pos x="T4" y="T5"/>
                  </a:cxn>
                  <a:cxn ang="T13">
                    <a:pos x="T6" y="T7"/>
                  </a:cxn>
                  <a:cxn ang="T14">
                    <a:pos x="T8" y="T9"/>
                  </a:cxn>
                </a:cxnLst>
                <a:rect l="T15" t="T16" r="T17" b="T18"/>
                <a:pathLst>
                  <a:path w="872" h="833">
                    <a:moveTo>
                      <a:pt x="872" y="833"/>
                    </a:moveTo>
                    <a:lnTo>
                      <a:pt x="0" y="329"/>
                    </a:lnTo>
                    <a:lnTo>
                      <a:pt x="1" y="0"/>
                    </a:lnTo>
                    <a:lnTo>
                      <a:pt x="872" y="481"/>
                    </a:lnTo>
                    <a:lnTo>
                      <a:pt x="872" y="833"/>
                    </a:lnTo>
                    <a:close/>
                  </a:path>
                </a:pathLst>
              </a:custGeom>
              <a:solidFill>
                <a:srgbClr val="FFF16B">
                  <a:alpha val="50195"/>
                </a:srgbClr>
              </a:solidFill>
              <a:ln w="6350">
                <a:solidFill>
                  <a:srgbClr val="800000"/>
                </a:solidFill>
                <a:round/>
                <a:headEnd/>
                <a:tailEnd/>
              </a:ln>
            </p:spPr>
            <p:txBody>
              <a:bodyPr/>
              <a:lstStyle/>
              <a:p>
                <a:endParaRPr lang="en-US"/>
              </a:p>
            </p:txBody>
          </p:sp>
          <p:sp>
            <p:nvSpPr>
              <p:cNvPr id="11259" name="Freeform 347"/>
              <p:cNvSpPr>
                <a:spLocks noChangeAspect="1"/>
              </p:cNvSpPr>
              <p:nvPr/>
            </p:nvSpPr>
            <p:spPr bwMode="auto">
              <a:xfrm>
                <a:off x="8562" y="8888"/>
                <a:ext cx="115" cy="379"/>
              </a:xfrm>
              <a:custGeom>
                <a:avLst/>
                <a:gdLst>
                  <a:gd name="T0" fmla="*/ 0 w 142"/>
                  <a:gd name="T1" fmla="*/ 0 h 632"/>
                  <a:gd name="T2" fmla="*/ 40 w 142"/>
                  <a:gd name="T3" fmla="*/ 5 h 632"/>
                  <a:gd name="T4" fmla="*/ 39 w 142"/>
                  <a:gd name="T5" fmla="*/ 29 h 632"/>
                  <a:gd name="T6" fmla="*/ 0 w 142"/>
                  <a:gd name="T7" fmla="*/ 26 h 632"/>
                  <a:gd name="T8" fmla="*/ 0 w 142"/>
                  <a:gd name="T9" fmla="*/ 0 h 632"/>
                  <a:gd name="T10" fmla="*/ 0 60000 65536"/>
                  <a:gd name="T11" fmla="*/ 0 60000 65536"/>
                  <a:gd name="T12" fmla="*/ 0 60000 65536"/>
                  <a:gd name="T13" fmla="*/ 0 60000 65536"/>
                  <a:gd name="T14" fmla="*/ 0 60000 65536"/>
                  <a:gd name="T15" fmla="*/ 0 w 142"/>
                  <a:gd name="T16" fmla="*/ 0 h 632"/>
                  <a:gd name="T17" fmla="*/ 142 w 142"/>
                  <a:gd name="T18" fmla="*/ 632 h 632"/>
                </a:gdLst>
                <a:ahLst/>
                <a:cxnLst>
                  <a:cxn ang="T10">
                    <a:pos x="T0" y="T1"/>
                  </a:cxn>
                  <a:cxn ang="T11">
                    <a:pos x="T2" y="T3"/>
                  </a:cxn>
                  <a:cxn ang="T12">
                    <a:pos x="T4" y="T5"/>
                  </a:cxn>
                  <a:cxn ang="T13">
                    <a:pos x="T6" y="T7"/>
                  </a:cxn>
                  <a:cxn ang="T14">
                    <a:pos x="T8" y="T9"/>
                  </a:cxn>
                </a:cxnLst>
                <a:rect l="T15" t="T16" r="T17" b="T18"/>
                <a:pathLst>
                  <a:path w="142" h="632">
                    <a:moveTo>
                      <a:pt x="0" y="0"/>
                    </a:moveTo>
                    <a:lnTo>
                      <a:pt x="142" y="97"/>
                    </a:lnTo>
                    <a:lnTo>
                      <a:pt x="137" y="632"/>
                    </a:lnTo>
                    <a:lnTo>
                      <a:pt x="0" y="560"/>
                    </a:lnTo>
                    <a:lnTo>
                      <a:pt x="0" y="0"/>
                    </a:lnTo>
                    <a:close/>
                  </a:path>
                </a:pathLst>
              </a:custGeom>
              <a:solidFill>
                <a:srgbClr val="FF0000">
                  <a:alpha val="50195"/>
                </a:srgbClr>
              </a:solidFill>
              <a:ln w="6350">
                <a:solidFill>
                  <a:srgbClr val="800000"/>
                </a:solidFill>
                <a:round/>
                <a:headEnd/>
                <a:tailEnd/>
              </a:ln>
            </p:spPr>
            <p:txBody>
              <a:bodyPr/>
              <a:lstStyle/>
              <a:p>
                <a:endParaRPr lang="en-US"/>
              </a:p>
            </p:txBody>
          </p:sp>
          <p:grpSp>
            <p:nvGrpSpPr>
              <p:cNvPr id="11260" name="Group 348"/>
              <p:cNvGrpSpPr>
                <a:grpSpLocks noChangeAspect="1"/>
              </p:cNvGrpSpPr>
              <p:nvPr/>
            </p:nvGrpSpPr>
            <p:grpSpPr bwMode="auto">
              <a:xfrm>
                <a:off x="5739" y="7895"/>
                <a:ext cx="722" cy="993"/>
                <a:chOff x="5739" y="7895"/>
                <a:chExt cx="722" cy="993"/>
              </a:xfrm>
            </p:grpSpPr>
            <p:sp>
              <p:nvSpPr>
                <p:cNvPr id="11267" name="Arc 349"/>
                <p:cNvSpPr>
                  <a:spLocks noChangeAspect="1"/>
                </p:cNvSpPr>
                <p:nvPr/>
              </p:nvSpPr>
              <p:spPr bwMode="auto">
                <a:xfrm rot="-1668526">
                  <a:off x="6035" y="7895"/>
                  <a:ext cx="426" cy="968"/>
                </a:xfrm>
                <a:custGeom>
                  <a:avLst/>
                  <a:gdLst>
                    <a:gd name="T0" fmla="*/ 0 w 32554"/>
                    <a:gd name="T1" fmla="*/ 0 h 43200"/>
                    <a:gd name="T2" fmla="*/ 0 w 32554"/>
                    <a:gd name="T3" fmla="*/ 0 h 43200"/>
                    <a:gd name="T4" fmla="*/ 0 w 32554"/>
                    <a:gd name="T5" fmla="*/ 0 h 43200"/>
                    <a:gd name="T6" fmla="*/ 0 60000 65536"/>
                    <a:gd name="T7" fmla="*/ 0 60000 65536"/>
                    <a:gd name="T8" fmla="*/ 0 60000 65536"/>
                    <a:gd name="T9" fmla="*/ 0 w 32554"/>
                    <a:gd name="T10" fmla="*/ 0 h 43200"/>
                    <a:gd name="T11" fmla="*/ 32554 w 32554"/>
                    <a:gd name="T12" fmla="*/ 43200 h 43200"/>
                  </a:gdLst>
                  <a:ahLst/>
                  <a:cxnLst>
                    <a:cxn ang="T6">
                      <a:pos x="T0" y="T1"/>
                    </a:cxn>
                    <a:cxn ang="T7">
                      <a:pos x="T2" y="T3"/>
                    </a:cxn>
                    <a:cxn ang="T8">
                      <a:pos x="T4" y="T5"/>
                    </a:cxn>
                  </a:cxnLst>
                  <a:rect l="T9" t="T10" r="T11" b="T12"/>
                  <a:pathLst>
                    <a:path w="32554" h="43200" fill="none" extrusionOk="0">
                      <a:moveTo>
                        <a:pt x="-1" y="2983"/>
                      </a:moveTo>
                      <a:cubicBezTo>
                        <a:pt x="3319" y="1030"/>
                        <a:pt x="7101" y="-1"/>
                        <a:pt x="10954" y="0"/>
                      </a:cubicBezTo>
                      <a:cubicBezTo>
                        <a:pt x="22883" y="0"/>
                        <a:pt x="32554" y="9670"/>
                        <a:pt x="32554" y="21600"/>
                      </a:cubicBezTo>
                      <a:cubicBezTo>
                        <a:pt x="32554" y="33529"/>
                        <a:pt x="22883" y="43200"/>
                        <a:pt x="10954" y="43200"/>
                      </a:cubicBezTo>
                      <a:cubicBezTo>
                        <a:pt x="7298" y="43200"/>
                        <a:pt x="3703" y="42272"/>
                        <a:pt x="504" y="40504"/>
                      </a:cubicBezTo>
                    </a:path>
                    <a:path w="32554" h="43200" stroke="0" extrusionOk="0">
                      <a:moveTo>
                        <a:pt x="-1" y="2983"/>
                      </a:moveTo>
                      <a:cubicBezTo>
                        <a:pt x="3319" y="1030"/>
                        <a:pt x="7101" y="-1"/>
                        <a:pt x="10954" y="0"/>
                      </a:cubicBezTo>
                      <a:cubicBezTo>
                        <a:pt x="22883" y="0"/>
                        <a:pt x="32554" y="9670"/>
                        <a:pt x="32554" y="21600"/>
                      </a:cubicBezTo>
                      <a:cubicBezTo>
                        <a:pt x="32554" y="33529"/>
                        <a:pt x="22883" y="43200"/>
                        <a:pt x="10954" y="43200"/>
                      </a:cubicBezTo>
                      <a:cubicBezTo>
                        <a:pt x="7298" y="43200"/>
                        <a:pt x="3703" y="42272"/>
                        <a:pt x="504" y="40504"/>
                      </a:cubicBezTo>
                      <a:lnTo>
                        <a:pt x="10954" y="21600"/>
                      </a:lnTo>
                      <a:lnTo>
                        <a:pt x="-1" y="2983"/>
                      </a:lnTo>
                      <a:close/>
                    </a:path>
                  </a:pathLst>
                </a:custGeom>
                <a:solidFill>
                  <a:srgbClr val="FFCC00">
                    <a:alpha val="50195"/>
                  </a:srgbClr>
                </a:solidFill>
                <a:ln w="6350">
                  <a:solidFill>
                    <a:srgbClr val="000000"/>
                  </a:solidFill>
                  <a:round/>
                  <a:headEnd/>
                  <a:tailEnd/>
                </a:ln>
              </p:spPr>
              <p:txBody>
                <a:bodyPr/>
                <a:lstStyle/>
                <a:p>
                  <a:endParaRPr lang="en-US"/>
                </a:p>
              </p:txBody>
            </p:sp>
            <p:sp>
              <p:nvSpPr>
                <p:cNvPr id="11268" name="Arc 350"/>
                <p:cNvSpPr>
                  <a:spLocks noChangeAspect="1"/>
                </p:cNvSpPr>
                <p:nvPr/>
              </p:nvSpPr>
              <p:spPr bwMode="auto">
                <a:xfrm rot="-1668526">
                  <a:off x="5883" y="7952"/>
                  <a:ext cx="547" cy="936"/>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21599" y="0"/>
                      </a:moveTo>
                      <a:cubicBezTo>
                        <a:pt x="33529" y="0"/>
                        <a:pt x="43200" y="9670"/>
                        <a:pt x="43200" y="21600"/>
                      </a:cubicBezTo>
                      <a:cubicBezTo>
                        <a:pt x="43200" y="33529"/>
                        <a:pt x="33529" y="43200"/>
                        <a:pt x="21600" y="43200"/>
                      </a:cubicBezTo>
                      <a:cubicBezTo>
                        <a:pt x="9670" y="43200"/>
                        <a:pt x="0" y="33529"/>
                        <a:pt x="0" y="21600"/>
                      </a:cubicBezTo>
                      <a:cubicBezTo>
                        <a:pt x="-1" y="12546"/>
                        <a:pt x="5645" y="4453"/>
                        <a:pt x="14142" y="1328"/>
                      </a:cubicBezTo>
                    </a:path>
                    <a:path w="43200" h="43200" stroke="0" extrusionOk="0">
                      <a:moveTo>
                        <a:pt x="21599" y="0"/>
                      </a:moveTo>
                      <a:cubicBezTo>
                        <a:pt x="33529" y="0"/>
                        <a:pt x="43200" y="9670"/>
                        <a:pt x="43200" y="21600"/>
                      </a:cubicBezTo>
                      <a:cubicBezTo>
                        <a:pt x="43200" y="33529"/>
                        <a:pt x="33529" y="43200"/>
                        <a:pt x="21600" y="43200"/>
                      </a:cubicBezTo>
                      <a:cubicBezTo>
                        <a:pt x="9670" y="43200"/>
                        <a:pt x="0" y="33529"/>
                        <a:pt x="0" y="21600"/>
                      </a:cubicBezTo>
                      <a:cubicBezTo>
                        <a:pt x="-1" y="12546"/>
                        <a:pt x="5645" y="4453"/>
                        <a:pt x="14142" y="1328"/>
                      </a:cubicBezTo>
                      <a:lnTo>
                        <a:pt x="21600" y="21600"/>
                      </a:lnTo>
                      <a:lnTo>
                        <a:pt x="21599" y="0"/>
                      </a:lnTo>
                      <a:close/>
                    </a:path>
                  </a:pathLst>
                </a:custGeom>
                <a:solidFill>
                  <a:srgbClr val="FFCC00">
                    <a:alpha val="50195"/>
                  </a:srgbClr>
                </a:solidFill>
                <a:ln w="6350">
                  <a:solidFill>
                    <a:srgbClr val="000000"/>
                  </a:solidFill>
                  <a:round/>
                  <a:headEnd/>
                  <a:tailEnd/>
                </a:ln>
              </p:spPr>
              <p:txBody>
                <a:bodyPr/>
                <a:lstStyle/>
                <a:p>
                  <a:endParaRPr lang="en-US"/>
                </a:p>
              </p:txBody>
            </p:sp>
            <p:sp>
              <p:nvSpPr>
                <p:cNvPr id="11269" name="Arc 351"/>
                <p:cNvSpPr>
                  <a:spLocks noChangeAspect="1"/>
                </p:cNvSpPr>
                <p:nvPr/>
              </p:nvSpPr>
              <p:spPr bwMode="auto">
                <a:xfrm rot="-1668526">
                  <a:off x="6096" y="8324"/>
                  <a:ext cx="111" cy="187"/>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21599" y="0"/>
                      </a:moveTo>
                      <a:cubicBezTo>
                        <a:pt x="33529" y="0"/>
                        <a:pt x="43200" y="9670"/>
                        <a:pt x="43200" y="21600"/>
                      </a:cubicBezTo>
                      <a:cubicBezTo>
                        <a:pt x="43200" y="33529"/>
                        <a:pt x="33529" y="43200"/>
                        <a:pt x="21600" y="43200"/>
                      </a:cubicBezTo>
                      <a:cubicBezTo>
                        <a:pt x="9670" y="43200"/>
                        <a:pt x="0" y="33529"/>
                        <a:pt x="0" y="21600"/>
                      </a:cubicBezTo>
                      <a:cubicBezTo>
                        <a:pt x="-1" y="12158"/>
                        <a:pt x="6132" y="3811"/>
                        <a:pt x="15141" y="988"/>
                      </a:cubicBezTo>
                    </a:path>
                    <a:path w="43200" h="43200" stroke="0" extrusionOk="0">
                      <a:moveTo>
                        <a:pt x="21599" y="0"/>
                      </a:moveTo>
                      <a:cubicBezTo>
                        <a:pt x="33529" y="0"/>
                        <a:pt x="43200" y="9670"/>
                        <a:pt x="43200" y="21600"/>
                      </a:cubicBezTo>
                      <a:cubicBezTo>
                        <a:pt x="43200" y="33529"/>
                        <a:pt x="33529" y="43200"/>
                        <a:pt x="21600" y="43200"/>
                      </a:cubicBezTo>
                      <a:cubicBezTo>
                        <a:pt x="9670" y="43200"/>
                        <a:pt x="0" y="33529"/>
                        <a:pt x="0" y="21600"/>
                      </a:cubicBezTo>
                      <a:cubicBezTo>
                        <a:pt x="-1" y="12158"/>
                        <a:pt x="6132" y="3811"/>
                        <a:pt x="15141" y="988"/>
                      </a:cubicBezTo>
                      <a:lnTo>
                        <a:pt x="21600" y="21600"/>
                      </a:lnTo>
                      <a:lnTo>
                        <a:pt x="21599" y="0"/>
                      </a:lnTo>
                      <a:close/>
                    </a:path>
                  </a:pathLst>
                </a:custGeom>
                <a:solidFill>
                  <a:srgbClr val="808080">
                    <a:alpha val="50195"/>
                  </a:srgbClr>
                </a:solidFill>
                <a:ln w="6350">
                  <a:solidFill>
                    <a:srgbClr val="000000"/>
                  </a:solidFill>
                  <a:round/>
                  <a:headEnd/>
                  <a:tailEnd/>
                </a:ln>
              </p:spPr>
              <p:txBody>
                <a:bodyPr/>
                <a:lstStyle/>
                <a:p>
                  <a:endParaRPr lang="en-US"/>
                </a:p>
              </p:txBody>
            </p:sp>
            <p:sp>
              <p:nvSpPr>
                <p:cNvPr id="11270" name="Line 352"/>
                <p:cNvSpPr>
                  <a:spLocks noChangeAspect="1" noChangeShapeType="1"/>
                </p:cNvSpPr>
                <p:nvPr/>
              </p:nvSpPr>
              <p:spPr bwMode="auto">
                <a:xfrm>
                  <a:off x="5739" y="8182"/>
                  <a:ext cx="0" cy="10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261" name="Arc 353"/>
              <p:cNvSpPr>
                <a:spLocks noChangeAspect="1"/>
              </p:cNvSpPr>
              <p:nvPr/>
            </p:nvSpPr>
            <p:spPr bwMode="auto">
              <a:xfrm rot="1855976">
                <a:off x="8603" y="9024"/>
                <a:ext cx="189" cy="200"/>
              </a:xfrm>
              <a:custGeom>
                <a:avLst/>
                <a:gdLst>
                  <a:gd name="T0" fmla="*/ 0 w 28112"/>
                  <a:gd name="T1" fmla="*/ 0 h 38539"/>
                  <a:gd name="T2" fmla="*/ 0 w 28112"/>
                  <a:gd name="T3" fmla="*/ 0 h 38539"/>
                  <a:gd name="T4" fmla="*/ 0 w 28112"/>
                  <a:gd name="T5" fmla="*/ 0 h 38539"/>
                  <a:gd name="T6" fmla="*/ 0 60000 65536"/>
                  <a:gd name="T7" fmla="*/ 0 60000 65536"/>
                  <a:gd name="T8" fmla="*/ 0 60000 65536"/>
                  <a:gd name="T9" fmla="*/ 0 w 28112"/>
                  <a:gd name="T10" fmla="*/ 0 h 38539"/>
                  <a:gd name="T11" fmla="*/ 28112 w 28112"/>
                  <a:gd name="T12" fmla="*/ 38539 h 38539"/>
                </a:gdLst>
                <a:ahLst/>
                <a:cxnLst>
                  <a:cxn ang="T6">
                    <a:pos x="T0" y="T1"/>
                  </a:cxn>
                  <a:cxn ang="T7">
                    <a:pos x="T2" y="T3"/>
                  </a:cxn>
                  <a:cxn ang="T8">
                    <a:pos x="T4" y="T5"/>
                  </a:cxn>
                </a:cxnLst>
                <a:rect l="T9" t="T10" r="T11" b="T12"/>
                <a:pathLst>
                  <a:path w="28112" h="38539" fill="none" extrusionOk="0">
                    <a:moveTo>
                      <a:pt x="-1" y="1005"/>
                    </a:moveTo>
                    <a:cubicBezTo>
                      <a:pt x="2106" y="338"/>
                      <a:pt x="4302" y="-1"/>
                      <a:pt x="6512" y="0"/>
                    </a:cubicBezTo>
                    <a:cubicBezTo>
                      <a:pt x="18441" y="0"/>
                      <a:pt x="28112" y="9670"/>
                      <a:pt x="28112" y="21600"/>
                    </a:cubicBezTo>
                    <a:cubicBezTo>
                      <a:pt x="28112" y="28202"/>
                      <a:pt x="25091" y="34443"/>
                      <a:pt x="19913" y="38539"/>
                    </a:cubicBezTo>
                  </a:path>
                  <a:path w="28112" h="38539" stroke="0" extrusionOk="0">
                    <a:moveTo>
                      <a:pt x="-1" y="1005"/>
                    </a:moveTo>
                    <a:cubicBezTo>
                      <a:pt x="2106" y="338"/>
                      <a:pt x="4302" y="-1"/>
                      <a:pt x="6512" y="0"/>
                    </a:cubicBezTo>
                    <a:cubicBezTo>
                      <a:pt x="18441" y="0"/>
                      <a:pt x="28112" y="9670"/>
                      <a:pt x="28112" y="21600"/>
                    </a:cubicBezTo>
                    <a:cubicBezTo>
                      <a:pt x="28112" y="28202"/>
                      <a:pt x="25091" y="34443"/>
                      <a:pt x="19913" y="38539"/>
                    </a:cubicBezTo>
                    <a:lnTo>
                      <a:pt x="6512" y="21600"/>
                    </a:lnTo>
                    <a:lnTo>
                      <a:pt x="-1" y="1005"/>
                    </a:lnTo>
                    <a:close/>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262" name="Group 354"/>
              <p:cNvGrpSpPr>
                <a:grpSpLocks noChangeAspect="1"/>
              </p:cNvGrpSpPr>
              <p:nvPr/>
            </p:nvGrpSpPr>
            <p:grpSpPr bwMode="auto">
              <a:xfrm>
                <a:off x="7738" y="9040"/>
                <a:ext cx="722" cy="993"/>
                <a:chOff x="5739" y="7895"/>
                <a:chExt cx="722" cy="993"/>
              </a:xfrm>
            </p:grpSpPr>
            <p:sp>
              <p:nvSpPr>
                <p:cNvPr id="11263" name="Arc 355"/>
                <p:cNvSpPr>
                  <a:spLocks noChangeAspect="1"/>
                </p:cNvSpPr>
                <p:nvPr/>
              </p:nvSpPr>
              <p:spPr bwMode="auto">
                <a:xfrm rot="-1668526">
                  <a:off x="6035" y="7895"/>
                  <a:ext cx="426" cy="968"/>
                </a:xfrm>
                <a:custGeom>
                  <a:avLst/>
                  <a:gdLst>
                    <a:gd name="T0" fmla="*/ 0 w 32554"/>
                    <a:gd name="T1" fmla="*/ 0 h 43200"/>
                    <a:gd name="T2" fmla="*/ 0 w 32554"/>
                    <a:gd name="T3" fmla="*/ 0 h 43200"/>
                    <a:gd name="T4" fmla="*/ 0 w 32554"/>
                    <a:gd name="T5" fmla="*/ 0 h 43200"/>
                    <a:gd name="T6" fmla="*/ 0 60000 65536"/>
                    <a:gd name="T7" fmla="*/ 0 60000 65536"/>
                    <a:gd name="T8" fmla="*/ 0 60000 65536"/>
                    <a:gd name="T9" fmla="*/ 0 w 32554"/>
                    <a:gd name="T10" fmla="*/ 0 h 43200"/>
                    <a:gd name="T11" fmla="*/ 32554 w 32554"/>
                    <a:gd name="T12" fmla="*/ 43200 h 43200"/>
                  </a:gdLst>
                  <a:ahLst/>
                  <a:cxnLst>
                    <a:cxn ang="T6">
                      <a:pos x="T0" y="T1"/>
                    </a:cxn>
                    <a:cxn ang="T7">
                      <a:pos x="T2" y="T3"/>
                    </a:cxn>
                    <a:cxn ang="T8">
                      <a:pos x="T4" y="T5"/>
                    </a:cxn>
                  </a:cxnLst>
                  <a:rect l="T9" t="T10" r="T11" b="T12"/>
                  <a:pathLst>
                    <a:path w="32554" h="43200" fill="none" extrusionOk="0">
                      <a:moveTo>
                        <a:pt x="-1" y="2983"/>
                      </a:moveTo>
                      <a:cubicBezTo>
                        <a:pt x="3319" y="1030"/>
                        <a:pt x="7101" y="-1"/>
                        <a:pt x="10954" y="0"/>
                      </a:cubicBezTo>
                      <a:cubicBezTo>
                        <a:pt x="22883" y="0"/>
                        <a:pt x="32554" y="9670"/>
                        <a:pt x="32554" y="21600"/>
                      </a:cubicBezTo>
                      <a:cubicBezTo>
                        <a:pt x="32554" y="33529"/>
                        <a:pt x="22883" y="43200"/>
                        <a:pt x="10954" y="43200"/>
                      </a:cubicBezTo>
                      <a:cubicBezTo>
                        <a:pt x="7298" y="43200"/>
                        <a:pt x="3703" y="42272"/>
                        <a:pt x="504" y="40504"/>
                      </a:cubicBezTo>
                    </a:path>
                    <a:path w="32554" h="43200" stroke="0" extrusionOk="0">
                      <a:moveTo>
                        <a:pt x="-1" y="2983"/>
                      </a:moveTo>
                      <a:cubicBezTo>
                        <a:pt x="3319" y="1030"/>
                        <a:pt x="7101" y="-1"/>
                        <a:pt x="10954" y="0"/>
                      </a:cubicBezTo>
                      <a:cubicBezTo>
                        <a:pt x="22883" y="0"/>
                        <a:pt x="32554" y="9670"/>
                        <a:pt x="32554" y="21600"/>
                      </a:cubicBezTo>
                      <a:cubicBezTo>
                        <a:pt x="32554" y="33529"/>
                        <a:pt x="22883" y="43200"/>
                        <a:pt x="10954" y="43200"/>
                      </a:cubicBezTo>
                      <a:cubicBezTo>
                        <a:pt x="7298" y="43200"/>
                        <a:pt x="3703" y="42272"/>
                        <a:pt x="504" y="40504"/>
                      </a:cubicBezTo>
                      <a:lnTo>
                        <a:pt x="10954" y="21600"/>
                      </a:lnTo>
                      <a:lnTo>
                        <a:pt x="-1" y="2983"/>
                      </a:lnTo>
                      <a:close/>
                    </a:path>
                  </a:pathLst>
                </a:custGeom>
                <a:solidFill>
                  <a:srgbClr val="FFCC00">
                    <a:alpha val="50195"/>
                  </a:srgbClr>
                </a:solidFill>
                <a:ln w="6350">
                  <a:solidFill>
                    <a:srgbClr val="000000"/>
                  </a:solidFill>
                  <a:round/>
                  <a:headEnd/>
                  <a:tailEnd/>
                </a:ln>
              </p:spPr>
              <p:txBody>
                <a:bodyPr/>
                <a:lstStyle/>
                <a:p>
                  <a:endParaRPr lang="en-US"/>
                </a:p>
              </p:txBody>
            </p:sp>
            <p:sp>
              <p:nvSpPr>
                <p:cNvPr id="11264" name="Arc 356"/>
                <p:cNvSpPr>
                  <a:spLocks noChangeAspect="1"/>
                </p:cNvSpPr>
                <p:nvPr/>
              </p:nvSpPr>
              <p:spPr bwMode="auto">
                <a:xfrm rot="-1668526">
                  <a:off x="5883" y="7952"/>
                  <a:ext cx="547" cy="936"/>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21599" y="0"/>
                      </a:moveTo>
                      <a:cubicBezTo>
                        <a:pt x="33529" y="0"/>
                        <a:pt x="43200" y="9670"/>
                        <a:pt x="43200" y="21600"/>
                      </a:cubicBezTo>
                      <a:cubicBezTo>
                        <a:pt x="43200" y="33529"/>
                        <a:pt x="33529" y="43200"/>
                        <a:pt x="21600" y="43200"/>
                      </a:cubicBezTo>
                      <a:cubicBezTo>
                        <a:pt x="9670" y="43200"/>
                        <a:pt x="0" y="33529"/>
                        <a:pt x="0" y="21600"/>
                      </a:cubicBezTo>
                      <a:cubicBezTo>
                        <a:pt x="-1" y="12546"/>
                        <a:pt x="5645" y="4453"/>
                        <a:pt x="14142" y="1328"/>
                      </a:cubicBezTo>
                    </a:path>
                    <a:path w="43200" h="43200" stroke="0" extrusionOk="0">
                      <a:moveTo>
                        <a:pt x="21599" y="0"/>
                      </a:moveTo>
                      <a:cubicBezTo>
                        <a:pt x="33529" y="0"/>
                        <a:pt x="43200" y="9670"/>
                        <a:pt x="43200" y="21600"/>
                      </a:cubicBezTo>
                      <a:cubicBezTo>
                        <a:pt x="43200" y="33529"/>
                        <a:pt x="33529" y="43200"/>
                        <a:pt x="21600" y="43200"/>
                      </a:cubicBezTo>
                      <a:cubicBezTo>
                        <a:pt x="9670" y="43200"/>
                        <a:pt x="0" y="33529"/>
                        <a:pt x="0" y="21600"/>
                      </a:cubicBezTo>
                      <a:cubicBezTo>
                        <a:pt x="-1" y="12546"/>
                        <a:pt x="5645" y="4453"/>
                        <a:pt x="14142" y="1328"/>
                      </a:cubicBezTo>
                      <a:lnTo>
                        <a:pt x="21600" y="21600"/>
                      </a:lnTo>
                      <a:lnTo>
                        <a:pt x="21599" y="0"/>
                      </a:lnTo>
                      <a:close/>
                    </a:path>
                  </a:pathLst>
                </a:custGeom>
                <a:solidFill>
                  <a:srgbClr val="FFCC00">
                    <a:alpha val="50195"/>
                  </a:srgbClr>
                </a:solidFill>
                <a:ln w="6350">
                  <a:solidFill>
                    <a:srgbClr val="000000"/>
                  </a:solidFill>
                  <a:round/>
                  <a:headEnd/>
                  <a:tailEnd/>
                </a:ln>
              </p:spPr>
              <p:txBody>
                <a:bodyPr/>
                <a:lstStyle/>
                <a:p>
                  <a:endParaRPr lang="en-US"/>
                </a:p>
              </p:txBody>
            </p:sp>
            <p:sp>
              <p:nvSpPr>
                <p:cNvPr id="11265" name="Arc 357"/>
                <p:cNvSpPr>
                  <a:spLocks noChangeAspect="1"/>
                </p:cNvSpPr>
                <p:nvPr/>
              </p:nvSpPr>
              <p:spPr bwMode="auto">
                <a:xfrm rot="-1668526">
                  <a:off x="6096" y="8324"/>
                  <a:ext cx="111" cy="187"/>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21599" y="0"/>
                      </a:moveTo>
                      <a:cubicBezTo>
                        <a:pt x="33529" y="0"/>
                        <a:pt x="43200" y="9670"/>
                        <a:pt x="43200" y="21600"/>
                      </a:cubicBezTo>
                      <a:cubicBezTo>
                        <a:pt x="43200" y="33529"/>
                        <a:pt x="33529" y="43200"/>
                        <a:pt x="21600" y="43200"/>
                      </a:cubicBezTo>
                      <a:cubicBezTo>
                        <a:pt x="9670" y="43200"/>
                        <a:pt x="0" y="33529"/>
                        <a:pt x="0" y="21600"/>
                      </a:cubicBezTo>
                      <a:cubicBezTo>
                        <a:pt x="-1" y="12158"/>
                        <a:pt x="6132" y="3811"/>
                        <a:pt x="15141" y="988"/>
                      </a:cubicBezTo>
                    </a:path>
                    <a:path w="43200" h="43200" stroke="0" extrusionOk="0">
                      <a:moveTo>
                        <a:pt x="21599" y="0"/>
                      </a:moveTo>
                      <a:cubicBezTo>
                        <a:pt x="33529" y="0"/>
                        <a:pt x="43200" y="9670"/>
                        <a:pt x="43200" y="21600"/>
                      </a:cubicBezTo>
                      <a:cubicBezTo>
                        <a:pt x="43200" y="33529"/>
                        <a:pt x="33529" y="43200"/>
                        <a:pt x="21600" y="43200"/>
                      </a:cubicBezTo>
                      <a:cubicBezTo>
                        <a:pt x="9670" y="43200"/>
                        <a:pt x="0" y="33529"/>
                        <a:pt x="0" y="21600"/>
                      </a:cubicBezTo>
                      <a:cubicBezTo>
                        <a:pt x="-1" y="12158"/>
                        <a:pt x="6132" y="3811"/>
                        <a:pt x="15141" y="988"/>
                      </a:cubicBezTo>
                      <a:lnTo>
                        <a:pt x="21600" y="21600"/>
                      </a:lnTo>
                      <a:lnTo>
                        <a:pt x="21599" y="0"/>
                      </a:lnTo>
                      <a:close/>
                    </a:path>
                  </a:pathLst>
                </a:custGeom>
                <a:solidFill>
                  <a:srgbClr val="808080">
                    <a:alpha val="50195"/>
                  </a:srgbClr>
                </a:solidFill>
                <a:ln w="6350">
                  <a:solidFill>
                    <a:srgbClr val="000000"/>
                  </a:solidFill>
                  <a:round/>
                  <a:headEnd/>
                  <a:tailEnd/>
                </a:ln>
              </p:spPr>
              <p:txBody>
                <a:bodyPr/>
                <a:lstStyle/>
                <a:p>
                  <a:endParaRPr lang="en-US"/>
                </a:p>
              </p:txBody>
            </p:sp>
            <p:sp>
              <p:nvSpPr>
                <p:cNvPr id="11266" name="Line 358"/>
                <p:cNvSpPr>
                  <a:spLocks noChangeAspect="1" noChangeShapeType="1"/>
                </p:cNvSpPr>
                <p:nvPr/>
              </p:nvSpPr>
              <p:spPr bwMode="auto">
                <a:xfrm>
                  <a:off x="5739" y="8182"/>
                  <a:ext cx="0" cy="10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grpSp>
        </p:grpSp>
        <p:sp>
          <p:nvSpPr>
            <p:cNvPr id="11096" name="Freeform 359"/>
            <p:cNvSpPr>
              <a:spLocks noChangeAspect="1"/>
            </p:cNvSpPr>
            <p:nvPr/>
          </p:nvSpPr>
          <p:spPr bwMode="auto">
            <a:xfrm flipH="1">
              <a:off x="3752" y="938"/>
              <a:ext cx="656" cy="1112"/>
            </a:xfrm>
            <a:custGeom>
              <a:avLst/>
              <a:gdLst>
                <a:gd name="T0" fmla="*/ 7 w 1641"/>
                <a:gd name="T1" fmla="*/ 0 h 2781"/>
                <a:gd name="T2" fmla="*/ 0 w 1641"/>
                <a:gd name="T3" fmla="*/ 5 h 2781"/>
                <a:gd name="T4" fmla="*/ 0 w 1641"/>
                <a:gd name="T5" fmla="*/ 11 h 2781"/>
                <a:gd name="T6" fmla="*/ 6 w 1641"/>
                <a:gd name="T7" fmla="*/ 7 h 2781"/>
                <a:gd name="T8" fmla="*/ 7 w 1641"/>
                <a:gd name="T9" fmla="*/ 0 h 2781"/>
                <a:gd name="T10" fmla="*/ 0 60000 65536"/>
                <a:gd name="T11" fmla="*/ 0 60000 65536"/>
                <a:gd name="T12" fmla="*/ 0 60000 65536"/>
                <a:gd name="T13" fmla="*/ 0 60000 65536"/>
                <a:gd name="T14" fmla="*/ 0 60000 65536"/>
                <a:gd name="T15" fmla="*/ 0 w 1641"/>
                <a:gd name="T16" fmla="*/ 0 h 2781"/>
                <a:gd name="T17" fmla="*/ 1641 w 1641"/>
                <a:gd name="T18" fmla="*/ 2781 h 2781"/>
              </a:gdLst>
              <a:ahLst/>
              <a:cxnLst>
                <a:cxn ang="T10">
                  <a:pos x="T0" y="T1"/>
                </a:cxn>
                <a:cxn ang="T11">
                  <a:pos x="T2" y="T3"/>
                </a:cxn>
                <a:cxn ang="T12">
                  <a:pos x="T4" y="T5"/>
                </a:cxn>
                <a:cxn ang="T13">
                  <a:pos x="T6" y="T7"/>
                </a:cxn>
                <a:cxn ang="T14">
                  <a:pos x="T8" y="T9"/>
                </a:cxn>
              </a:cxnLst>
              <a:rect l="T15" t="T16" r="T17" b="T18"/>
              <a:pathLst>
                <a:path w="1641" h="2781">
                  <a:moveTo>
                    <a:pt x="1641" y="0"/>
                  </a:moveTo>
                  <a:lnTo>
                    <a:pt x="7" y="1120"/>
                  </a:lnTo>
                  <a:lnTo>
                    <a:pt x="0" y="2781"/>
                  </a:lnTo>
                  <a:lnTo>
                    <a:pt x="1601" y="1680"/>
                  </a:lnTo>
                  <a:lnTo>
                    <a:pt x="1641" y="0"/>
                  </a:lnTo>
                  <a:close/>
                </a:path>
              </a:pathLst>
            </a:custGeom>
            <a:solidFill>
              <a:srgbClr val="CCFFCC">
                <a:alpha val="67058"/>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nvGrpSpPr>
            <p:cNvPr id="11097" name="Group 360"/>
            <p:cNvGrpSpPr>
              <a:grpSpLocks/>
            </p:cNvGrpSpPr>
            <p:nvPr/>
          </p:nvGrpSpPr>
          <p:grpSpPr bwMode="auto">
            <a:xfrm flipH="1">
              <a:off x="3871" y="1234"/>
              <a:ext cx="273" cy="505"/>
              <a:chOff x="10688" y="8899"/>
              <a:chExt cx="1091" cy="1774"/>
            </a:xfrm>
          </p:grpSpPr>
          <p:sp>
            <p:nvSpPr>
              <p:cNvPr id="11202" name="Freeform 361"/>
              <p:cNvSpPr>
                <a:spLocks noChangeAspect="1"/>
              </p:cNvSpPr>
              <p:nvPr/>
            </p:nvSpPr>
            <p:spPr bwMode="auto">
              <a:xfrm>
                <a:off x="10884" y="9699"/>
                <a:ext cx="686" cy="606"/>
              </a:xfrm>
              <a:custGeom>
                <a:avLst/>
                <a:gdLst>
                  <a:gd name="T0" fmla="*/ 4 w 1908"/>
                  <a:gd name="T1" fmla="*/ 0 h 1682"/>
                  <a:gd name="T2" fmla="*/ 4 w 1908"/>
                  <a:gd name="T3" fmla="*/ 1 h 1682"/>
                  <a:gd name="T4" fmla="*/ 0 w 1908"/>
                  <a:gd name="T5" fmla="*/ 4 h 1682"/>
                  <a:gd name="T6" fmla="*/ 0 w 1908"/>
                  <a:gd name="T7" fmla="*/ 3 h 1682"/>
                  <a:gd name="T8" fmla="*/ 4 w 1908"/>
                  <a:gd name="T9" fmla="*/ 0 h 1682"/>
                  <a:gd name="T10" fmla="*/ 0 60000 65536"/>
                  <a:gd name="T11" fmla="*/ 0 60000 65536"/>
                  <a:gd name="T12" fmla="*/ 0 60000 65536"/>
                  <a:gd name="T13" fmla="*/ 0 60000 65536"/>
                  <a:gd name="T14" fmla="*/ 0 60000 65536"/>
                  <a:gd name="T15" fmla="*/ 0 w 1908"/>
                  <a:gd name="T16" fmla="*/ 0 h 1682"/>
                  <a:gd name="T17" fmla="*/ 1908 w 1908"/>
                  <a:gd name="T18" fmla="*/ 1682 h 1682"/>
                </a:gdLst>
                <a:ahLst/>
                <a:cxnLst>
                  <a:cxn ang="T10">
                    <a:pos x="T0" y="T1"/>
                  </a:cxn>
                  <a:cxn ang="T11">
                    <a:pos x="T2" y="T3"/>
                  </a:cxn>
                  <a:cxn ang="T12">
                    <a:pos x="T4" y="T5"/>
                  </a:cxn>
                  <a:cxn ang="T13">
                    <a:pos x="T6" y="T7"/>
                  </a:cxn>
                  <a:cxn ang="T14">
                    <a:pos x="T8" y="T9"/>
                  </a:cxn>
                </a:cxnLst>
                <a:rect l="T15" t="T16" r="T17" b="T18"/>
                <a:pathLst>
                  <a:path w="1908" h="1682">
                    <a:moveTo>
                      <a:pt x="1908" y="0"/>
                    </a:moveTo>
                    <a:lnTo>
                      <a:pt x="1908" y="567"/>
                    </a:lnTo>
                    <a:lnTo>
                      <a:pt x="0" y="1682"/>
                    </a:lnTo>
                    <a:lnTo>
                      <a:pt x="0" y="1115"/>
                    </a:lnTo>
                    <a:lnTo>
                      <a:pt x="1908" y="0"/>
                    </a:lnTo>
                    <a:close/>
                  </a:path>
                </a:pathLst>
              </a:custGeom>
              <a:solidFill>
                <a:srgbClr val="8DBAFF">
                  <a:alpha val="50195"/>
                </a:srgbClr>
              </a:solidFill>
              <a:ln w="6350">
                <a:solidFill>
                  <a:srgbClr val="800000"/>
                </a:solidFill>
                <a:round/>
                <a:headEnd/>
                <a:tailEnd/>
              </a:ln>
            </p:spPr>
            <p:txBody>
              <a:bodyPr/>
              <a:lstStyle/>
              <a:p>
                <a:endParaRPr lang="en-US"/>
              </a:p>
            </p:txBody>
          </p:sp>
          <p:sp>
            <p:nvSpPr>
              <p:cNvPr id="11203" name="Freeform 362"/>
              <p:cNvSpPr>
                <a:spLocks noChangeAspect="1"/>
              </p:cNvSpPr>
              <p:nvPr/>
            </p:nvSpPr>
            <p:spPr bwMode="auto">
              <a:xfrm>
                <a:off x="10892" y="9235"/>
                <a:ext cx="666" cy="729"/>
              </a:xfrm>
              <a:custGeom>
                <a:avLst/>
                <a:gdLst>
                  <a:gd name="T0" fmla="*/ 0 w 1853"/>
                  <a:gd name="T1" fmla="*/ 2 h 2027"/>
                  <a:gd name="T2" fmla="*/ 4 w 1853"/>
                  <a:gd name="T3" fmla="*/ 0 h 2027"/>
                  <a:gd name="T4" fmla="*/ 4 w 1853"/>
                  <a:gd name="T5" fmla="*/ 2 h 2027"/>
                  <a:gd name="T6" fmla="*/ 0 w 1853"/>
                  <a:gd name="T7" fmla="*/ 4 h 2027"/>
                  <a:gd name="T8" fmla="*/ 0 w 1853"/>
                  <a:gd name="T9" fmla="*/ 2 h 2027"/>
                  <a:gd name="T10" fmla="*/ 0 60000 65536"/>
                  <a:gd name="T11" fmla="*/ 0 60000 65536"/>
                  <a:gd name="T12" fmla="*/ 0 60000 65536"/>
                  <a:gd name="T13" fmla="*/ 0 60000 65536"/>
                  <a:gd name="T14" fmla="*/ 0 60000 65536"/>
                  <a:gd name="T15" fmla="*/ 0 w 1853"/>
                  <a:gd name="T16" fmla="*/ 0 h 2027"/>
                  <a:gd name="T17" fmla="*/ 1853 w 1853"/>
                  <a:gd name="T18" fmla="*/ 2027 h 2027"/>
                </a:gdLst>
                <a:ahLst/>
                <a:cxnLst>
                  <a:cxn ang="T10">
                    <a:pos x="T0" y="T1"/>
                  </a:cxn>
                  <a:cxn ang="T11">
                    <a:pos x="T2" y="T3"/>
                  </a:cxn>
                  <a:cxn ang="T12">
                    <a:pos x="T4" y="T5"/>
                  </a:cxn>
                  <a:cxn ang="T13">
                    <a:pos x="T6" y="T7"/>
                  </a:cxn>
                  <a:cxn ang="T14">
                    <a:pos x="T8" y="T9"/>
                  </a:cxn>
                </a:cxnLst>
                <a:rect l="T15" t="T16" r="T17" b="T18"/>
                <a:pathLst>
                  <a:path w="1853" h="2027">
                    <a:moveTo>
                      <a:pt x="0" y="1063"/>
                    </a:moveTo>
                    <a:lnTo>
                      <a:pt x="1853" y="0"/>
                    </a:lnTo>
                    <a:lnTo>
                      <a:pt x="1853" y="964"/>
                    </a:lnTo>
                    <a:lnTo>
                      <a:pt x="0" y="2027"/>
                    </a:lnTo>
                    <a:lnTo>
                      <a:pt x="0" y="1063"/>
                    </a:lnTo>
                    <a:close/>
                  </a:path>
                </a:pathLst>
              </a:custGeom>
              <a:solidFill>
                <a:srgbClr val="99CCFF">
                  <a:alpha val="50195"/>
                </a:srgbClr>
              </a:solidFill>
              <a:ln w="6350">
                <a:solidFill>
                  <a:srgbClr val="800000"/>
                </a:solidFill>
                <a:round/>
                <a:headEnd/>
                <a:tailEnd/>
              </a:ln>
            </p:spPr>
            <p:txBody>
              <a:bodyPr/>
              <a:lstStyle/>
              <a:p>
                <a:endParaRPr lang="en-US"/>
              </a:p>
            </p:txBody>
          </p:sp>
          <p:grpSp>
            <p:nvGrpSpPr>
              <p:cNvPr id="11204" name="Group 363"/>
              <p:cNvGrpSpPr>
                <a:grpSpLocks noChangeAspect="1"/>
              </p:cNvGrpSpPr>
              <p:nvPr/>
            </p:nvGrpSpPr>
            <p:grpSpPr bwMode="auto">
              <a:xfrm>
                <a:off x="10884" y="9913"/>
                <a:ext cx="693" cy="480"/>
                <a:chOff x="1378" y="1662"/>
                <a:chExt cx="1156" cy="801"/>
              </a:xfrm>
            </p:grpSpPr>
            <p:sp>
              <p:nvSpPr>
                <p:cNvPr id="11239" name="Freeform 364"/>
                <p:cNvSpPr>
                  <a:spLocks noChangeAspect="1"/>
                </p:cNvSpPr>
                <p:nvPr/>
              </p:nvSpPr>
              <p:spPr bwMode="auto">
                <a:xfrm>
                  <a:off x="1378" y="1662"/>
                  <a:ext cx="1156" cy="801"/>
                </a:xfrm>
                <a:custGeom>
                  <a:avLst/>
                  <a:gdLst>
                    <a:gd name="T0" fmla="*/ 0 w 1927"/>
                    <a:gd name="T1" fmla="*/ 52 h 1335"/>
                    <a:gd name="T2" fmla="*/ 89 w 1927"/>
                    <a:gd name="T3" fmla="*/ 0 h 1335"/>
                    <a:gd name="T4" fmla="*/ 90 w 1927"/>
                    <a:gd name="T5" fmla="*/ 10 h 1335"/>
                    <a:gd name="T6" fmla="*/ 0 w 1927"/>
                    <a:gd name="T7" fmla="*/ 62 h 1335"/>
                    <a:gd name="T8" fmla="*/ 0 60000 65536"/>
                    <a:gd name="T9" fmla="*/ 0 60000 65536"/>
                    <a:gd name="T10" fmla="*/ 0 60000 65536"/>
                    <a:gd name="T11" fmla="*/ 0 60000 65536"/>
                    <a:gd name="T12" fmla="*/ 0 w 1927"/>
                    <a:gd name="T13" fmla="*/ 0 h 1335"/>
                    <a:gd name="T14" fmla="*/ 1927 w 1927"/>
                    <a:gd name="T15" fmla="*/ 1335 h 1335"/>
                  </a:gdLst>
                  <a:ahLst/>
                  <a:cxnLst>
                    <a:cxn ang="T8">
                      <a:pos x="T0" y="T1"/>
                    </a:cxn>
                    <a:cxn ang="T9">
                      <a:pos x="T2" y="T3"/>
                    </a:cxn>
                    <a:cxn ang="T10">
                      <a:pos x="T4" y="T5"/>
                    </a:cxn>
                    <a:cxn ang="T11">
                      <a:pos x="T6" y="T7"/>
                    </a:cxn>
                  </a:cxnLst>
                  <a:rect l="T12" t="T13" r="T14" b="T15"/>
                  <a:pathLst>
                    <a:path w="1927" h="1335">
                      <a:moveTo>
                        <a:pt x="0" y="1113"/>
                      </a:moveTo>
                      <a:lnTo>
                        <a:pt x="1907" y="0"/>
                      </a:lnTo>
                      <a:lnTo>
                        <a:pt x="1927" y="228"/>
                      </a:lnTo>
                      <a:lnTo>
                        <a:pt x="0" y="1335"/>
                      </a:lnTo>
                    </a:path>
                  </a:pathLst>
                </a:custGeom>
                <a:solidFill>
                  <a:srgbClr val="FFFF99">
                    <a:alpha val="50195"/>
                  </a:srgbClr>
                </a:solidFill>
                <a:ln w="6350">
                  <a:solidFill>
                    <a:srgbClr val="800000"/>
                  </a:solidFill>
                  <a:round/>
                  <a:headEnd/>
                  <a:tailEnd/>
                </a:ln>
              </p:spPr>
              <p:txBody>
                <a:bodyPr/>
                <a:lstStyle/>
                <a:p>
                  <a:endParaRPr lang="en-US"/>
                </a:p>
              </p:txBody>
            </p:sp>
            <p:sp>
              <p:nvSpPr>
                <p:cNvPr id="11240" name="Line 365"/>
                <p:cNvSpPr>
                  <a:spLocks noChangeAspect="1" noChangeShapeType="1"/>
                </p:cNvSpPr>
                <p:nvPr/>
              </p:nvSpPr>
              <p:spPr bwMode="auto">
                <a:xfrm rot="10800000" flipH="1">
                  <a:off x="1388" y="2335"/>
                  <a:ext cx="0" cy="128"/>
                </a:xfrm>
                <a:prstGeom prst="line">
                  <a:avLst/>
                </a:prstGeom>
                <a:noFill/>
                <a:ln w="6350">
                  <a:solidFill>
                    <a:srgbClr val="800000"/>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1205" name="Group 366"/>
              <p:cNvGrpSpPr>
                <a:grpSpLocks noChangeAspect="1"/>
              </p:cNvGrpSpPr>
              <p:nvPr/>
            </p:nvGrpSpPr>
            <p:grpSpPr bwMode="auto">
              <a:xfrm>
                <a:off x="10830" y="8899"/>
                <a:ext cx="786" cy="496"/>
                <a:chOff x="8755" y="2940"/>
                <a:chExt cx="1311" cy="826"/>
              </a:xfrm>
            </p:grpSpPr>
            <p:sp>
              <p:nvSpPr>
                <p:cNvPr id="11234" name="Freeform 367"/>
                <p:cNvSpPr>
                  <a:spLocks noChangeAspect="1"/>
                </p:cNvSpPr>
                <p:nvPr/>
              </p:nvSpPr>
              <p:spPr bwMode="auto">
                <a:xfrm>
                  <a:off x="8849" y="2940"/>
                  <a:ext cx="1135" cy="821"/>
                </a:xfrm>
                <a:custGeom>
                  <a:avLst/>
                  <a:gdLst>
                    <a:gd name="T0" fmla="*/ 0 w 1890"/>
                    <a:gd name="T1" fmla="*/ 50 h 1368"/>
                    <a:gd name="T2" fmla="*/ 89 w 1890"/>
                    <a:gd name="T3" fmla="*/ 0 h 1368"/>
                    <a:gd name="T4" fmla="*/ 89 w 1890"/>
                    <a:gd name="T5" fmla="*/ 13 h 1368"/>
                    <a:gd name="T6" fmla="*/ 0 w 1890"/>
                    <a:gd name="T7" fmla="*/ 64 h 1368"/>
                    <a:gd name="T8" fmla="*/ 0 w 1890"/>
                    <a:gd name="T9" fmla="*/ 50 h 1368"/>
                    <a:gd name="T10" fmla="*/ 0 60000 65536"/>
                    <a:gd name="T11" fmla="*/ 0 60000 65536"/>
                    <a:gd name="T12" fmla="*/ 0 60000 65536"/>
                    <a:gd name="T13" fmla="*/ 0 60000 65536"/>
                    <a:gd name="T14" fmla="*/ 0 60000 65536"/>
                    <a:gd name="T15" fmla="*/ 0 w 1890"/>
                    <a:gd name="T16" fmla="*/ 0 h 1368"/>
                    <a:gd name="T17" fmla="*/ 1890 w 1890"/>
                    <a:gd name="T18" fmla="*/ 1368 h 1368"/>
                  </a:gdLst>
                  <a:ahLst/>
                  <a:cxnLst>
                    <a:cxn ang="T10">
                      <a:pos x="T0" y="T1"/>
                    </a:cxn>
                    <a:cxn ang="T11">
                      <a:pos x="T2" y="T3"/>
                    </a:cxn>
                    <a:cxn ang="T12">
                      <a:pos x="T4" y="T5"/>
                    </a:cxn>
                    <a:cxn ang="T13">
                      <a:pos x="T6" y="T7"/>
                    </a:cxn>
                    <a:cxn ang="T14">
                      <a:pos x="T8" y="T9"/>
                    </a:cxn>
                  </a:cxnLst>
                  <a:rect l="T15" t="T16" r="T17" b="T18"/>
                  <a:pathLst>
                    <a:path w="1890" h="1368">
                      <a:moveTo>
                        <a:pt x="0" y="1081"/>
                      </a:moveTo>
                      <a:lnTo>
                        <a:pt x="1890" y="0"/>
                      </a:lnTo>
                      <a:lnTo>
                        <a:pt x="1890" y="275"/>
                      </a:lnTo>
                      <a:lnTo>
                        <a:pt x="0" y="1368"/>
                      </a:lnTo>
                      <a:lnTo>
                        <a:pt x="0" y="1081"/>
                      </a:lnTo>
                      <a:close/>
                    </a:path>
                  </a:pathLst>
                </a:custGeom>
                <a:solidFill>
                  <a:srgbClr val="FF6600">
                    <a:alpha val="50195"/>
                  </a:srgbClr>
                </a:solidFill>
                <a:ln w="6350">
                  <a:solidFill>
                    <a:srgbClr val="800000"/>
                  </a:solidFill>
                  <a:round/>
                  <a:headEnd/>
                  <a:tailEnd/>
                </a:ln>
              </p:spPr>
              <p:txBody>
                <a:bodyPr/>
                <a:lstStyle/>
                <a:p>
                  <a:endParaRPr lang="en-US"/>
                </a:p>
              </p:txBody>
            </p:sp>
            <p:sp>
              <p:nvSpPr>
                <p:cNvPr id="11235" name="Line 368"/>
                <p:cNvSpPr>
                  <a:spLocks noChangeAspect="1" noChangeShapeType="1"/>
                </p:cNvSpPr>
                <p:nvPr/>
              </p:nvSpPr>
              <p:spPr bwMode="auto">
                <a:xfrm rot="3600000" flipH="1">
                  <a:off x="9409" y="2618"/>
                  <a:ext cx="0" cy="1307"/>
                </a:xfrm>
                <a:prstGeom prst="line">
                  <a:avLst/>
                </a:prstGeom>
                <a:noFill/>
                <a:ln w="6350">
                  <a:solidFill>
                    <a:srgbClr val="8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236" name="Line 369"/>
                <p:cNvSpPr>
                  <a:spLocks noChangeAspect="1" noChangeShapeType="1"/>
                </p:cNvSpPr>
                <p:nvPr/>
              </p:nvSpPr>
              <p:spPr bwMode="auto">
                <a:xfrm rot="10800000" flipH="1">
                  <a:off x="8849" y="3596"/>
                  <a:ext cx="0" cy="170"/>
                </a:xfrm>
                <a:prstGeom prst="line">
                  <a:avLst/>
                </a:prstGeom>
                <a:noFill/>
                <a:ln w="6350">
                  <a:solidFill>
                    <a:srgbClr val="8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237" name="Line 370"/>
                <p:cNvSpPr>
                  <a:spLocks noChangeAspect="1" noChangeShapeType="1"/>
                </p:cNvSpPr>
                <p:nvPr/>
              </p:nvSpPr>
              <p:spPr bwMode="auto">
                <a:xfrm rot="10800000" flipH="1">
                  <a:off x="9984" y="2940"/>
                  <a:ext cx="0" cy="170"/>
                </a:xfrm>
                <a:prstGeom prst="line">
                  <a:avLst/>
                </a:prstGeom>
                <a:noFill/>
                <a:ln w="6350">
                  <a:solidFill>
                    <a:srgbClr val="8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238" name="Line 371"/>
                <p:cNvSpPr>
                  <a:spLocks noChangeAspect="1" noChangeShapeType="1"/>
                </p:cNvSpPr>
                <p:nvPr/>
              </p:nvSpPr>
              <p:spPr bwMode="auto">
                <a:xfrm rot="3600000" flipH="1">
                  <a:off x="9413" y="2780"/>
                  <a:ext cx="0" cy="1306"/>
                </a:xfrm>
                <a:prstGeom prst="line">
                  <a:avLst/>
                </a:prstGeom>
                <a:noFill/>
                <a:ln w="6350">
                  <a:solidFill>
                    <a:srgbClr val="800000"/>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206" name="Freeform 372"/>
              <p:cNvSpPr>
                <a:spLocks noChangeAspect="1"/>
              </p:cNvSpPr>
              <p:nvPr/>
            </p:nvSpPr>
            <p:spPr bwMode="auto">
              <a:xfrm>
                <a:off x="10784" y="10101"/>
                <a:ext cx="89" cy="249"/>
              </a:xfrm>
              <a:custGeom>
                <a:avLst/>
                <a:gdLst>
                  <a:gd name="T0" fmla="*/ 0 w 246"/>
                  <a:gd name="T1" fmla="*/ 0 h 694"/>
                  <a:gd name="T2" fmla="*/ 0 w 246"/>
                  <a:gd name="T3" fmla="*/ 0 h 694"/>
                  <a:gd name="T4" fmla="*/ 0 w 246"/>
                  <a:gd name="T5" fmla="*/ 1 h 694"/>
                  <a:gd name="T6" fmla="*/ 0 w 246"/>
                  <a:gd name="T7" fmla="*/ 1 h 694"/>
                  <a:gd name="T8" fmla="*/ 0 w 246"/>
                  <a:gd name="T9" fmla="*/ 0 h 694"/>
                  <a:gd name="T10" fmla="*/ 0 60000 65536"/>
                  <a:gd name="T11" fmla="*/ 0 60000 65536"/>
                  <a:gd name="T12" fmla="*/ 0 60000 65536"/>
                  <a:gd name="T13" fmla="*/ 0 60000 65536"/>
                  <a:gd name="T14" fmla="*/ 0 60000 65536"/>
                  <a:gd name="T15" fmla="*/ 0 w 246"/>
                  <a:gd name="T16" fmla="*/ 0 h 694"/>
                  <a:gd name="T17" fmla="*/ 246 w 246"/>
                  <a:gd name="T18" fmla="*/ 694 h 694"/>
                </a:gdLst>
                <a:ahLst/>
                <a:cxnLst>
                  <a:cxn ang="T10">
                    <a:pos x="T0" y="T1"/>
                  </a:cxn>
                  <a:cxn ang="T11">
                    <a:pos x="T2" y="T3"/>
                  </a:cxn>
                  <a:cxn ang="T12">
                    <a:pos x="T4" y="T5"/>
                  </a:cxn>
                  <a:cxn ang="T13">
                    <a:pos x="T6" y="T7"/>
                  </a:cxn>
                  <a:cxn ang="T14">
                    <a:pos x="T8" y="T9"/>
                  </a:cxn>
                </a:cxnLst>
                <a:rect l="T15" t="T16" r="T17" b="T18"/>
                <a:pathLst>
                  <a:path w="246" h="694">
                    <a:moveTo>
                      <a:pt x="246" y="0"/>
                    </a:moveTo>
                    <a:lnTo>
                      <a:pt x="0" y="143"/>
                    </a:lnTo>
                    <a:lnTo>
                      <a:pt x="0" y="694"/>
                    </a:lnTo>
                    <a:lnTo>
                      <a:pt x="246" y="564"/>
                    </a:lnTo>
                    <a:lnTo>
                      <a:pt x="246" y="0"/>
                    </a:lnTo>
                    <a:close/>
                  </a:path>
                </a:pathLst>
              </a:custGeom>
              <a:solidFill>
                <a:srgbClr val="D2D2D2">
                  <a:alpha val="50195"/>
                </a:srgbClr>
              </a:solidFill>
              <a:ln w="6350">
                <a:solidFill>
                  <a:srgbClr val="800000"/>
                </a:solidFill>
                <a:round/>
                <a:headEnd/>
                <a:tailEnd/>
              </a:ln>
            </p:spPr>
            <p:txBody>
              <a:bodyPr/>
              <a:lstStyle/>
              <a:p>
                <a:endParaRPr lang="en-US"/>
              </a:p>
            </p:txBody>
          </p:sp>
          <p:sp>
            <p:nvSpPr>
              <p:cNvPr id="11207" name="Freeform 373"/>
              <p:cNvSpPr>
                <a:spLocks noChangeAspect="1"/>
              </p:cNvSpPr>
              <p:nvPr/>
            </p:nvSpPr>
            <p:spPr bwMode="auto">
              <a:xfrm>
                <a:off x="11577" y="9639"/>
                <a:ext cx="89" cy="250"/>
              </a:xfrm>
              <a:custGeom>
                <a:avLst/>
                <a:gdLst>
                  <a:gd name="T0" fmla="*/ 0 w 246"/>
                  <a:gd name="T1" fmla="*/ 0 h 694"/>
                  <a:gd name="T2" fmla="*/ 0 w 246"/>
                  <a:gd name="T3" fmla="*/ 0 h 694"/>
                  <a:gd name="T4" fmla="*/ 0 w 246"/>
                  <a:gd name="T5" fmla="*/ 1 h 694"/>
                  <a:gd name="T6" fmla="*/ 0 w 246"/>
                  <a:gd name="T7" fmla="*/ 1 h 694"/>
                  <a:gd name="T8" fmla="*/ 0 w 246"/>
                  <a:gd name="T9" fmla="*/ 0 h 694"/>
                  <a:gd name="T10" fmla="*/ 0 60000 65536"/>
                  <a:gd name="T11" fmla="*/ 0 60000 65536"/>
                  <a:gd name="T12" fmla="*/ 0 60000 65536"/>
                  <a:gd name="T13" fmla="*/ 0 60000 65536"/>
                  <a:gd name="T14" fmla="*/ 0 60000 65536"/>
                  <a:gd name="T15" fmla="*/ 0 w 246"/>
                  <a:gd name="T16" fmla="*/ 0 h 694"/>
                  <a:gd name="T17" fmla="*/ 246 w 246"/>
                  <a:gd name="T18" fmla="*/ 694 h 694"/>
                </a:gdLst>
                <a:ahLst/>
                <a:cxnLst>
                  <a:cxn ang="T10">
                    <a:pos x="T0" y="T1"/>
                  </a:cxn>
                  <a:cxn ang="T11">
                    <a:pos x="T2" y="T3"/>
                  </a:cxn>
                  <a:cxn ang="T12">
                    <a:pos x="T4" y="T5"/>
                  </a:cxn>
                  <a:cxn ang="T13">
                    <a:pos x="T6" y="T7"/>
                  </a:cxn>
                  <a:cxn ang="T14">
                    <a:pos x="T8" y="T9"/>
                  </a:cxn>
                </a:cxnLst>
                <a:rect l="T15" t="T16" r="T17" b="T18"/>
                <a:pathLst>
                  <a:path w="246" h="694">
                    <a:moveTo>
                      <a:pt x="246" y="0"/>
                    </a:moveTo>
                    <a:lnTo>
                      <a:pt x="0" y="143"/>
                    </a:lnTo>
                    <a:lnTo>
                      <a:pt x="0" y="694"/>
                    </a:lnTo>
                    <a:lnTo>
                      <a:pt x="246" y="564"/>
                    </a:lnTo>
                    <a:lnTo>
                      <a:pt x="246" y="0"/>
                    </a:lnTo>
                    <a:close/>
                  </a:path>
                </a:pathLst>
              </a:custGeom>
              <a:solidFill>
                <a:srgbClr val="D2D2D2">
                  <a:alpha val="50195"/>
                </a:srgbClr>
              </a:solidFill>
              <a:ln w="6350">
                <a:solidFill>
                  <a:srgbClr val="800000"/>
                </a:solidFill>
                <a:round/>
                <a:headEnd/>
                <a:tailEnd/>
              </a:ln>
            </p:spPr>
            <p:txBody>
              <a:bodyPr/>
              <a:lstStyle/>
              <a:p>
                <a:endParaRPr lang="en-US"/>
              </a:p>
            </p:txBody>
          </p:sp>
          <p:sp>
            <p:nvSpPr>
              <p:cNvPr id="11208" name="Freeform 374"/>
              <p:cNvSpPr>
                <a:spLocks noChangeAspect="1"/>
              </p:cNvSpPr>
              <p:nvPr/>
            </p:nvSpPr>
            <p:spPr bwMode="auto">
              <a:xfrm>
                <a:off x="11071" y="9846"/>
                <a:ext cx="360" cy="408"/>
              </a:xfrm>
              <a:custGeom>
                <a:avLst/>
                <a:gdLst>
                  <a:gd name="T0" fmla="*/ 0 w 1001"/>
                  <a:gd name="T1" fmla="*/ 1 h 1136"/>
                  <a:gd name="T2" fmla="*/ 2 w 1001"/>
                  <a:gd name="T3" fmla="*/ 0 h 1136"/>
                  <a:gd name="T4" fmla="*/ 2 w 1001"/>
                  <a:gd name="T5" fmla="*/ 1 h 1136"/>
                  <a:gd name="T6" fmla="*/ 0 w 1001"/>
                  <a:gd name="T7" fmla="*/ 3 h 1136"/>
                  <a:gd name="T8" fmla="*/ 0 w 1001"/>
                  <a:gd name="T9" fmla="*/ 1 h 1136"/>
                  <a:gd name="T10" fmla="*/ 0 60000 65536"/>
                  <a:gd name="T11" fmla="*/ 0 60000 65536"/>
                  <a:gd name="T12" fmla="*/ 0 60000 65536"/>
                  <a:gd name="T13" fmla="*/ 0 60000 65536"/>
                  <a:gd name="T14" fmla="*/ 0 60000 65536"/>
                  <a:gd name="T15" fmla="*/ 0 w 1001"/>
                  <a:gd name="T16" fmla="*/ 0 h 1136"/>
                  <a:gd name="T17" fmla="*/ 1001 w 1001"/>
                  <a:gd name="T18" fmla="*/ 1136 h 1136"/>
                </a:gdLst>
                <a:ahLst/>
                <a:cxnLst>
                  <a:cxn ang="T10">
                    <a:pos x="T0" y="T1"/>
                  </a:cxn>
                  <a:cxn ang="T11">
                    <a:pos x="T2" y="T3"/>
                  </a:cxn>
                  <a:cxn ang="T12">
                    <a:pos x="T4" y="T5"/>
                  </a:cxn>
                  <a:cxn ang="T13">
                    <a:pos x="T6" y="T7"/>
                  </a:cxn>
                  <a:cxn ang="T14">
                    <a:pos x="T8" y="T9"/>
                  </a:cxn>
                </a:cxnLst>
                <a:rect l="T15" t="T16" r="T17" b="T18"/>
                <a:pathLst>
                  <a:path w="1001" h="1136">
                    <a:moveTo>
                      <a:pt x="5" y="581"/>
                    </a:moveTo>
                    <a:lnTo>
                      <a:pt x="995" y="0"/>
                    </a:lnTo>
                    <a:lnTo>
                      <a:pt x="1001" y="554"/>
                    </a:lnTo>
                    <a:lnTo>
                      <a:pt x="0" y="1136"/>
                    </a:lnTo>
                    <a:lnTo>
                      <a:pt x="5" y="581"/>
                    </a:lnTo>
                    <a:close/>
                  </a:path>
                </a:pathLst>
              </a:custGeom>
              <a:solidFill>
                <a:srgbClr val="4EDF25">
                  <a:alpha val="50195"/>
                </a:srgbClr>
              </a:solidFill>
              <a:ln w="6350">
                <a:solidFill>
                  <a:srgbClr val="800000"/>
                </a:solidFill>
                <a:round/>
                <a:headEnd/>
                <a:tailEnd/>
              </a:ln>
            </p:spPr>
            <p:txBody>
              <a:bodyPr/>
              <a:lstStyle/>
              <a:p>
                <a:endParaRPr lang="en-US"/>
              </a:p>
            </p:txBody>
          </p:sp>
          <p:sp>
            <p:nvSpPr>
              <p:cNvPr id="11209" name="Freeform 375"/>
              <p:cNvSpPr>
                <a:spLocks noChangeAspect="1"/>
              </p:cNvSpPr>
              <p:nvPr/>
            </p:nvSpPr>
            <p:spPr bwMode="auto">
              <a:xfrm>
                <a:off x="10887" y="9008"/>
                <a:ext cx="680" cy="737"/>
              </a:xfrm>
              <a:custGeom>
                <a:avLst/>
                <a:gdLst>
                  <a:gd name="T0" fmla="*/ 1 w 1134"/>
                  <a:gd name="T1" fmla="*/ 57 h 1228"/>
                  <a:gd name="T2" fmla="*/ 53 w 1134"/>
                  <a:gd name="T3" fmla="*/ 28 h 1228"/>
                  <a:gd name="T4" fmla="*/ 53 w 1134"/>
                  <a:gd name="T5" fmla="*/ 1 h 1228"/>
                  <a:gd name="T6" fmla="*/ 53 w 1134"/>
                  <a:gd name="T7" fmla="*/ 0 h 1228"/>
                  <a:gd name="T8" fmla="*/ 0 w 1134"/>
                  <a:gd name="T9" fmla="*/ 30 h 1228"/>
                  <a:gd name="T10" fmla="*/ 1 w 1134"/>
                  <a:gd name="T11" fmla="*/ 30 h 1228"/>
                  <a:gd name="T12" fmla="*/ 1 w 1134"/>
                  <a:gd name="T13" fmla="*/ 57 h 1228"/>
                  <a:gd name="T14" fmla="*/ 1 w 1134"/>
                  <a:gd name="T15" fmla="*/ 57 h 1228"/>
                  <a:gd name="T16" fmla="*/ 0 60000 65536"/>
                  <a:gd name="T17" fmla="*/ 0 60000 65536"/>
                  <a:gd name="T18" fmla="*/ 0 60000 65536"/>
                  <a:gd name="T19" fmla="*/ 0 60000 65536"/>
                  <a:gd name="T20" fmla="*/ 0 60000 65536"/>
                  <a:gd name="T21" fmla="*/ 0 60000 65536"/>
                  <a:gd name="T22" fmla="*/ 0 60000 65536"/>
                  <a:gd name="T23" fmla="*/ 0 60000 65536"/>
                  <a:gd name="T24" fmla="*/ 0 w 1134"/>
                  <a:gd name="T25" fmla="*/ 0 h 1228"/>
                  <a:gd name="T26" fmla="*/ 1134 w 1134"/>
                  <a:gd name="T27" fmla="*/ 1228 h 122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134" h="1228">
                    <a:moveTo>
                      <a:pt x="12" y="1228"/>
                    </a:moveTo>
                    <a:lnTo>
                      <a:pt x="1125" y="583"/>
                    </a:lnTo>
                    <a:lnTo>
                      <a:pt x="1134" y="7"/>
                    </a:lnTo>
                    <a:lnTo>
                      <a:pt x="1125" y="0"/>
                    </a:lnTo>
                    <a:lnTo>
                      <a:pt x="0" y="648"/>
                    </a:lnTo>
                    <a:lnTo>
                      <a:pt x="4" y="644"/>
                    </a:lnTo>
                    <a:lnTo>
                      <a:pt x="12" y="1224"/>
                    </a:lnTo>
                    <a:lnTo>
                      <a:pt x="8" y="1228"/>
                    </a:lnTo>
                  </a:path>
                </a:pathLst>
              </a:custGeom>
              <a:gradFill rotWithShape="0">
                <a:gsLst>
                  <a:gs pos="0">
                    <a:srgbClr val="339966">
                      <a:alpha val="50000"/>
                    </a:srgbClr>
                  </a:gs>
                  <a:gs pos="100000">
                    <a:srgbClr val="FFFFFF">
                      <a:alpha val="81000"/>
                    </a:srgbClr>
                  </a:gs>
                </a:gsLst>
                <a:lin ang="5400000" scaled="1"/>
              </a:gradFill>
              <a:ln w="6350">
                <a:solidFill>
                  <a:srgbClr val="000000"/>
                </a:solidFill>
                <a:round/>
                <a:headEnd/>
                <a:tailEnd/>
              </a:ln>
            </p:spPr>
            <p:txBody>
              <a:bodyPr/>
              <a:lstStyle/>
              <a:p>
                <a:endParaRPr lang="en-US"/>
              </a:p>
            </p:txBody>
          </p:sp>
          <p:sp>
            <p:nvSpPr>
              <p:cNvPr id="11210" name="Freeform 376"/>
              <p:cNvSpPr>
                <a:spLocks noChangeAspect="1"/>
              </p:cNvSpPr>
              <p:nvPr/>
            </p:nvSpPr>
            <p:spPr bwMode="auto">
              <a:xfrm>
                <a:off x="10872" y="9343"/>
                <a:ext cx="705" cy="750"/>
              </a:xfrm>
              <a:custGeom>
                <a:avLst/>
                <a:gdLst>
                  <a:gd name="T0" fmla="*/ 0 w 1963"/>
                  <a:gd name="T1" fmla="*/ 5 h 2084"/>
                  <a:gd name="T2" fmla="*/ 0 w 1963"/>
                  <a:gd name="T3" fmla="*/ 3 h 2084"/>
                  <a:gd name="T4" fmla="*/ 4 w 1963"/>
                  <a:gd name="T5" fmla="*/ 0 h 2084"/>
                  <a:gd name="T6" fmla="*/ 4 w 1963"/>
                  <a:gd name="T7" fmla="*/ 2 h 2084"/>
                  <a:gd name="T8" fmla="*/ 0 w 1963"/>
                  <a:gd name="T9" fmla="*/ 5 h 2084"/>
                  <a:gd name="T10" fmla="*/ 0 60000 65536"/>
                  <a:gd name="T11" fmla="*/ 0 60000 65536"/>
                  <a:gd name="T12" fmla="*/ 0 60000 65536"/>
                  <a:gd name="T13" fmla="*/ 0 60000 65536"/>
                  <a:gd name="T14" fmla="*/ 0 60000 65536"/>
                  <a:gd name="T15" fmla="*/ 0 w 1963"/>
                  <a:gd name="T16" fmla="*/ 0 h 2084"/>
                  <a:gd name="T17" fmla="*/ 1963 w 1963"/>
                  <a:gd name="T18" fmla="*/ 2084 h 2084"/>
                </a:gdLst>
                <a:ahLst/>
                <a:cxnLst>
                  <a:cxn ang="T10">
                    <a:pos x="T0" y="T1"/>
                  </a:cxn>
                  <a:cxn ang="T11">
                    <a:pos x="T2" y="T3"/>
                  </a:cxn>
                  <a:cxn ang="T12">
                    <a:pos x="T4" y="T5"/>
                  </a:cxn>
                  <a:cxn ang="T13">
                    <a:pos x="T6" y="T7"/>
                  </a:cxn>
                  <a:cxn ang="T14">
                    <a:pos x="T8" y="T9"/>
                  </a:cxn>
                </a:cxnLst>
                <a:rect l="T15" t="T16" r="T17" b="T18"/>
                <a:pathLst>
                  <a:path w="1963" h="2084">
                    <a:moveTo>
                      <a:pt x="0" y="2084"/>
                    </a:moveTo>
                    <a:lnTo>
                      <a:pt x="0" y="1140"/>
                    </a:lnTo>
                    <a:lnTo>
                      <a:pt x="1963" y="0"/>
                    </a:lnTo>
                    <a:lnTo>
                      <a:pt x="1963" y="968"/>
                    </a:lnTo>
                    <a:lnTo>
                      <a:pt x="0" y="2084"/>
                    </a:lnTo>
                    <a:close/>
                  </a:path>
                </a:pathLst>
              </a:custGeom>
              <a:solidFill>
                <a:srgbClr val="99CC00">
                  <a:alpha val="50195"/>
                </a:srgbClr>
              </a:solidFill>
              <a:ln w="6350">
                <a:solidFill>
                  <a:srgbClr val="000000"/>
                </a:solidFill>
                <a:round/>
                <a:headEnd/>
                <a:tailEnd/>
              </a:ln>
            </p:spPr>
            <p:txBody>
              <a:bodyPr/>
              <a:lstStyle/>
              <a:p>
                <a:endParaRPr lang="en-US"/>
              </a:p>
            </p:txBody>
          </p:sp>
          <p:sp>
            <p:nvSpPr>
              <p:cNvPr id="11211" name="Freeform 377"/>
              <p:cNvSpPr>
                <a:spLocks noChangeAspect="1"/>
              </p:cNvSpPr>
              <p:nvPr/>
            </p:nvSpPr>
            <p:spPr bwMode="auto">
              <a:xfrm>
                <a:off x="10914" y="9429"/>
                <a:ext cx="626" cy="646"/>
              </a:xfrm>
              <a:custGeom>
                <a:avLst/>
                <a:gdLst>
                  <a:gd name="T0" fmla="*/ 0 w 1741"/>
                  <a:gd name="T1" fmla="*/ 4 h 1795"/>
                  <a:gd name="T2" fmla="*/ 0 w 1741"/>
                  <a:gd name="T3" fmla="*/ 3 h 1795"/>
                  <a:gd name="T4" fmla="*/ 1 w 1741"/>
                  <a:gd name="T5" fmla="*/ 1 h 1795"/>
                  <a:gd name="T6" fmla="*/ 3 w 1741"/>
                  <a:gd name="T7" fmla="*/ 0 h 1795"/>
                  <a:gd name="T8" fmla="*/ 4 w 1741"/>
                  <a:gd name="T9" fmla="*/ 0 h 1795"/>
                  <a:gd name="T10" fmla="*/ 4 w 1741"/>
                  <a:gd name="T11" fmla="*/ 2 h 1795"/>
                  <a:gd name="T12" fmla="*/ 0 w 1741"/>
                  <a:gd name="T13" fmla="*/ 4 h 1795"/>
                  <a:gd name="T14" fmla="*/ 0 60000 65536"/>
                  <a:gd name="T15" fmla="*/ 0 60000 65536"/>
                  <a:gd name="T16" fmla="*/ 0 60000 65536"/>
                  <a:gd name="T17" fmla="*/ 0 60000 65536"/>
                  <a:gd name="T18" fmla="*/ 0 60000 65536"/>
                  <a:gd name="T19" fmla="*/ 0 60000 65536"/>
                  <a:gd name="T20" fmla="*/ 0 60000 65536"/>
                  <a:gd name="T21" fmla="*/ 0 w 1741"/>
                  <a:gd name="T22" fmla="*/ 0 h 1795"/>
                  <a:gd name="T23" fmla="*/ 1741 w 1741"/>
                  <a:gd name="T24" fmla="*/ 1795 h 179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41" h="1795">
                    <a:moveTo>
                      <a:pt x="0" y="1795"/>
                    </a:moveTo>
                    <a:lnTo>
                      <a:pt x="0" y="1175"/>
                    </a:lnTo>
                    <a:lnTo>
                      <a:pt x="585" y="303"/>
                    </a:lnTo>
                    <a:lnTo>
                      <a:pt x="1132" y="0"/>
                    </a:lnTo>
                    <a:lnTo>
                      <a:pt x="1741" y="162"/>
                    </a:lnTo>
                    <a:lnTo>
                      <a:pt x="1741" y="782"/>
                    </a:lnTo>
                    <a:lnTo>
                      <a:pt x="0" y="1795"/>
                    </a:lnTo>
                    <a:close/>
                  </a:path>
                </a:pathLst>
              </a:custGeom>
              <a:solidFill>
                <a:srgbClr val="FFC22A">
                  <a:alpha val="50195"/>
                </a:srgbClr>
              </a:solidFill>
              <a:ln w="6350">
                <a:solidFill>
                  <a:srgbClr val="800000"/>
                </a:solidFill>
                <a:round/>
                <a:headEnd/>
                <a:tailEnd/>
              </a:ln>
            </p:spPr>
            <p:txBody>
              <a:bodyPr/>
              <a:lstStyle/>
              <a:p>
                <a:endParaRPr lang="en-US"/>
              </a:p>
            </p:txBody>
          </p:sp>
          <p:grpSp>
            <p:nvGrpSpPr>
              <p:cNvPr id="11212" name="Group 378"/>
              <p:cNvGrpSpPr>
                <a:grpSpLocks noChangeAspect="1"/>
              </p:cNvGrpSpPr>
              <p:nvPr/>
            </p:nvGrpSpPr>
            <p:grpSpPr bwMode="auto">
              <a:xfrm>
                <a:off x="10961" y="9591"/>
                <a:ext cx="189" cy="295"/>
                <a:chOff x="11073" y="3190"/>
                <a:chExt cx="315" cy="491"/>
              </a:xfrm>
            </p:grpSpPr>
            <p:sp>
              <p:nvSpPr>
                <p:cNvPr id="11231" name="Oval 379"/>
                <p:cNvSpPr>
                  <a:spLocks noChangeAspect="1" noChangeArrowheads="1"/>
                </p:cNvSpPr>
                <p:nvPr/>
              </p:nvSpPr>
              <p:spPr bwMode="auto">
                <a:xfrm rot="6992900">
                  <a:off x="10985" y="3278"/>
                  <a:ext cx="491" cy="315"/>
                </a:xfrm>
                <a:prstGeom prst="ellipse">
                  <a:avLst/>
                </a:prstGeom>
                <a:solidFill>
                  <a:srgbClr val="FFCC00">
                    <a:alpha val="50195"/>
                  </a:srgbClr>
                </a:solidFill>
                <a:ln w="9525">
                  <a:solidFill>
                    <a:srgbClr val="000000"/>
                  </a:solidFill>
                  <a:round/>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IN" altLang="en-US"/>
                </a:p>
              </p:txBody>
            </p:sp>
            <p:sp>
              <p:nvSpPr>
                <p:cNvPr id="11232" name="Oval 380"/>
                <p:cNvSpPr>
                  <a:spLocks noChangeAspect="1" noChangeArrowheads="1"/>
                </p:cNvSpPr>
                <p:nvPr/>
              </p:nvSpPr>
              <p:spPr bwMode="auto">
                <a:xfrm rot="6992900">
                  <a:off x="11041" y="3313"/>
                  <a:ext cx="380" cy="243"/>
                </a:xfrm>
                <a:prstGeom prst="ellipse">
                  <a:avLst/>
                </a:prstGeom>
                <a:solidFill>
                  <a:srgbClr val="FFFF00">
                    <a:alpha val="50195"/>
                  </a:srgbClr>
                </a:solidFill>
                <a:ln w="9525">
                  <a:solidFill>
                    <a:srgbClr val="000000"/>
                  </a:solidFill>
                  <a:round/>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IN" altLang="en-US"/>
                </a:p>
              </p:txBody>
            </p:sp>
            <p:sp>
              <p:nvSpPr>
                <p:cNvPr id="11233" name="Oval 381"/>
                <p:cNvSpPr>
                  <a:spLocks noChangeAspect="1" noChangeArrowheads="1"/>
                </p:cNvSpPr>
                <p:nvPr/>
              </p:nvSpPr>
              <p:spPr bwMode="auto">
                <a:xfrm rot="6992900">
                  <a:off x="11093" y="3345"/>
                  <a:ext cx="281" cy="180"/>
                </a:xfrm>
                <a:prstGeom prst="ellipse">
                  <a:avLst/>
                </a:prstGeom>
                <a:solidFill>
                  <a:srgbClr val="FFFF99">
                    <a:alpha val="50195"/>
                  </a:srgbClr>
                </a:solidFill>
                <a:ln w="9525">
                  <a:solidFill>
                    <a:srgbClr val="000000"/>
                  </a:solidFill>
                  <a:round/>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IN" altLang="en-US"/>
                </a:p>
              </p:txBody>
            </p:sp>
          </p:grpSp>
          <p:grpSp>
            <p:nvGrpSpPr>
              <p:cNvPr id="11213" name="Group 382"/>
              <p:cNvGrpSpPr>
                <a:grpSpLocks noChangeAspect="1"/>
              </p:cNvGrpSpPr>
              <p:nvPr/>
            </p:nvGrpSpPr>
            <p:grpSpPr bwMode="auto">
              <a:xfrm>
                <a:off x="11314" y="9386"/>
                <a:ext cx="189" cy="295"/>
                <a:chOff x="11073" y="3190"/>
                <a:chExt cx="315" cy="491"/>
              </a:xfrm>
            </p:grpSpPr>
            <p:sp>
              <p:nvSpPr>
                <p:cNvPr id="11228" name="Oval 383"/>
                <p:cNvSpPr>
                  <a:spLocks noChangeAspect="1" noChangeArrowheads="1"/>
                </p:cNvSpPr>
                <p:nvPr/>
              </p:nvSpPr>
              <p:spPr bwMode="auto">
                <a:xfrm rot="6992900">
                  <a:off x="10985" y="3278"/>
                  <a:ext cx="491" cy="315"/>
                </a:xfrm>
                <a:prstGeom prst="ellipse">
                  <a:avLst/>
                </a:prstGeom>
                <a:solidFill>
                  <a:srgbClr val="FFCC00">
                    <a:alpha val="50195"/>
                  </a:srgbClr>
                </a:solidFill>
                <a:ln w="9525">
                  <a:solidFill>
                    <a:srgbClr val="000000"/>
                  </a:solidFill>
                  <a:round/>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IN" altLang="en-US"/>
                </a:p>
              </p:txBody>
            </p:sp>
            <p:sp>
              <p:nvSpPr>
                <p:cNvPr id="11229" name="Oval 384"/>
                <p:cNvSpPr>
                  <a:spLocks noChangeAspect="1" noChangeArrowheads="1"/>
                </p:cNvSpPr>
                <p:nvPr/>
              </p:nvSpPr>
              <p:spPr bwMode="auto">
                <a:xfrm rot="6992900">
                  <a:off x="11041" y="3313"/>
                  <a:ext cx="380" cy="243"/>
                </a:xfrm>
                <a:prstGeom prst="ellipse">
                  <a:avLst/>
                </a:prstGeom>
                <a:solidFill>
                  <a:srgbClr val="FFFF00">
                    <a:alpha val="50195"/>
                  </a:srgbClr>
                </a:solidFill>
                <a:ln w="9525">
                  <a:solidFill>
                    <a:srgbClr val="000000"/>
                  </a:solidFill>
                  <a:round/>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IN" altLang="en-US"/>
                </a:p>
              </p:txBody>
            </p:sp>
            <p:sp>
              <p:nvSpPr>
                <p:cNvPr id="11230" name="Oval 385"/>
                <p:cNvSpPr>
                  <a:spLocks noChangeAspect="1" noChangeArrowheads="1"/>
                </p:cNvSpPr>
                <p:nvPr/>
              </p:nvSpPr>
              <p:spPr bwMode="auto">
                <a:xfrm rot="6992900">
                  <a:off x="11093" y="3345"/>
                  <a:ext cx="281" cy="180"/>
                </a:xfrm>
                <a:prstGeom prst="ellipse">
                  <a:avLst/>
                </a:prstGeom>
                <a:solidFill>
                  <a:srgbClr val="FFFF99">
                    <a:alpha val="50195"/>
                  </a:srgbClr>
                </a:solidFill>
                <a:ln w="9525">
                  <a:solidFill>
                    <a:srgbClr val="000000"/>
                  </a:solidFill>
                  <a:round/>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IN" altLang="en-US"/>
                </a:p>
              </p:txBody>
            </p:sp>
          </p:grpSp>
          <p:grpSp>
            <p:nvGrpSpPr>
              <p:cNvPr id="11214" name="Group 386"/>
              <p:cNvGrpSpPr>
                <a:grpSpLocks noChangeAspect="1"/>
              </p:cNvGrpSpPr>
              <p:nvPr/>
            </p:nvGrpSpPr>
            <p:grpSpPr bwMode="auto">
              <a:xfrm>
                <a:off x="10688" y="10109"/>
                <a:ext cx="186" cy="564"/>
                <a:chOff x="8672" y="2253"/>
                <a:chExt cx="310" cy="940"/>
              </a:xfrm>
            </p:grpSpPr>
            <p:sp>
              <p:nvSpPr>
                <p:cNvPr id="11222" name="Arc 387"/>
                <p:cNvSpPr>
                  <a:spLocks noChangeAspect="1"/>
                </p:cNvSpPr>
                <p:nvPr/>
              </p:nvSpPr>
              <p:spPr bwMode="auto">
                <a:xfrm rot="1668526" flipH="1">
                  <a:off x="8672" y="2661"/>
                  <a:ext cx="118" cy="212"/>
                </a:xfrm>
                <a:custGeom>
                  <a:avLst/>
                  <a:gdLst>
                    <a:gd name="T0" fmla="*/ 0 w 34577"/>
                    <a:gd name="T1" fmla="*/ 0 h 36269"/>
                    <a:gd name="T2" fmla="*/ 0 w 34577"/>
                    <a:gd name="T3" fmla="*/ 0 h 36269"/>
                    <a:gd name="T4" fmla="*/ 0 w 34577"/>
                    <a:gd name="T5" fmla="*/ 0 h 36269"/>
                    <a:gd name="T6" fmla="*/ 0 60000 65536"/>
                    <a:gd name="T7" fmla="*/ 0 60000 65536"/>
                    <a:gd name="T8" fmla="*/ 0 60000 65536"/>
                    <a:gd name="T9" fmla="*/ 0 w 34577"/>
                    <a:gd name="T10" fmla="*/ 0 h 36269"/>
                    <a:gd name="T11" fmla="*/ 34577 w 34577"/>
                    <a:gd name="T12" fmla="*/ 36269 h 36269"/>
                  </a:gdLst>
                  <a:ahLst/>
                  <a:cxnLst>
                    <a:cxn ang="T6">
                      <a:pos x="T0" y="T1"/>
                    </a:cxn>
                    <a:cxn ang="T7">
                      <a:pos x="T2" y="T3"/>
                    </a:cxn>
                    <a:cxn ang="T8">
                      <a:pos x="T4" y="T5"/>
                    </a:cxn>
                  </a:cxnLst>
                  <a:rect l="T9" t="T10" r="T11" b="T12"/>
                  <a:pathLst>
                    <a:path w="34577" h="36269" fill="none" extrusionOk="0">
                      <a:moveTo>
                        <a:pt x="28831" y="-1"/>
                      </a:moveTo>
                      <a:cubicBezTo>
                        <a:pt x="32525" y="3991"/>
                        <a:pt x="34577" y="9230"/>
                        <a:pt x="34577" y="14669"/>
                      </a:cubicBezTo>
                      <a:cubicBezTo>
                        <a:pt x="34577" y="26598"/>
                        <a:pt x="24906" y="36269"/>
                        <a:pt x="12977" y="36269"/>
                      </a:cubicBezTo>
                      <a:cubicBezTo>
                        <a:pt x="8295" y="36269"/>
                        <a:pt x="3741" y="34748"/>
                        <a:pt x="-1" y="31935"/>
                      </a:cubicBezTo>
                    </a:path>
                    <a:path w="34577" h="36269" stroke="0" extrusionOk="0">
                      <a:moveTo>
                        <a:pt x="28831" y="-1"/>
                      </a:moveTo>
                      <a:cubicBezTo>
                        <a:pt x="32525" y="3991"/>
                        <a:pt x="34577" y="9230"/>
                        <a:pt x="34577" y="14669"/>
                      </a:cubicBezTo>
                      <a:cubicBezTo>
                        <a:pt x="34577" y="26598"/>
                        <a:pt x="24906" y="36269"/>
                        <a:pt x="12977" y="36269"/>
                      </a:cubicBezTo>
                      <a:cubicBezTo>
                        <a:pt x="8295" y="36269"/>
                        <a:pt x="3741" y="34748"/>
                        <a:pt x="-1" y="31935"/>
                      </a:cubicBezTo>
                      <a:lnTo>
                        <a:pt x="12977" y="14669"/>
                      </a:lnTo>
                      <a:lnTo>
                        <a:pt x="28831" y="-1"/>
                      </a:lnTo>
                      <a:close/>
                    </a:path>
                  </a:pathLst>
                </a:custGeom>
                <a:solidFill>
                  <a:srgbClr val="ADCCB9">
                    <a:alpha val="50195"/>
                  </a:srgbClr>
                </a:solidFill>
                <a:ln w="9525">
                  <a:solidFill>
                    <a:srgbClr val="000000"/>
                  </a:solidFill>
                  <a:round/>
                  <a:headEnd/>
                  <a:tailEnd/>
                </a:ln>
              </p:spPr>
              <p:txBody>
                <a:bodyPr/>
                <a:lstStyle/>
                <a:p>
                  <a:endParaRPr lang="en-US"/>
                </a:p>
              </p:txBody>
            </p:sp>
            <p:sp>
              <p:nvSpPr>
                <p:cNvPr id="11223" name="Freeform 388"/>
                <p:cNvSpPr>
                  <a:spLocks noChangeAspect="1"/>
                </p:cNvSpPr>
                <p:nvPr/>
              </p:nvSpPr>
              <p:spPr bwMode="auto">
                <a:xfrm>
                  <a:off x="8750" y="2253"/>
                  <a:ext cx="228" cy="934"/>
                </a:xfrm>
                <a:custGeom>
                  <a:avLst/>
                  <a:gdLst>
                    <a:gd name="T0" fmla="*/ 0 w 228"/>
                    <a:gd name="T1" fmla="*/ 128 h 934"/>
                    <a:gd name="T2" fmla="*/ 228 w 228"/>
                    <a:gd name="T3" fmla="*/ 0 h 934"/>
                    <a:gd name="T4" fmla="*/ 228 w 228"/>
                    <a:gd name="T5" fmla="*/ 802 h 934"/>
                    <a:gd name="T6" fmla="*/ 0 w 228"/>
                    <a:gd name="T7" fmla="*/ 934 h 934"/>
                    <a:gd name="T8" fmla="*/ 0 w 228"/>
                    <a:gd name="T9" fmla="*/ 128 h 934"/>
                    <a:gd name="T10" fmla="*/ 0 60000 65536"/>
                    <a:gd name="T11" fmla="*/ 0 60000 65536"/>
                    <a:gd name="T12" fmla="*/ 0 60000 65536"/>
                    <a:gd name="T13" fmla="*/ 0 60000 65536"/>
                    <a:gd name="T14" fmla="*/ 0 60000 65536"/>
                    <a:gd name="T15" fmla="*/ 0 w 228"/>
                    <a:gd name="T16" fmla="*/ 0 h 934"/>
                    <a:gd name="T17" fmla="*/ 228 w 228"/>
                    <a:gd name="T18" fmla="*/ 934 h 934"/>
                  </a:gdLst>
                  <a:ahLst/>
                  <a:cxnLst>
                    <a:cxn ang="T10">
                      <a:pos x="T0" y="T1"/>
                    </a:cxn>
                    <a:cxn ang="T11">
                      <a:pos x="T2" y="T3"/>
                    </a:cxn>
                    <a:cxn ang="T12">
                      <a:pos x="T4" y="T5"/>
                    </a:cxn>
                    <a:cxn ang="T13">
                      <a:pos x="T6" y="T7"/>
                    </a:cxn>
                    <a:cxn ang="T14">
                      <a:pos x="T8" y="T9"/>
                    </a:cxn>
                  </a:cxnLst>
                  <a:rect l="T15" t="T16" r="T17" b="T18"/>
                  <a:pathLst>
                    <a:path w="228" h="934">
                      <a:moveTo>
                        <a:pt x="0" y="128"/>
                      </a:moveTo>
                      <a:lnTo>
                        <a:pt x="228" y="0"/>
                      </a:lnTo>
                      <a:lnTo>
                        <a:pt x="228" y="802"/>
                      </a:lnTo>
                      <a:lnTo>
                        <a:pt x="0" y="934"/>
                      </a:lnTo>
                      <a:lnTo>
                        <a:pt x="0" y="128"/>
                      </a:lnTo>
                      <a:close/>
                    </a:path>
                  </a:pathLst>
                </a:custGeom>
                <a:solidFill>
                  <a:srgbClr val="ADCCB9">
                    <a:alpha val="50195"/>
                  </a:srgbClr>
                </a:solidFill>
                <a:ln w="9525">
                  <a:solidFill>
                    <a:srgbClr val="000000"/>
                  </a:solidFill>
                  <a:round/>
                  <a:headEnd/>
                  <a:tailEnd/>
                </a:ln>
              </p:spPr>
              <p:txBody>
                <a:bodyPr/>
                <a:lstStyle/>
                <a:p>
                  <a:endParaRPr lang="en-US"/>
                </a:p>
              </p:txBody>
            </p:sp>
            <p:sp>
              <p:nvSpPr>
                <p:cNvPr id="11224" name="Line 389"/>
                <p:cNvSpPr>
                  <a:spLocks noChangeAspect="1" noChangeShapeType="1"/>
                </p:cNvSpPr>
                <p:nvPr/>
              </p:nvSpPr>
              <p:spPr bwMode="auto">
                <a:xfrm>
                  <a:off x="8750" y="2391"/>
                  <a:ext cx="0" cy="80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225" name="Line 390"/>
                <p:cNvSpPr>
                  <a:spLocks noChangeAspect="1" noChangeShapeType="1"/>
                </p:cNvSpPr>
                <p:nvPr/>
              </p:nvSpPr>
              <p:spPr bwMode="auto">
                <a:xfrm flipV="1">
                  <a:off x="8750" y="2253"/>
                  <a:ext cx="222" cy="12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226" name="Line 391"/>
                <p:cNvSpPr>
                  <a:spLocks noChangeAspect="1" noChangeShapeType="1"/>
                </p:cNvSpPr>
                <p:nvPr/>
              </p:nvSpPr>
              <p:spPr bwMode="auto">
                <a:xfrm flipV="1">
                  <a:off x="8760" y="3059"/>
                  <a:ext cx="222" cy="12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227" name="Line 392"/>
                <p:cNvSpPr>
                  <a:spLocks noChangeAspect="1" noChangeShapeType="1"/>
                </p:cNvSpPr>
                <p:nvPr/>
              </p:nvSpPr>
              <p:spPr bwMode="auto">
                <a:xfrm>
                  <a:off x="8978" y="2253"/>
                  <a:ext cx="0" cy="80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1215" name="Group 393"/>
              <p:cNvGrpSpPr>
                <a:grpSpLocks noChangeAspect="1"/>
              </p:cNvGrpSpPr>
              <p:nvPr/>
            </p:nvGrpSpPr>
            <p:grpSpPr bwMode="auto">
              <a:xfrm flipH="1" flipV="1">
                <a:off x="11593" y="9611"/>
                <a:ext cx="186" cy="563"/>
                <a:chOff x="8672" y="2253"/>
                <a:chExt cx="310" cy="940"/>
              </a:xfrm>
            </p:grpSpPr>
            <p:sp>
              <p:nvSpPr>
                <p:cNvPr id="11216" name="Arc 394"/>
                <p:cNvSpPr>
                  <a:spLocks noChangeAspect="1"/>
                </p:cNvSpPr>
                <p:nvPr/>
              </p:nvSpPr>
              <p:spPr bwMode="auto">
                <a:xfrm rot="1668526" flipH="1">
                  <a:off x="8672" y="2661"/>
                  <a:ext cx="118" cy="212"/>
                </a:xfrm>
                <a:custGeom>
                  <a:avLst/>
                  <a:gdLst>
                    <a:gd name="T0" fmla="*/ 0 w 34577"/>
                    <a:gd name="T1" fmla="*/ 0 h 36269"/>
                    <a:gd name="T2" fmla="*/ 0 w 34577"/>
                    <a:gd name="T3" fmla="*/ 0 h 36269"/>
                    <a:gd name="T4" fmla="*/ 0 w 34577"/>
                    <a:gd name="T5" fmla="*/ 0 h 36269"/>
                    <a:gd name="T6" fmla="*/ 0 60000 65536"/>
                    <a:gd name="T7" fmla="*/ 0 60000 65536"/>
                    <a:gd name="T8" fmla="*/ 0 60000 65536"/>
                    <a:gd name="T9" fmla="*/ 0 w 34577"/>
                    <a:gd name="T10" fmla="*/ 0 h 36269"/>
                    <a:gd name="T11" fmla="*/ 34577 w 34577"/>
                    <a:gd name="T12" fmla="*/ 36269 h 36269"/>
                  </a:gdLst>
                  <a:ahLst/>
                  <a:cxnLst>
                    <a:cxn ang="T6">
                      <a:pos x="T0" y="T1"/>
                    </a:cxn>
                    <a:cxn ang="T7">
                      <a:pos x="T2" y="T3"/>
                    </a:cxn>
                    <a:cxn ang="T8">
                      <a:pos x="T4" y="T5"/>
                    </a:cxn>
                  </a:cxnLst>
                  <a:rect l="T9" t="T10" r="T11" b="T12"/>
                  <a:pathLst>
                    <a:path w="34577" h="36269" fill="none" extrusionOk="0">
                      <a:moveTo>
                        <a:pt x="28831" y="-1"/>
                      </a:moveTo>
                      <a:cubicBezTo>
                        <a:pt x="32525" y="3991"/>
                        <a:pt x="34577" y="9230"/>
                        <a:pt x="34577" y="14669"/>
                      </a:cubicBezTo>
                      <a:cubicBezTo>
                        <a:pt x="34577" y="26598"/>
                        <a:pt x="24906" y="36269"/>
                        <a:pt x="12977" y="36269"/>
                      </a:cubicBezTo>
                      <a:cubicBezTo>
                        <a:pt x="8295" y="36269"/>
                        <a:pt x="3741" y="34748"/>
                        <a:pt x="-1" y="31935"/>
                      </a:cubicBezTo>
                    </a:path>
                    <a:path w="34577" h="36269" stroke="0" extrusionOk="0">
                      <a:moveTo>
                        <a:pt x="28831" y="-1"/>
                      </a:moveTo>
                      <a:cubicBezTo>
                        <a:pt x="32525" y="3991"/>
                        <a:pt x="34577" y="9230"/>
                        <a:pt x="34577" y="14669"/>
                      </a:cubicBezTo>
                      <a:cubicBezTo>
                        <a:pt x="34577" y="26598"/>
                        <a:pt x="24906" y="36269"/>
                        <a:pt x="12977" y="36269"/>
                      </a:cubicBezTo>
                      <a:cubicBezTo>
                        <a:pt x="8295" y="36269"/>
                        <a:pt x="3741" y="34748"/>
                        <a:pt x="-1" y="31935"/>
                      </a:cubicBezTo>
                      <a:lnTo>
                        <a:pt x="12977" y="14669"/>
                      </a:lnTo>
                      <a:lnTo>
                        <a:pt x="28831" y="-1"/>
                      </a:lnTo>
                      <a:close/>
                    </a:path>
                  </a:pathLst>
                </a:custGeom>
                <a:solidFill>
                  <a:srgbClr val="ADCCB9">
                    <a:alpha val="50195"/>
                  </a:srgbClr>
                </a:solidFill>
                <a:ln w="9525">
                  <a:solidFill>
                    <a:srgbClr val="000000"/>
                  </a:solidFill>
                  <a:round/>
                  <a:headEnd/>
                  <a:tailEnd/>
                </a:ln>
              </p:spPr>
              <p:txBody>
                <a:bodyPr/>
                <a:lstStyle/>
                <a:p>
                  <a:endParaRPr lang="en-US"/>
                </a:p>
              </p:txBody>
            </p:sp>
            <p:sp>
              <p:nvSpPr>
                <p:cNvPr id="11217" name="Freeform 395"/>
                <p:cNvSpPr>
                  <a:spLocks noChangeAspect="1"/>
                </p:cNvSpPr>
                <p:nvPr/>
              </p:nvSpPr>
              <p:spPr bwMode="auto">
                <a:xfrm>
                  <a:off x="8750" y="2253"/>
                  <a:ext cx="228" cy="934"/>
                </a:xfrm>
                <a:custGeom>
                  <a:avLst/>
                  <a:gdLst>
                    <a:gd name="T0" fmla="*/ 0 w 228"/>
                    <a:gd name="T1" fmla="*/ 128 h 934"/>
                    <a:gd name="T2" fmla="*/ 228 w 228"/>
                    <a:gd name="T3" fmla="*/ 0 h 934"/>
                    <a:gd name="T4" fmla="*/ 228 w 228"/>
                    <a:gd name="T5" fmla="*/ 802 h 934"/>
                    <a:gd name="T6" fmla="*/ 0 w 228"/>
                    <a:gd name="T7" fmla="*/ 934 h 934"/>
                    <a:gd name="T8" fmla="*/ 0 w 228"/>
                    <a:gd name="T9" fmla="*/ 128 h 934"/>
                    <a:gd name="T10" fmla="*/ 0 60000 65536"/>
                    <a:gd name="T11" fmla="*/ 0 60000 65536"/>
                    <a:gd name="T12" fmla="*/ 0 60000 65536"/>
                    <a:gd name="T13" fmla="*/ 0 60000 65536"/>
                    <a:gd name="T14" fmla="*/ 0 60000 65536"/>
                    <a:gd name="T15" fmla="*/ 0 w 228"/>
                    <a:gd name="T16" fmla="*/ 0 h 934"/>
                    <a:gd name="T17" fmla="*/ 228 w 228"/>
                    <a:gd name="T18" fmla="*/ 934 h 934"/>
                  </a:gdLst>
                  <a:ahLst/>
                  <a:cxnLst>
                    <a:cxn ang="T10">
                      <a:pos x="T0" y="T1"/>
                    </a:cxn>
                    <a:cxn ang="T11">
                      <a:pos x="T2" y="T3"/>
                    </a:cxn>
                    <a:cxn ang="T12">
                      <a:pos x="T4" y="T5"/>
                    </a:cxn>
                    <a:cxn ang="T13">
                      <a:pos x="T6" y="T7"/>
                    </a:cxn>
                    <a:cxn ang="T14">
                      <a:pos x="T8" y="T9"/>
                    </a:cxn>
                  </a:cxnLst>
                  <a:rect l="T15" t="T16" r="T17" b="T18"/>
                  <a:pathLst>
                    <a:path w="228" h="934">
                      <a:moveTo>
                        <a:pt x="0" y="128"/>
                      </a:moveTo>
                      <a:lnTo>
                        <a:pt x="228" y="0"/>
                      </a:lnTo>
                      <a:lnTo>
                        <a:pt x="228" y="802"/>
                      </a:lnTo>
                      <a:lnTo>
                        <a:pt x="0" y="934"/>
                      </a:lnTo>
                      <a:lnTo>
                        <a:pt x="0" y="128"/>
                      </a:lnTo>
                      <a:close/>
                    </a:path>
                  </a:pathLst>
                </a:custGeom>
                <a:solidFill>
                  <a:srgbClr val="ADCCB9">
                    <a:alpha val="50195"/>
                  </a:srgbClr>
                </a:solidFill>
                <a:ln w="9525">
                  <a:solidFill>
                    <a:srgbClr val="000000"/>
                  </a:solidFill>
                  <a:round/>
                  <a:headEnd/>
                  <a:tailEnd/>
                </a:ln>
              </p:spPr>
              <p:txBody>
                <a:bodyPr/>
                <a:lstStyle/>
                <a:p>
                  <a:endParaRPr lang="en-US"/>
                </a:p>
              </p:txBody>
            </p:sp>
            <p:sp>
              <p:nvSpPr>
                <p:cNvPr id="11218" name="Line 396"/>
                <p:cNvSpPr>
                  <a:spLocks noChangeAspect="1" noChangeShapeType="1"/>
                </p:cNvSpPr>
                <p:nvPr/>
              </p:nvSpPr>
              <p:spPr bwMode="auto">
                <a:xfrm>
                  <a:off x="8750" y="2391"/>
                  <a:ext cx="0" cy="80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219" name="Line 397"/>
                <p:cNvSpPr>
                  <a:spLocks noChangeAspect="1" noChangeShapeType="1"/>
                </p:cNvSpPr>
                <p:nvPr/>
              </p:nvSpPr>
              <p:spPr bwMode="auto">
                <a:xfrm flipV="1">
                  <a:off x="8750" y="2253"/>
                  <a:ext cx="222" cy="12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220" name="Line 398"/>
                <p:cNvSpPr>
                  <a:spLocks noChangeAspect="1" noChangeShapeType="1"/>
                </p:cNvSpPr>
                <p:nvPr/>
              </p:nvSpPr>
              <p:spPr bwMode="auto">
                <a:xfrm flipV="1">
                  <a:off x="8760" y="3059"/>
                  <a:ext cx="222" cy="12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221" name="Line 399"/>
                <p:cNvSpPr>
                  <a:spLocks noChangeAspect="1" noChangeShapeType="1"/>
                </p:cNvSpPr>
                <p:nvPr/>
              </p:nvSpPr>
              <p:spPr bwMode="auto">
                <a:xfrm>
                  <a:off x="8978" y="2253"/>
                  <a:ext cx="0" cy="80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grpSp>
        </p:grpSp>
        <p:sp>
          <p:nvSpPr>
            <p:cNvPr id="11098" name="Freeform 400"/>
            <p:cNvSpPr>
              <a:spLocks noChangeAspect="1"/>
            </p:cNvSpPr>
            <p:nvPr/>
          </p:nvSpPr>
          <p:spPr bwMode="auto">
            <a:xfrm flipH="1">
              <a:off x="4393" y="892"/>
              <a:ext cx="838" cy="1162"/>
            </a:xfrm>
            <a:custGeom>
              <a:avLst/>
              <a:gdLst>
                <a:gd name="T0" fmla="*/ 0 w 4766"/>
                <a:gd name="T1" fmla="*/ 0 h 6627"/>
                <a:gd name="T2" fmla="*/ 0 w 4766"/>
                <a:gd name="T3" fmla="*/ 0 h 6627"/>
                <a:gd name="T4" fmla="*/ 0 w 4766"/>
                <a:gd name="T5" fmla="*/ 0 h 6627"/>
                <a:gd name="T6" fmla="*/ 0 w 4766"/>
                <a:gd name="T7" fmla="*/ 0 h 6627"/>
                <a:gd name="T8" fmla="*/ 0 w 4766"/>
                <a:gd name="T9" fmla="*/ 0 h 6627"/>
                <a:gd name="T10" fmla="*/ 0 60000 65536"/>
                <a:gd name="T11" fmla="*/ 0 60000 65536"/>
                <a:gd name="T12" fmla="*/ 0 60000 65536"/>
                <a:gd name="T13" fmla="*/ 0 60000 65536"/>
                <a:gd name="T14" fmla="*/ 0 60000 65536"/>
                <a:gd name="T15" fmla="*/ 0 w 4766"/>
                <a:gd name="T16" fmla="*/ 0 h 6627"/>
                <a:gd name="T17" fmla="*/ 4766 w 4766"/>
                <a:gd name="T18" fmla="*/ 6627 h 6627"/>
              </a:gdLst>
              <a:ahLst/>
              <a:cxnLst>
                <a:cxn ang="T10">
                  <a:pos x="T0" y="T1"/>
                </a:cxn>
                <a:cxn ang="T11">
                  <a:pos x="T2" y="T3"/>
                </a:cxn>
                <a:cxn ang="T12">
                  <a:pos x="T4" y="T5"/>
                </a:cxn>
                <a:cxn ang="T13">
                  <a:pos x="T6" y="T7"/>
                </a:cxn>
                <a:cxn ang="T14">
                  <a:pos x="T8" y="T9"/>
                </a:cxn>
              </a:cxnLst>
              <a:rect l="T15" t="T16" r="T17" b="T18"/>
              <a:pathLst>
                <a:path w="4766" h="6627">
                  <a:moveTo>
                    <a:pt x="0" y="0"/>
                  </a:moveTo>
                  <a:lnTo>
                    <a:pt x="4748" y="2737"/>
                  </a:lnTo>
                  <a:lnTo>
                    <a:pt x="4766" y="6627"/>
                  </a:lnTo>
                  <a:lnTo>
                    <a:pt x="0" y="3891"/>
                  </a:lnTo>
                  <a:lnTo>
                    <a:pt x="0" y="0"/>
                  </a:lnTo>
                  <a:close/>
                </a:path>
              </a:pathLst>
            </a:custGeom>
            <a:solidFill>
              <a:srgbClr val="CCFFCC">
                <a:alpha val="63921"/>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099" name="Line 401"/>
            <p:cNvSpPr>
              <a:spLocks noChangeAspect="1" noChangeShapeType="1"/>
            </p:cNvSpPr>
            <p:nvPr/>
          </p:nvSpPr>
          <p:spPr bwMode="auto">
            <a:xfrm flipH="1">
              <a:off x="4406" y="1567"/>
              <a:ext cx="836" cy="481"/>
            </a:xfrm>
            <a:prstGeom prst="line">
              <a:avLst/>
            </a:prstGeom>
            <a:noFill/>
            <a:ln w="38100">
              <a:solidFill>
                <a:srgbClr val="C0C0C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100" name="Line 402"/>
            <p:cNvSpPr>
              <a:spLocks noChangeAspect="1" noChangeShapeType="1"/>
            </p:cNvSpPr>
            <p:nvPr/>
          </p:nvSpPr>
          <p:spPr bwMode="auto">
            <a:xfrm flipH="1" flipV="1">
              <a:off x="5242" y="890"/>
              <a:ext cx="0" cy="677"/>
            </a:xfrm>
            <a:prstGeom prst="line">
              <a:avLst/>
            </a:prstGeom>
            <a:noFill/>
            <a:ln w="38100">
              <a:solidFill>
                <a:srgbClr val="C0C0C0"/>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1101" name="Group 403"/>
            <p:cNvGrpSpPr>
              <a:grpSpLocks noChangeAspect="1"/>
            </p:cNvGrpSpPr>
            <p:nvPr/>
          </p:nvGrpSpPr>
          <p:grpSpPr bwMode="auto">
            <a:xfrm flipH="1">
              <a:off x="4575" y="1230"/>
              <a:ext cx="565" cy="554"/>
              <a:chOff x="5579" y="6870"/>
              <a:chExt cx="3213" cy="3163"/>
            </a:xfrm>
          </p:grpSpPr>
          <p:sp>
            <p:nvSpPr>
              <p:cNvPr id="11162" name="Line 404"/>
              <p:cNvSpPr>
                <a:spLocks noChangeAspect="1" noChangeShapeType="1"/>
              </p:cNvSpPr>
              <p:nvPr/>
            </p:nvSpPr>
            <p:spPr bwMode="auto">
              <a:xfrm rot="-3600000">
                <a:off x="6724" y="8223"/>
                <a:ext cx="0" cy="188"/>
              </a:xfrm>
              <a:prstGeom prst="line">
                <a:avLst/>
              </a:prstGeom>
              <a:noFill/>
              <a:ln w="6350">
                <a:solidFill>
                  <a:srgbClr val="800000"/>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1163" name="Group 405"/>
              <p:cNvGrpSpPr>
                <a:grpSpLocks noChangeAspect="1"/>
              </p:cNvGrpSpPr>
              <p:nvPr/>
            </p:nvGrpSpPr>
            <p:grpSpPr bwMode="auto">
              <a:xfrm>
                <a:off x="6609" y="7574"/>
                <a:ext cx="190" cy="664"/>
                <a:chOff x="2729" y="5566"/>
                <a:chExt cx="190" cy="664"/>
              </a:xfrm>
            </p:grpSpPr>
            <p:sp>
              <p:nvSpPr>
                <p:cNvPr id="11197" name="Freeform 406"/>
                <p:cNvSpPr>
                  <a:spLocks noChangeAspect="1"/>
                </p:cNvSpPr>
                <p:nvPr/>
              </p:nvSpPr>
              <p:spPr bwMode="auto">
                <a:xfrm>
                  <a:off x="2746" y="5566"/>
                  <a:ext cx="157" cy="664"/>
                </a:xfrm>
                <a:custGeom>
                  <a:avLst/>
                  <a:gdLst>
                    <a:gd name="T0" fmla="*/ 12 w 262"/>
                    <a:gd name="T1" fmla="*/ 7 h 1107"/>
                    <a:gd name="T2" fmla="*/ 0 w 262"/>
                    <a:gd name="T3" fmla="*/ 0 h 1107"/>
                    <a:gd name="T4" fmla="*/ 0 w 262"/>
                    <a:gd name="T5" fmla="*/ 45 h 1107"/>
                    <a:gd name="T6" fmla="*/ 12 w 262"/>
                    <a:gd name="T7" fmla="*/ 52 h 1107"/>
                    <a:gd name="T8" fmla="*/ 12 w 262"/>
                    <a:gd name="T9" fmla="*/ 7 h 1107"/>
                    <a:gd name="T10" fmla="*/ 0 60000 65536"/>
                    <a:gd name="T11" fmla="*/ 0 60000 65536"/>
                    <a:gd name="T12" fmla="*/ 0 60000 65536"/>
                    <a:gd name="T13" fmla="*/ 0 60000 65536"/>
                    <a:gd name="T14" fmla="*/ 0 60000 65536"/>
                    <a:gd name="T15" fmla="*/ 0 w 262"/>
                    <a:gd name="T16" fmla="*/ 0 h 1107"/>
                    <a:gd name="T17" fmla="*/ 262 w 262"/>
                    <a:gd name="T18" fmla="*/ 1107 h 1107"/>
                  </a:gdLst>
                  <a:ahLst/>
                  <a:cxnLst>
                    <a:cxn ang="T10">
                      <a:pos x="T0" y="T1"/>
                    </a:cxn>
                    <a:cxn ang="T11">
                      <a:pos x="T2" y="T3"/>
                    </a:cxn>
                    <a:cxn ang="T12">
                      <a:pos x="T4" y="T5"/>
                    </a:cxn>
                    <a:cxn ang="T13">
                      <a:pos x="T6" y="T7"/>
                    </a:cxn>
                    <a:cxn ang="T14">
                      <a:pos x="T8" y="T9"/>
                    </a:cxn>
                  </a:cxnLst>
                  <a:rect l="T15" t="T16" r="T17" b="T18"/>
                  <a:pathLst>
                    <a:path w="262" h="1107">
                      <a:moveTo>
                        <a:pt x="262" y="143"/>
                      </a:moveTo>
                      <a:lnTo>
                        <a:pt x="0" y="0"/>
                      </a:lnTo>
                      <a:lnTo>
                        <a:pt x="0" y="964"/>
                      </a:lnTo>
                      <a:lnTo>
                        <a:pt x="262" y="1107"/>
                      </a:lnTo>
                      <a:lnTo>
                        <a:pt x="262" y="143"/>
                      </a:lnTo>
                      <a:close/>
                    </a:path>
                  </a:pathLst>
                </a:custGeom>
                <a:solidFill>
                  <a:srgbClr val="00FFFF">
                    <a:alpha val="50195"/>
                  </a:srgbClr>
                </a:solidFill>
                <a:ln w="6350">
                  <a:solidFill>
                    <a:srgbClr val="800000"/>
                  </a:solidFill>
                  <a:round/>
                  <a:headEnd/>
                  <a:tailEnd/>
                </a:ln>
              </p:spPr>
              <p:txBody>
                <a:bodyPr/>
                <a:lstStyle/>
                <a:p>
                  <a:endParaRPr lang="en-US"/>
                </a:p>
              </p:txBody>
            </p:sp>
            <p:sp>
              <p:nvSpPr>
                <p:cNvPr id="11198" name="Line 407"/>
                <p:cNvSpPr>
                  <a:spLocks noChangeAspect="1" noChangeShapeType="1"/>
                </p:cNvSpPr>
                <p:nvPr/>
              </p:nvSpPr>
              <p:spPr bwMode="auto">
                <a:xfrm>
                  <a:off x="2746" y="5566"/>
                  <a:ext cx="0" cy="578"/>
                </a:xfrm>
                <a:prstGeom prst="line">
                  <a:avLst/>
                </a:prstGeom>
                <a:noFill/>
                <a:ln w="6350">
                  <a:solidFill>
                    <a:srgbClr val="8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199" name="Line 408"/>
                <p:cNvSpPr>
                  <a:spLocks noChangeAspect="1" noChangeShapeType="1"/>
                </p:cNvSpPr>
                <p:nvPr/>
              </p:nvSpPr>
              <p:spPr bwMode="auto">
                <a:xfrm rot="-3600000">
                  <a:off x="2823" y="6095"/>
                  <a:ext cx="0" cy="188"/>
                </a:xfrm>
                <a:prstGeom prst="line">
                  <a:avLst/>
                </a:prstGeom>
                <a:noFill/>
                <a:ln w="6350">
                  <a:solidFill>
                    <a:srgbClr val="8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200" name="Line 409"/>
                <p:cNvSpPr>
                  <a:spLocks noChangeAspect="1" noChangeShapeType="1"/>
                </p:cNvSpPr>
                <p:nvPr/>
              </p:nvSpPr>
              <p:spPr bwMode="auto">
                <a:xfrm rot="-3600000">
                  <a:off x="2825" y="5521"/>
                  <a:ext cx="0" cy="188"/>
                </a:xfrm>
                <a:prstGeom prst="line">
                  <a:avLst/>
                </a:prstGeom>
                <a:noFill/>
                <a:ln w="6350">
                  <a:solidFill>
                    <a:srgbClr val="8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201" name="Line 410"/>
                <p:cNvSpPr>
                  <a:spLocks noChangeAspect="1" noChangeShapeType="1"/>
                </p:cNvSpPr>
                <p:nvPr/>
              </p:nvSpPr>
              <p:spPr bwMode="auto">
                <a:xfrm>
                  <a:off x="2903" y="5652"/>
                  <a:ext cx="0" cy="578"/>
                </a:xfrm>
                <a:prstGeom prst="line">
                  <a:avLst/>
                </a:prstGeom>
                <a:noFill/>
                <a:ln w="6350">
                  <a:solidFill>
                    <a:srgbClr val="800000"/>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164" name="Freeform 411"/>
              <p:cNvSpPr>
                <a:spLocks noChangeAspect="1"/>
              </p:cNvSpPr>
              <p:nvPr/>
            </p:nvSpPr>
            <p:spPr bwMode="auto">
              <a:xfrm>
                <a:off x="6630" y="8157"/>
                <a:ext cx="496" cy="471"/>
              </a:xfrm>
              <a:custGeom>
                <a:avLst/>
                <a:gdLst>
                  <a:gd name="T0" fmla="*/ 38 w 827"/>
                  <a:gd name="T1" fmla="*/ 22 h 784"/>
                  <a:gd name="T2" fmla="*/ 0 w 827"/>
                  <a:gd name="T3" fmla="*/ 0 h 784"/>
                  <a:gd name="T4" fmla="*/ 0 w 827"/>
                  <a:gd name="T5" fmla="*/ 15 h 784"/>
                  <a:gd name="T6" fmla="*/ 38 w 827"/>
                  <a:gd name="T7" fmla="*/ 37 h 784"/>
                  <a:gd name="T8" fmla="*/ 38 w 827"/>
                  <a:gd name="T9" fmla="*/ 22 h 784"/>
                  <a:gd name="T10" fmla="*/ 0 60000 65536"/>
                  <a:gd name="T11" fmla="*/ 0 60000 65536"/>
                  <a:gd name="T12" fmla="*/ 0 60000 65536"/>
                  <a:gd name="T13" fmla="*/ 0 60000 65536"/>
                  <a:gd name="T14" fmla="*/ 0 60000 65536"/>
                  <a:gd name="T15" fmla="*/ 0 w 827"/>
                  <a:gd name="T16" fmla="*/ 0 h 784"/>
                  <a:gd name="T17" fmla="*/ 827 w 827"/>
                  <a:gd name="T18" fmla="*/ 784 h 784"/>
                </a:gdLst>
                <a:ahLst/>
                <a:cxnLst>
                  <a:cxn ang="T10">
                    <a:pos x="T0" y="T1"/>
                  </a:cxn>
                  <a:cxn ang="T11">
                    <a:pos x="T2" y="T3"/>
                  </a:cxn>
                  <a:cxn ang="T12">
                    <a:pos x="T4" y="T5"/>
                  </a:cxn>
                  <a:cxn ang="T13">
                    <a:pos x="T6" y="T7"/>
                  </a:cxn>
                  <a:cxn ang="T14">
                    <a:pos x="T8" y="T9"/>
                  </a:cxn>
                </a:cxnLst>
                <a:rect l="T15" t="T16" r="T17" b="T18"/>
                <a:pathLst>
                  <a:path w="827" h="784">
                    <a:moveTo>
                      <a:pt x="827" y="470"/>
                    </a:moveTo>
                    <a:lnTo>
                      <a:pt x="0" y="0"/>
                    </a:lnTo>
                    <a:lnTo>
                      <a:pt x="0" y="314"/>
                    </a:lnTo>
                    <a:lnTo>
                      <a:pt x="827" y="784"/>
                    </a:lnTo>
                    <a:lnTo>
                      <a:pt x="827" y="470"/>
                    </a:lnTo>
                    <a:close/>
                  </a:path>
                </a:pathLst>
              </a:custGeom>
              <a:solidFill>
                <a:srgbClr val="3366FF">
                  <a:alpha val="50195"/>
                </a:srgbClr>
              </a:solidFill>
              <a:ln w="6350">
                <a:solidFill>
                  <a:srgbClr val="800000"/>
                </a:solidFill>
                <a:round/>
                <a:headEnd/>
                <a:tailEnd/>
              </a:ln>
            </p:spPr>
            <p:txBody>
              <a:bodyPr/>
              <a:lstStyle/>
              <a:p>
                <a:endParaRPr lang="en-US"/>
              </a:p>
            </p:txBody>
          </p:sp>
          <p:sp>
            <p:nvSpPr>
              <p:cNvPr id="11165" name="Freeform 412"/>
              <p:cNvSpPr>
                <a:spLocks noChangeAspect="1"/>
              </p:cNvSpPr>
              <p:nvPr/>
            </p:nvSpPr>
            <p:spPr bwMode="auto">
              <a:xfrm>
                <a:off x="6613" y="7779"/>
                <a:ext cx="880" cy="1081"/>
              </a:xfrm>
              <a:custGeom>
                <a:avLst/>
                <a:gdLst>
                  <a:gd name="T0" fmla="*/ 0 w 1468"/>
                  <a:gd name="T1" fmla="*/ 0 h 1801"/>
                  <a:gd name="T2" fmla="*/ 0 w 1468"/>
                  <a:gd name="T3" fmla="*/ 45 h 1801"/>
                  <a:gd name="T4" fmla="*/ 68 w 1468"/>
                  <a:gd name="T5" fmla="*/ 84 h 1801"/>
                  <a:gd name="T6" fmla="*/ 68 w 1468"/>
                  <a:gd name="T7" fmla="*/ 40 h 1801"/>
                  <a:gd name="T8" fmla="*/ 0 w 1468"/>
                  <a:gd name="T9" fmla="*/ 0 h 1801"/>
                  <a:gd name="T10" fmla="*/ 0 60000 65536"/>
                  <a:gd name="T11" fmla="*/ 0 60000 65536"/>
                  <a:gd name="T12" fmla="*/ 0 60000 65536"/>
                  <a:gd name="T13" fmla="*/ 0 60000 65536"/>
                  <a:gd name="T14" fmla="*/ 0 60000 65536"/>
                  <a:gd name="T15" fmla="*/ 0 w 1468"/>
                  <a:gd name="T16" fmla="*/ 0 h 1801"/>
                  <a:gd name="T17" fmla="*/ 1468 w 1468"/>
                  <a:gd name="T18" fmla="*/ 1801 h 1801"/>
                </a:gdLst>
                <a:ahLst/>
                <a:cxnLst>
                  <a:cxn ang="T10">
                    <a:pos x="T0" y="T1"/>
                  </a:cxn>
                  <a:cxn ang="T11">
                    <a:pos x="T2" y="T3"/>
                  </a:cxn>
                  <a:cxn ang="T12">
                    <a:pos x="T4" y="T5"/>
                  </a:cxn>
                  <a:cxn ang="T13">
                    <a:pos x="T6" y="T7"/>
                  </a:cxn>
                  <a:cxn ang="T14">
                    <a:pos x="T8" y="T9"/>
                  </a:cxn>
                </a:cxnLst>
                <a:rect l="T15" t="T16" r="T17" b="T18"/>
                <a:pathLst>
                  <a:path w="1468" h="1801">
                    <a:moveTo>
                      <a:pt x="0" y="0"/>
                    </a:moveTo>
                    <a:lnTo>
                      <a:pt x="0" y="964"/>
                    </a:lnTo>
                    <a:lnTo>
                      <a:pt x="1468" y="1801"/>
                    </a:lnTo>
                    <a:lnTo>
                      <a:pt x="1468" y="859"/>
                    </a:lnTo>
                    <a:lnTo>
                      <a:pt x="0" y="0"/>
                    </a:lnTo>
                    <a:close/>
                  </a:path>
                </a:pathLst>
              </a:custGeom>
              <a:solidFill>
                <a:srgbClr val="FFE57F">
                  <a:alpha val="50195"/>
                </a:srgbClr>
              </a:solidFill>
              <a:ln w="6350">
                <a:solidFill>
                  <a:srgbClr val="800000"/>
                </a:solidFill>
                <a:round/>
                <a:headEnd/>
                <a:tailEnd/>
              </a:ln>
            </p:spPr>
            <p:txBody>
              <a:bodyPr/>
              <a:lstStyle/>
              <a:p>
                <a:endParaRPr lang="en-US"/>
              </a:p>
            </p:txBody>
          </p:sp>
          <p:sp>
            <p:nvSpPr>
              <p:cNvPr id="11166" name="Line 413"/>
              <p:cNvSpPr>
                <a:spLocks noChangeAspect="1" noChangeShapeType="1"/>
              </p:cNvSpPr>
              <p:nvPr/>
            </p:nvSpPr>
            <p:spPr bwMode="auto">
              <a:xfrm>
                <a:off x="5739" y="8287"/>
                <a:ext cx="2945" cy="170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167" name="Freeform 414"/>
              <p:cNvSpPr>
                <a:spLocks noChangeAspect="1"/>
              </p:cNvSpPr>
              <p:nvPr/>
            </p:nvSpPr>
            <p:spPr bwMode="auto">
              <a:xfrm>
                <a:off x="5739" y="7852"/>
                <a:ext cx="2938" cy="2034"/>
              </a:xfrm>
              <a:custGeom>
                <a:avLst/>
                <a:gdLst>
                  <a:gd name="T0" fmla="*/ 229 w 4896"/>
                  <a:gd name="T1" fmla="*/ 158 h 3390"/>
                  <a:gd name="T2" fmla="*/ 196 w 4896"/>
                  <a:gd name="T3" fmla="*/ 139 h 3390"/>
                  <a:gd name="T4" fmla="*/ 196 w 4896"/>
                  <a:gd name="T5" fmla="*/ 131 h 3390"/>
                  <a:gd name="T6" fmla="*/ 188 w 4896"/>
                  <a:gd name="T7" fmla="*/ 127 h 3390"/>
                  <a:gd name="T8" fmla="*/ 188 w 4896"/>
                  <a:gd name="T9" fmla="*/ 135 h 3390"/>
                  <a:gd name="T10" fmla="*/ 37 w 4896"/>
                  <a:gd name="T11" fmla="*/ 48 h 3390"/>
                  <a:gd name="T12" fmla="*/ 38 w 4896"/>
                  <a:gd name="T13" fmla="*/ 42 h 3390"/>
                  <a:gd name="T14" fmla="*/ 31 w 4896"/>
                  <a:gd name="T15" fmla="*/ 37 h 3390"/>
                  <a:gd name="T16" fmla="*/ 31 w 4896"/>
                  <a:gd name="T17" fmla="*/ 44 h 3390"/>
                  <a:gd name="T18" fmla="*/ 0 w 4896"/>
                  <a:gd name="T19" fmla="*/ 25 h 3390"/>
                  <a:gd name="T20" fmla="*/ 0 w 4896"/>
                  <a:gd name="T21" fmla="*/ 0 h 3390"/>
                  <a:gd name="T22" fmla="*/ 229 w 4896"/>
                  <a:gd name="T23" fmla="*/ 131 h 3390"/>
                  <a:gd name="T24" fmla="*/ 229 w 4896"/>
                  <a:gd name="T25" fmla="*/ 158 h 339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896"/>
                  <a:gd name="T40" fmla="*/ 0 h 3390"/>
                  <a:gd name="T41" fmla="*/ 4896 w 4896"/>
                  <a:gd name="T42" fmla="*/ 3390 h 339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896" h="3390">
                    <a:moveTo>
                      <a:pt x="4896" y="3390"/>
                    </a:moveTo>
                    <a:lnTo>
                      <a:pt x="4190" y="2967"/>
                    </a:lnTo>
                    <a:lnTo>
                      <a:pt x="4190" y="2817"/>
                    </a:lnTo>
                    <a:lnTo>
                      <a:pt x="4042" y="2732"/>
                    </a:lnTo>
                    <a:lnTo>
                      <a:pt x="4042" y="2893"/>
                    </a:lnTo>
                    <a:lnTo>
                      <a:pt x="801" y="1032"/>
                    </a:lnTo>
                    <a:lnTo>
                      <a:pt x="812" y="891"/>
                    </a:lnTo>
                    <a:lnTo>
                      <a:pt x="668" y="799"/>
                    </a:lnTo>
                    <a:lnTo>
                      <a:pt x="664" y="957"/>
                    </a:lnTo>
                    <a:lnTo>
                      <a:pt x="0" y="527"/>
                    </a:lnTo>
                    <a:lnTo>
                      <a:pt x="0" y="0"/>
                    </a:lnTo>
                    <a:lnTo>
                      <a:pt x="4896" y="2817"/>
                    </a:lnTo>
                    <a:lnTo>
                      <a:pt x="4896" y="3390"/>
                    </a:lnTo>
                    <a:close/>
                  </a:path>
                </a:pathLst>
              </a:custGeom>
              <a:solidFill>
                <a:srgbClr val="3366FF">
                  <a:alpha val="50195"/>
                </a:srgbClr>
              </a:solidFill>
              <a:ln w="6350">
                <a:solidFill>
                  <a:srgbClr val="800000"/>
                </a:solidFill>
                <a:round/>
                <a:headEnd/>
                <a:tailEnd/>
              </a:ln>
            </p:spPr>
            <p:txBody>
              <a:bodyPr/>
              <a:lstStyle/>
              <a:p>
                <a:endParaRPr lang="en-US"/>
              </a:p>
            </p:txBody>
          </p:sp>
          <p:sp>
            <p:nvSpPr>
              <p:cNvPr id="11168" name="Freeform 415"/>
              <p:cNvSpPr>
                <a:spLocks noChangeAspect="1"/>
              </p:cNvSpPr>
              <p:nvPr/>
            </p:nvSpPr>
            <p:spPr bwMode="auto">
              <a:xfrm>
                <a:off x="5797" y="7550"/>
                <a:ext cx="656" cy="692"/>
              </a:xfrm>
              <a:custGeom>
                <a:avLst/>
                <a:gdLst>
                  <a:gd name="T0" fmla="*/ 0 w 1092"/>
                  <a:gd name="T1" fmla="*/ 25 h 1153"/>
                  <a:gd name="T2" fmla="*/ 26 w 1092"/>
                  <a:gd name="T3" fmla="*/ 0 h 1153"/>
                  <a:gd name="T4" fmla="*/ 51 w 1092"/>
                  <a:gd name="T5" fmla="*/ 15 h 1153"/>
                  <a:gd name="T6" fmla="*/ 51 w 1092"/>
                  <a:gd name="T7" fmla="*/ 53 h 1153"/>
                  <a:gd name="T8" fmla="*/ 0 w 1092"/>
                  <a:gd name="T9" fmla="*/ 25 h 1153"/>
                  <a:gd name="T10" fmla="*/ 0 60000 65536"/>
                  <a:gd name="T11" fmla="*/ 0 60000 65536"/>
                  <a:gd name="T12" fmla="*/ 0 60000 65536"/>
                  <a:gd name="T13" fmla="*/ 0 60000 65536"/>
                  <a:gd name="T14" fmla="*/ 0 60000 65536"/>
                  <a:gd name="T15" fmla="*/ 0 w 1092"/>
                  <a:gd name="T16" fmla="*/ 0 h 1153"/>
                  <a:gd name="T17" fmla="*/ 1092 w 1092"/>
                  <a:gd name="T18" fmla="*/ 1153 h 1153"/>
                </a:gdLst>
                <a:ahLst/>
                <a:cxnLst>
                  <a:cxn ang="T10">
                    <a:pos x="T0" y="T1"/>
                  </a:cxn>
                  <a:cxn ang="T11">
                    <a:pos x="T2" y="T3"/>
                  </a:cxn>
                  <a:cxn ang="T12">
                    <a:pos x="T4" y="T5"/>
                  </a:cxn>
                  <a:cxn ang="T13">
                    <a:pos x="T6" y="T7"/>
                  </a:cxn>
                  <a:cxn ang="T14">
                    <a:pos x="T8" y="T9"/>
                  </a:cxn>
                </a:cxnLst>
                <a:rect l="T15" t="T16" r="T17" b="T18"/>
                <a:pathLst>
                  <a:path w="1092" h="1153">
                    <a:moveTo>
                      <a:pt x="0" y="536"/>
                    </a:moveTo>
                    <a:lnTo>
                      <a:pt x="548" y="0"/>
                    </a:lnTo>
                    <a:lnTo>
                      <a:pt x="1092" y="324"/>
                    </a:lnTo>
                    <a:lnTo>
                      <a:pt x="1092" y="1153"/>
                    </a:lnTo>
                    <a:lnTo>
                      <a:pt x="0" y="536"/>
                    </a:lnTo>
                    <a:close/>
                  </a:path>
                </a:pathLst>
              </a:custGeom>
              <a:solidFill>
                <a:srgbClr val="FF9DE9">
                  <a:alpha val="50195"/>
                </a:srgbClr>
              </a:solidFill>
              <a:ln w="6350">
                <a:solidFill>
                  <a:srgbClr val="800000"/>
                </a:solidFill>
                <a:round/>
                <a:headEnd/>
                <a:tailEnd/>
              </a:ln>
            </p:spPr>
            <p:txBody>
              <a:bodyPr/>
              <a:lstStyle/>
              <a:p>
                <a:endParaRPr lang="en-US"/>
              </a:p>
            </p:txBody>
          </p:sp>
          <p:sp>
            <p:nvSpPr>
              <p:cNvPr id="11169" name="Freeform 416"/>
              <p:cNvSpPr>
                <a:spLocks noChangeAspect="1"/>
              </p:cNvSpPr>
              <p:nvPr/>
            </p:nvSpPr>
            <p:spPr bwMode="auto">
              <a:xfrm>
                <a:off x="6460" y="7040"/>
                <a:ext cx="145" cy="1313"/>
              </a:xfrm>
              <a:custGeom>
                <a:avLst/>
                <a:gdLst>
                  <a:gd name="T0" fmla="*/ 0 w 242"/>
                  <a:gd name="T1" fmla="*/ 0 h 2188"/>
                  <a:gd name="T2" fmla="*/ 1 w 242"/>
                  <a:gd name="T3" fmla="*/ 95 h 2188"/>
                  <a:gd name="T4" fmla="*/ 11 w 242"/>
                  <a:gd name="T5" fmla="*/ 102 h 2188"/>
                  <a:gd name="T6" fmla="*/ 11 w 242"/>
                  <a:gd name="T7" fmla="*/ 6 h 2188"/>
                  <a:gd name="T8" fmla="*/ 0 w 242"/>
                  <a:gd name="T9" fmla="*/ 0 h 2188"/>
                  <a:gd name="T10" fmla="*/ 0 60000 65536"/>
                  <a:gd name="T11" fmla="*/ 0 60000 65536"/>
                  <a:gd name="T12" fmla="*/ 0 60000 65536"/>
                  <a:gd name="T13" fmla="*/ 0 60000 65536"/>
                  <a:gd name="T14" fmla="*/ 0 60000 65536"/>
                  <a:gd name="T15" fmla="*/ 0 w 242"/>
                  <a:gd name="T16" fmla="*/ 0 h 2188"/>
                  <a:gd name="T17" fmla="*/ 242 w 242"/>
                  <a:gd name="T18" fmla="*/ 2188 h 2188"/>
                </a:gdLst>
                <a:ahLst/>
                <a:cxnLst>
                  <a:cxn ang="T10">
                    <a:pos x="T0" y="T1"/>
                  </a:cxn>
                  <a:cxn ang="T11">
                    <a:pos x="T2" y="T3"/>
                  </a:cxn>
                  <a:cxn ang="T12">
                    <a:pos x="T4" y="T5"/>
                  </a:cxn>
                  <a:cxn ang="T13">
                    <a:pos x="T6" y="T7"/>
                  </a:cxn>
                  <a:cxn ang="T14">
                    <a:pos x="T8" y="T9"/>
                  </a:cxn>
                </a:cxnLst>
                <a:rect l="T15" t="T16" r="T17" b="T18"/>
                <a:pathLst>
                  <a:path w="242" h="2188">
                    <a:moveTo>
                      <a:pt x="0" y="0"/>
                    </a:moveTo>
                    <a:lnTo>
                      <a:pt x="4" y="2036"/>
                    </a:lnTo>
                    <a:lnTo>
                      <a:pt x="242" y="2188"/>
                    </a:lnTo>
                    <a:lnTo>
                      <a:pt x="242" y="136"/>
                    </a:lnTo>
                    <a:lnTo>
                      <a:pt x="0" y="0"/>
                    </a:lnTo>
                    <a:close/>
                  </a:path>
                </a:pathLst>
              </a:custGeom>
              <a:solidFill>
                <a:srgbClr val="FF9900">
                  <a:alpha val="50195"/>
                </a:srgbClr>
              </a:solidFill>
              <a:ln w="6350">
                <a:solidFill>
                  <a:srgbClr val="800000"/>
                </a:solidFill>
                <a:round/>
                <a:headEnd/>
                <a:tailEnd/>
              </a:ln>
            </p:spPr>
            <p:txBody>
              <a:bodyPr/>
              <a:lstStyle/>
              <a:p>
                <a:endParaRPr lang="en-US"/>
              </a:p>
            </p:txBody>
          </p:sp>
          <p:sp>
            <p:nvSpPr>
              <p:cNvPr id="11170" name="Freeform 417"/>
              <p:cNvSpPr>
                <a:spLocks noChangeAspect="1"/>
              </p:cNvSpPr>
              <p:nvPr/>
            </p:nvSpPr>
            <p:spPr bwMode="auto">
              <a:xfrm>
                <a:off x="8684" y="9623"/>
                <a:ext cx="86" cy="379"/>
              </a:xfrm>
              <a:custGeom>
                <a:avLst/>
                <a:gdLst>
                  <a:gd name="T0" fmla="*/ 0 w 142"/>
                  <a:gd name="T1" fmla="*/ 0 h 632"/>
                  <a:gd name="T2" fmla="*/ 7 w 142"/>
                  <a:gd name="T3" fmla="*/ 5 h 632"/>
                  <a:gd name="T4" fmla="*/ 7 w 142"/>
                  <a:gd name="T5" fmla="*/ 29 h 632"/>
                  <a:gd name="T6" fmla="*/ 0 w 142"/>
                  <a:gd name="T7" fmla="*/ 26 h 632"/>
                  <a:gd name="T8" fmla="*/ 0 w 142"/>
                  <a:gd name="T9" fmla="*/ 0 h 632"/>
                  <a:gd name="T10" fmla="*/ 0 60000 65536"/>
                  <a:gd name="T11" fmla="*/ 0 60000 65536"/>
                  <a:gd name="T12" fmla="*/ 0 60000 65536"/>
                  <a:gd name="T13" fmla="*/ 0 60000 65536"/>
                  <a:gd name="T14" fmla="*/ 0 60000 65536"/>
                  <a:gd name="T15" fmla="*/ 0 w 142"/>
                  <a:gd name="T16" fmla="*/ 0 h 632"/>
                  <a:gd name="T17" fmla="*/ 142 w 142"/>
                  <a:gd name="T18" fmla="*/ 632 h 632"/>
                </a:gdLst>
                <a:ahLst/>
                <a:cxnLst>
                  <a:cxn ang="T10">
                    <a:pos x="T0" y="T1"/>
                  </a:cxn>
                  <a:cxn ang="T11">
                    <a:pos x="T2" y="T3"/>
                  </a:cxn>
                  <a:cxn ang="T12">
                    <a:pos x="T4" y="T5"/>
                  </a:cxn>
                  <a:cxn ang="T13">
                    <a:pos x="T6" y="T7"/>
                  </a:cxn>
                  <a:cxn ang="T14">
                    <a:pos x="T8" y="T9"/>
                  </a:cxn>
                </a:cxnLst>
                <a:rect l="T15" t="T16" r="T17" b="T18"/>
                <a:pathLst>
                  <a:path w="142" h="632">
                    <a:moveTo>
                      <a:pt x="0" y="0"/>
                    </a:moveTo>
                    <a:lnTo>
                      <a:pt x="142" y="97"/>
                    </a:lnTo>
                    <a:lnTo>
                      <a:pt x="137" y="632"/>
                    </a:lnTo>
                    <a:lnTo>
                      <a:pt x="0" y="560"/>
                    </a:lnTo>
                    <a:lnTo>
                      <a:pt x="0" y="0"/>
                    </a:lnTo>
                    <a:close/>
                  </a:path>
                </a:pathLst>
              </a:custGeom>
              <a:solidFill>
                <a:srgbClr val="A6DF9D">
                  <a:alpha val="50195"/>
                </a:srgbClr>
              </a:solidFill>
              <a:ln w="6350">
                <a:solidFill>
                  <a:srgbClr val="800000"/>
                </a:solidFill>
                <a:round/>
                <a:headEnd/>
                <a:tailEnd/>
              </a:ln>
            </p:spPr>
            <p:txBody>
              <a:bodyPr/>
              <a:lstStyle/>
              <a:p>
                <a:endParaRPr lang="en-US"/>
              </a:p>
            </p:txBody>
          </p:sp>
          <p:sp>
            <p:nvSpPr>
              <p:cNvPr id="11171" name="Freeform 418"/>
              <p:cNvSpPr>
                <a:spLocks noChangeAspect="1"/>
              </p:cNvSpPr>
              <p:nvPr/>
            </p:nvSpPr>
            <p:spPr bwMode="auto">
              <a:xfrm>
                <a:off x="6580" y="8457"/>
                <a:ext cx="1177" cy="1007"/>
              </a:xfrm>
              <a:custGeom>
                <a:avLst/>
                <a:gdLst>
                  <a:gd name="T0" fmla="*/ 91 w 1962"/>
                  <a:gd name="T1" fmla="*/ 53 h 1679"/>
                  <a:gd name="T2" fmla="*/ 91 w 1962"/>
                  <a:gd name="T3" fmla="*/ 78 h 1679"/>
                  <a:gd name="T4" fmla="*/ 1 w 1962"/>
                  <a:gd name="T5" fmla="*/ 26 h 1679"/>
                  <a:gd name="T6" fmla="*/ 0 w 1962"/>
                  <a:gd name="T7" fmla="*/ 0 h 1679"/>
                  <a:gd name="T8" fmla="*/ 91 w 1962"/>
                  <a:gd name="T9" fmla="*/ 53 h 1679"/>
                  <a:gd name="T10" fmla="*/ 0 60000 65536"/>
                  <a:gd name="T11" fmla="*/ 0 60000 65536"/>
                  <a:gd name="T12" fmla="*/ 0 60000 65536"/>
                  <a:gd name="T13" fmla="*/ 0 60000 65536"/>
                  <a:gd name="T14" fmla="*/ 0 60000 65536"/>
                  <a:gd name="T15" fmla="*/ 0 w 1962"/>
                  <a:gd name="T16" fmla="*/ 0 h 1679"/>
                  <a:gd name="T17" fmla="*/ 1962 w 1962"/>
                  <a:gd name="T18" fmla="*/ 1679 h 1679"/>
                </a:gdLst>
                <a:ahLst/>
                <a:cxnLst>
                  <a:cxn ang="T10">
                    <a:pos x="T0" y="T1"/>
                  </a:cxn>
                  <a:cxn ang="T11">
                    <a:pos x="T2" y="T3"/>
                  </a:cxn>
                  <a:cxn ang="T12">
                    <a:pos x="T4" y="T5"/>
                  </a:cxn>
                  <a:cxn ang="T13">
                    <a:pos x="T6" y="T7"/>
                  </a:cxn>
                  <a:cxn ang="T14">
                    <a:pos x="T8" y="T9"/>
                  </a:cxn>
                </a:cxnLst>
                <a:rect l="T15" t="T16" r="T17" b="T18"/>
                <a:pathLst>
                  <a:path w="1962" h="1679">
                    <a:moveTo>
                      <a:pt x="1962" y="1128"/>
                    </a:moveTo>
                    <a:lnTo>
                      <a:pt x="1962" y="1679"/>
                    </a:lnTo>
                    <a:lnTo>
                      <a:pt x="9" y="563"/>
                    </a:lnTo>
                    <a:lnTo>
                      <a:pt x="0" y="0"/>
                    </a:lnTo>
                    <a:lnTo>
                      <a:pt x="1962" y="1128"/>
                    </a:lnTo>
                    <a:close/>
                  </a:path>
                </a:pathLst>
              </a:custGeom>
              <a:solidFill>
                <a:srgbClr val="FFFF00">
                  <a:alpha val="50195"/>
                </a:srgbClr>
              </a:solidFill>
              <a:ln w="6350">
                <a:solidFill>
                  <a:srgbClr val="800000"/>
                </a:solidFill>
                <a:round/>
                <a:headEnd/>
                <a:tailEnd/>
              </a:ln>
            </p:spPr>
            <p:txBody>
              <a:bodyPr/>
              <a:lstStyle/>
              <a:p>
                <a:endParaRPr lang="en-US"/>
              </a:p>
            </p:txBody>
          </p:sp>
          <p:sp>
            <p:nvSpPr>
              <p:cNvPr id="11172" name="Freeform 419"/>
              <p:cNvSpPr>
                <a:spLocks noChangeAspect="1"/>
              </p:cNvSpPr>
              <p:nvPr/>
            </p:nvSpPr>
            <p:spPr bwMode="auto">
              <a:xfrm>
                <a:off x="7498" y="8297"/>
                <a:ext cx="167" cy="663"/>
              </a:xfrm>
              <a:custGeom>
                <a:avLst/>
                <a:gdLst>
                  <a:gd name="T0" fmla="*/ 13 w 278"/>
                  <a:gd name="T1" fmla="*/ 52 h 1106"/>
                  <a:gd name="T2" fmla="*/ 0 w 278"/>
                  <a:gd name="T3" fmla="*/ 44 h 1106"/>
                  <a:gd name="T4" fmla="*/ 0 w 278"/>
                  <a:gd name="T5" fmla="*/ 0 h 1106"/>
                  <a:gd name="T6" fmla="*/ 4 w 278"/>
                  <a:gd name="T7" fmla="*/ 2 h 1106"/>
                  <a:gd name="T8" fmla="*/ 5 w 278"/>
                  <a:gd name="T9" fmla="*/ 10 h 1106"/>
                  <a:gd name="T10" fmla="*/ 8 w 278"/>
                  <a:gd name="T11" fmla="*/ 12 h 1106"/>
                  <a:gd name="T12" fmla="*/ 9 w 278"/>
                  <a:gd name="T13" fmla="*/ 5 h 1106"/>
                  <a:gd name="T14" fmla="*/ 13 w 278"/>
                  <a:gd name="T15" fmla="*/ 8 h 1106"/>
                  <a:gd name="T16" fmla="*/ 13 w 278"/>
                  <a:gd name="T17" fmla="*/ 52 h 110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78"/>
                  <a:gd name="T28" fmla="*/ 0 h 1106"/>
                  <a:gd name="T29" fmla="*/ 278 w 278"/>
                  <a:gd name="T30" fmla="*/ 1106 h 110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78" h="1106">
                    <a:moveTo>
                      <a:pt x="278" y="1106"/>
                    </a:moveTo>
                    <a:lnTo>
                      <a:pt x="0" y="944"/>
                    </a:lnTo>
                    <a:lnTo>
                      <a:pt x="0" y="0"/>
                    </a:lnTo>
                    <a:lnTo>
                      <a:pt x="77" y="47"/>
                    </a:lnTo>
                    <a:lnTo>
                      <a:pt x="97" y="210"/>
                    </a:lnTo>
                    <a:lnTo>
                      <a:pt x="185" y="255"/>
                    </a:lnTo>
                    <a:lnTo>
                      <a:pt x="189" y="113"/>
                    </a:lnTo>
                    <a:lnTo>
                      <a:pt x="278" y="162"/>
                    </a:lnTo>
                    <a:lnTo>
                      <a:pt x="278" y="1106"/>
                    </a:lnTo>
                    <a:close/>
                  </a:path>
                </a:pathLst>
              </a:custGeom>
              <a:solidFill>
                <a:srgbClr val="808000">
                  <a:alpha val="50195"/>
                </a:srgbClr>
              </a:solidFill>
              <a:ln w="6350">
                <a:solidFill>
                  <a:srgbClr val="000000"/>
                </a:solidFill>
                <a:round/>
                <a:headEnd/>
                <a:tailEnd/>
              </a:ln>
            </p:spPr>
            <p:txBody>
              <a:bodyPr/>
              <a:lstStyle/>
              <a:p>
                <a:endParaRPr lang="en-US"/>
              </a:p>
            </p:txBody>
          </p:sp>
          <p:grpSp>
            <p:nvGrpSpPr>
              <p:cNvPr id="11173" name="Group 420"/>
              <p:cNvGrpSpPr>
                <a:grpSpLocks noChangeAspect="1"/>
              </p:cNvGrpSpPr>
              <p:nvPr/>
            </p:nvGrpSpPr>
            <p:grpSpPr bwMode="auto">
              <a:xfrm>
                <a:off x="7498" y="8327"/>
                <a:ext cx="183" cy="143"/>
                <a:chOff x="12726" y="9289"/>
                <a:chExt cx="306" cy="239"/>
              </a:xfrm>
            </p:grpSpPr>
            <p:sp>
              <p:nvSpPr>
                <p:cNvPr id="11192" name="Line 421"/>
                <p:cNvSpPr>
                  <a:spLocks noChangeAspect="1" noChangeShapeType="1"/>
                </p:cNvSpPr>
                <p:nvPr/>
              </p:nvSpPr>
              <p:spPr bwMode="auto">
                <a:xfrm rot="1800000">
                  <a:off x="12811" y="9493"/>
                  <a:ext cx="121" cy="0"/>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193" name="Line 422"/>
                <p:cNvSpPr>
                  <a:spLocks noChangeAspect="1" noChangeShapeType="1"/>
                </p:cNvSpPr>
                <p:nvPr/>
              </p:nvSpPr>
              <p:spPr bwMode="auto">
                <a:xfrm flipH="1" flipV="1">
                  <a:off x="12923" y="9358"/>
                  <a:ext cx="0" cy="170"/>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194" name="Line 423"/>
                <p:cNvSpPr>
                  <a:spLocks noChangeAspect="1" noChangeShapeType="1"/>
                </p:cNvSpPr>
                <p:nvPr/>
              </p:nvSpPr>
              <p:spPr bwMode="auto">
                <a:xfrm rot="1800000">
                  <a:off x="12726" y="9289"/>
                  <a:ext cx="113" cy="0"/>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195" name="Line 424"/>
                <p:cNvSpPr>
                  <a:spLocks noChangeAspect="1" noChangeShapeType="1"/>
                </p:cNvSpPr>
                <p:nvPr/>
              </p:nvSpPr>
              <p:spPr bwMode="auto">
                <a:xfrm flipH="1">
                  <a:off x="12831" y="9306"/>
                  <a:ext cx="0" cy="170"/>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196" name="Line 425"/>
                <p:cNvSpPr>
                  <a:spLocks noChangeAspect="1" noChangeShapeType="1"/>
                </p:cNvSpPr>
                <p:nvPr/>
              </p:nvSpPr>
              <p:spPr bwMode="auto">
                <a:xfrm rot="1800000">
                  <a:off x="12919" y="9396"/>
                  <a:ext cx="113" cy="0"/>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174" name="Line 426"/>
              <p:cNvSpPr>
                <a:spLocks noChangeAspect="1" noChangeShapeType="1"/>
              </p:cNvSpPr>
              <p:nvPr/>
            </p:nvSpPr>
            <p:spPr bwMode="auto">
              <a:xfrm>
                <a:off x="7580" y="7611"/>
                <a:ext cx="0" cy="799"/>
              </a:xfrm>
              <a:prstGeom prst="line">
                <a:avLst/>
              </a:prstGeom>
              <a:noFill/>
              <a:ln w="19050">
                <a:solidFill>
                  <a:srgbClr val="339966"/>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175" name="Freeform 427"/>
              <p:cNvSpPr>
                <a:spLocks noChangeAspect="1"/>
              </p:cNvSpPr>
              <p:nvPr/>
            </p:nvSpPr>
            <p:spPr bwMode="auto">
              <a:xfrm>
                <a:off x="7678" y="8580"/>
                <a:ext cx="881" cy="879"/>
              </a:xfrm>
              <a:custGeom>
                <a:avLst/>
                <a:gdLst>
                  <a:gd name="T0" fmla="*/ 68 w 1468"/>
                  <a:gd name="T1" fmla="*/ 68 h 1465"/>
                  <a:gd name="T2" fmla="*/ 1 w 1468"/>
                  <a:gd name="T3" fmla="*/ 29 h 1465"/>
                  <a:gd name="T4" fmla="*/ 0 w 1468"/>
                  <a:gd name="T5" fmla="*/ 0 h 1465"/>
                  <a:gd name="T6" fmla="*/ 68 w 1468"/>
                  <a:gd name="T7" fmla="*/ 39 h 1465"/>
                  <a:gd name="T8" fmla="*/ 68 w 1468"/>
                  <a:gd name="T9" fmla="*/ 68 h 1465"/>
                  <a:gd name="T10" fmla="*/ 0 60000 65536"/>
                  <a:gd name="T11" fmla="*/ 0 60000 65536"/>
                  <a:gd name="T12" fmla="*/ 0 60000 65536"/>
                  <a:gd name="T13" fmla="*/ 0 60000 65536"/>
                  <a:gd name="T14" fmla="*/ 0 60000 65536"/>
                  <a:gd name="T15" fmla="*/ 0 w 1468"/>
                  <a:gd name="T16" fmla="*/ 0 h 1465"/>
                  <a:gd name="T17" fmla="*/ 1468 w 1468"/>
                  <a:gd name="T18" fmla="*/ 1465 h 1465"/>
                </a:gdLst>
                <a:ahLst/>
                <a:cxnLst>
                  <a:cxn ang="T10">
                    <a:pos x="T0" y="T1"/>
                  </a:cxn>
                  <a:cxn ang="T11">
                    <a:pos x="T2" y="T3"/>
                  </a:cxn>
                  <a:cxn ang="T12">
                    <a:pos x="T4" y="T5"/>
                  </a:cxn>
                  <a:cxn ang="T13">
                    <a:pos x="T6" y="T7"/>
                  </a:cxn>
                  <a:cxn ang="T14">
                    <a:pos x="T8" y="T9"/>
                  </a:cxn>
                </a:cxnLst>
                <a:rect l="T15" t="T16" r="T17" b="T18"/>
                <a:pathLst>
                  <a:path w="1468" h="1465">
                    <a:moveTo>
                      <a:pt x="1468" y="1465"/>
                    </a:moveTo>
                    <a:lnTo>
                      <a:pt x="4" y="627"/>
                    </a:lnTo>
                    <a:lnTo>
                      <a:pt x="0" y="0"/>
                    </a:lnTo>
                    <a:lnTo>
                      <a:pt x="1468" y="845"/>
                    </a:lnTo>
                    <a:lnTo>
                      <a:pt x="1468" y="1465"/>
                    </a:lnTo>
                    <a:close/>
                  </a:path>
                </a:pathLst>
              </a:custGeom>
              <a:solidFill>
                <a:srgbClr val="FFF16B">
                  <a:alpha val="50195"/>
                </a:srgbClr>
              </a:solidFill>
              <a:ln w="6350">
                <a:solidFill>
                  <a:srgbClr val="800000"/>
                </a:solidFill>
                <a:round/>
                <a:headEnd/>
                <a:tailEnd/>
              </a:ln>
            </p:spPr>
            <p:txBody>
              <a:bodyPr/>
              <a:lstStyle/>
              <a:p>
                <a:endParaRPr lang="en-US"/>
              </a:p>
            </p:txBody>
          </p:sp>
          <p:sp>
            <p:nvSpPr>
              <p:cNvPr id="11176" name="Freeform 428"/>
              <p:cNvSpPr>
                <a:spLocks noChangeAspect="1"/>
              </p:cNvSpPr>
              <p:nvPr/>
            </p:nvSpPr>
            <p:spPr bwMode="auto">
              <a:xfrm>
                <a:off x="6462" y="6874"/>
                <a:ext cx="1203" cy="838"/>
              </a:xfrm>
              <a:custGeom>
                <a:avLst/>
                <a:gdLst>
                  <a:gd name="T0" fmla="*/ 0 w 1960"/>
                  <a:gd name="T1" fmla="*/ 0 h 1396"/>
                  <a:gd name="T2" fmla="*/ 0 w 1960"/>
                  <a:gd name="T3" fmla="*/ 13 h 1396"/>
                  <a:gd name="T4" fmla="*/ 93 w 1960"/>
                  <a:gd name="T5" fmla="*/ 60 h 1396"/>
                  <a:gd name="T6" fmla="*/ 93 w 1960"/>
                  <a:gd name="T7" fmla="*/ 53 h 1396"/>
                  <a:gd name="T8" fmla="*/ 100 w 1960"/>
                  <a:gd name="T9" fmla="*/ 55 h 1396"/>
                  <a:gd name="T10" fmla="*/ 99 w 1960"/>
                  <a:gd name="T11" fmla="*/ 62 h 1396"/>
                  <a:gd name="T12" fmla="*/ 105 w 1960"/>
                  <a:gd name="T13" fmla="*/ 65 h 1396"/>
                  <a:gd name="T14" fmla="*/ 105 w 1960"/>
                  <a:gd name="T15" fmla="*/ 53 h 1396"/>
                  <a:gd name="T16" fmla="*/ 0 w 1960"/>
                  <a:gd name="T17" fmla="*/ 0 h 139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960"/>
                  <a:gd name="T28" fmla="*/ 0 h 1396"/>
                  <a:gd name="T29" fmla="*/ 1960 w 1960"/>
                  <a:gd name="T30" fmla="*/ 1396 h 139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960" h="1396">
                    <a:moveTo>
                      <a:pt x="0" y="0"/>
                    </a:moveTo>
                    <a:lnTo>
                      <a:pt x="0" y="283"/>
                    </a:lnTo>
                    <a:lnTo>
                      <a:pt x="1745" y="1279"/>
                    </a:lnTo>
                    <a:lnTo>
                      <a:pt x="1745" y="1121"/>
                    </a:lnTo>
                    <a:lnTo>
                      <a:pt x="1865" y="1180"/>
                    </a:lnTo>
                    <a:lnTo>
                      <a:pt x="1857" y="1339"/>
                    </a:lnTo>
                    <a:lnTo>
                      <a:pt x="1960" y="1396"/>
                    </a:lnTo>
                    <a:lnTo>
                      <a:pt x="1960" y="1121"/>
                    </a:lnTo>
                    <a:lnTo>
                      <a:pt x="0" y="0"/>
                    </a:lnTo>
                    <a:close/>
                  </a:path>
                </a:pathLst>
              </a:custGeom>
              <a:solidFill>
                <a:srgbClr val="FF9900">
                  <a:alpha val="50195"/>
                </a:srgbClr>
              </a:solidFill>
              <a:ln w="6350">
                <a:solidFill>
                  <a:srgbClr val="800000"/>
                </a:solidFill>
                <a:round/>
                <a:headEnd/>
                <a:tailEnd/>
              </a:ln>
            </p:spPr>
            <p:txBody>
              <a:bodyPr/>
              <a:lstStyle/>
              <a:p>
                <a:endParaRPr lang="en-US"/>
              </a:p>
            </p:txBody>
          </p:sp>
          <p:sp>
            <p:nvSpPr>
              <p:cNvPr id="11177" name="Line 429"/>
              <p:cNvSpPr>
                <a:spLocks noChangeAspect="1" noChangeShapeType="1"/>
              </p:cNvSpPr>
              <p:nvPr/>
            </p:nvSpPr>
            <p:spPr bwMode="auto">
              <a:xfrm rot="10800000" flipH="1">
                <a:off x="6458" y="6870"/>
                <a:ext cx="0" cy="170"/>
              </a:xfrm>
              <a:prstGeom prst="line">
                <a:avLst/>
              </a:prstGeom>
              <a:noFill/>
              <a:ln w="6350">
                <a:solidFill>
                  <a:srgbClr val="8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178" name="Freeform 430"/>
              <p:cNvSpPr>
                <a:spLocks noChangeAspect="1"/>
              </p:cNvSpPr>
              <p:nvPr/>
            </p:nvSpPr>
            <p:spPr bwMode="auto">
              <a:xfrm>
                <a:off x="5579" y="8094"/>
                <a:ext cx="688" cy="909"/>
              </a:xfrm>
              <a:custGeom>
                <a:avLst/>
                <a:gdLst>
                  <a:gd name="T0" fmla="*/ 8 w 1148"/>
                  <a:gd name="T1" fmla="*/ 3 h 1516"/>
                  <a:gd name="T2" fmla="*/ 17 w 1148"/>
                  <a:gd name="T3" fmla="*/ 0 h 1516"/>
                  <a:gd name="T4" fmla="*/ 26 w 1148"/>
                  <a:gd name="T5" fmla="*/ 3 h 1516"/>
                  <a:gd name="T6" fmla="*/ 35 w 1148"/>
                  <a:gd name="T7" fmla="*/ 9 h 1516"/>
                  <a:gd name="T8" fmla="*/ 42 w 1148"/>
                  <a:gd name="T9" fmla="*/ 17 h 1516"/>
                  <a:gd name="T10" fmla="*/ 49 w 1148"/>
                  <a:gd name="T11" fmla="*/ 30 h 1516"/>
                  <a:gd name="T12" fmla="*/ 53 w 1148"/>
                  <a:gd name="T13" fmla="*/ 44 h 1516"/>
                  <a:gd name="T14" fmla="*/ 53 w 1148"/>
                  <a:gd name="T15" fmla="*/ 53 h 1516"/>
                  <a:gd name="T16" fmla="*/ 51 w 1148"/>
                  <a:gd name="T17" fmla="*/ 64 h 1516"/>
                  <a:gd name="T18" fmla="*/ 46 w 1148"/>
                  <a:gd name="T19" fmla="*/ 69 h 1516"/>
                  <a:gd name="T20" fmla="*/ 39 w 1148"/>
                  <a:gd name="T21" fmla="*/ 71 h 1516"/>
                  <a:gd name="T22" fmla="*/ 33 w 1148"/>
                  <a:gd name="T23" fmla="*/ 69 h 1516"/>
                  <a:gd name="T24" fmla="*/ 26 w 1148"/>
                  <a:gd name="T25" fmla="*/ 67 h 1516"/>
                  <a:gd name="T26" fmla="*/ 21 w 1148"/>
                  <a:gd name="T27" fmla="*/ 64 h 1516"/>
                  <a:gd name="T28" fmla="*/ 14 w 1148"/>
                  <a:gd name="T29" fmla="*/ 57 h 1516"/>
                  <a:gd name="T30" fmla="*/ 8 w 1148"/>
                  <a:gd name="T31" fmla="*/ 49 h 1516"/>
                  <a:gd name="T32" fmla="*/ 3 w 1148"/>
                  <a:gd name="T33" fmla="*/ 40 h 1516"/>
                  <a:gd name="T34" fmla="*/ 1 w 1148"/>
                  <a:gd name="T35" fmla="*/ 29 h 1516"/>
                  <a:gd name="T36" fmla="*/ 0 w 1148"/>
                  <a:gd name="T37" fmla="*/ 17 h 1516"/>
                  <a:gd name="T38" fmla="*/ 2 w 1148"/>
                  <a:gd name="T39" fmla="*/ 10 h 1516"/>
                  <a:gd name="T40" fmla="*/ 6 w 1148"/>
                  <a:gd name="T41" fmla="*/ 5 h 1516"/>
                  <a:gd name="T42" fmla="*/ 8 w 1148"/>
                  <a:gd name="T43" fmla="*/ 3 h 151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148"/>
                  <a:gd name="T67" fmla="*/ 0 h 1516"/>
                  <a:gd name="T68" fmla="*/ 1148 w 1148"/>
                  <a:gd name="T69" fmla="*/ 1516 h 151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148" h="1516">
                    <a:moveTo>
                      <a:pt x="176" y="61"/>
                    </a:moveTo>
                    <a:lnTo>
                      <a:pt x="352" y="0"/>
                    </a:lnTo>
                    <a:lnTo>
                      <a:pt x="560" y="65"/>
                    </a:lnTo>
                    <a:lnTo>
                      <a:pt x="744" y="193"/>
                    </a:lnTo>
                    <a:lnTo>
                      <a:pt x="899" y="361"/>
                    </a:lnTo>
                    <a:lnTo>
                      <a:pt x="1051" y="638"/>
                    </a:lnTo>
                    <a:lnTo>
                      <a:pt x="1148" y="933"/>
                    </a:lnTo>
                    <a:lnTo>
                      <a:pt x="1148" y="1145"/>
                    </a:lnTo>
                    <a:lnTo>
                      <a:pt x="1092" y="1380"/>
                    </a:lnTo>
                    <a:lnTo>
                      <a:pt x="978" y="1489"/>
                    </a:lnTo>
                    <a:lnTo>
                      <a:pt x="841" y="1516"/>
                    </a:lnTo>
                    <a:lnTo>
                      <a:pt x="705" y="1489"/>
                    </a:lnTo>
                    <a:lnTo>
                      <a:pt x="560" y="1449"/>
                    </a:lnTo>
                    <a:lnTo>
                      <a:pt x="461" y="1380"/>
                    </a:lnTo>
                    <a:lnTo>
                      <a:pt x="293" y="1229"/>
                    </a:lnTo>
                    <a:lnTo>
                      <a:pt x="172" y="1057"/>
                    </a:lnTo>
                    <a:lnTo>
                      <a:pt x="68" y="865"/>
                    </a:lnTo>
                    <a:lnTo>
                      <a:pt x="4" y="621"/>
                    </a:lnTo>
                    <a:lnTo>
                      <a:pt x="0" y="381"/>
                    </a:lnTo>
                    <a:lnTo>
                      <a:pt x="52" y="205"/>
                    </a:lnTo>
                    <a:lnTo>
                      <a:pt x="136" y="109"/>
                    </a:lnTo>
                    <a:lnTo>
                      <a:pt x="176" y="6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round/>
                    <a:headEnd/>
                    <a:tailEnd/>
                  </a14:hiddenLine>
                </a:ext>
              </a:extLst>
            </p:spPr>
            <p:txBody>
              <a:bodyPr/>
              <a:lstStyle/>
              <a:p>
                <a:endParaRPr lang="en-US"/>
              </a:p>
            </p:txBody>
          </p:sp>
          <p:sp>
            <p:nvSpPr>
              <p:cNvPr id="11179" name="Freeform 431"/>
              <p:cNvSpPr>
                <a:spLocks noChangeAspect="1"/>
              </p:cNvSpPr>
              <p:nvPr/>
            </p:nvSpPr>
            <p:spPr bwMode="auto">
              <a:xfrm>
                <a:off x="7680" y="8227"/>
                <a:ext cx="872" cy="833"/>
              </a:xfrm>
              <a:custGeom>
                <a:avLst/>
                <a:gdLst>
                  <a:gd name="T0" fmla="*/ 872 w 872"/>
                  <a:gd name="T1" fmla="*/ 833 h 833"/>
                  <a:gd name="T2" fmla="*/ 0 w 872"/>
                  <a:gd name="T3" fmla="*/ 329 h 833"/>
                  <a:gd name="T4" fmla="*/ 1 w 872"/>
                  <a:gd name="T5" fmla="*/ 0 h 833"/>
                  <a:gd name="T6" fmla="*/ 872 w 872"/>
                  <a:gd name="T7" fmla="*/ 481 h 833"/>
                  <a:gd name="T8" fmla="*/ 872 w 872"/>
                  <a:gd name="T9" fmla="*/ 833 h 833"/>
                  <a:gd name="T10" fmla="*/ 0 60000 65536"/>
                  <a:gd name="T11" fmla="*/ 0 60000 65536"/>
                  <a:gd name="T12" fmla="*/ 0 60000 65536"/>
                  <a:gd name="T13" fmla="*/ 0 60000 65536"/>
                  <a:gd name="T14" fmla="*/ 0 60000 65536"/>
                  <a:gd name="T15" fmla="*/ 0 w 872"/>
                  <a:gd name="T16" fmla="*/ 0 h 833"/>
                  <a:gd name="T17" fmla="*/ 872 w 872"/>
                  <a:gd name="T18" fmla="*/ 833 h 833"/>
                </a:gdLst>
                <a:ahLst/>
                <a:cxnLst>
                  <a:cxn ang="T10">
                    <a:pos x="T0" y="T1"/>
                  </a:cxn>
                  <a:cxn ang="T11">
                    <a:pos x="T2" y="T3"/>
                  </a:cxn>
                  <a:cxn ang="T12">
                    <a:pos x="T4" y="T5"/>
                  </a:cxn>
                  <a:cxn ang="T13">
                    <a:pos x="T6" y="T7"/>
                  </a:cxn>
                  <a:cxn ang="T14">
                    <a:pos x="T8" y="T9"/>
                  </a:cxn>
                </a:cxnLst>
                <a:rect l="T15" t="T16" r="T17" b="T18"/>
                <a:pathLst>
                  <a:path w="872" h="833">
                    <a:moveTo>
                      <a:pt x="872" y="833"/>
                    </a:moveTo>
                    <a:lnTo>
                      <a:pt x="0" y="329"/>
                    </a:lnTo>
                    <a:lnTo>
                      <a:pt x="1" y="0"/>
                    </a:lnTo>
                    <a:lnTo>
                      <a:pt x="872" y="481"/>
                    </a:lnTo>
                    <a:lnTo>
                      <a:pt x="872" y="833"/>
                    </a:lnTo>
                    <a:close/>
                  </a:path>
                </a:pathLst>
              </a:custGeom>
              <a:solidFill>
                <a:srgbClr val="FFF16B">
                  <a:alpha val="50195"/>
                </a:srgbClr>
              </a:solidFill>
              <a:ln w="6350">
                <a:solidFill>
                  <a:srgbClr val="800000"/>
                </a:solidFill>
                <a:round/>
                <a:headEnd/>
                <a:tailEnd/>
              </a:ln>
            </p:spPr>
            <p:txBody>
              <a:bodyPr/>
              <a:lstStyle/>
              <a:p>
                <a:endParaRPr lang="en-US"/>
              </a:p>
            </p:txBody>
          </p:sp>
          <p:sp>
            <p:nvSpPr>
              <p:cNvPr id="11180" name="Freeform 432"/>
              <p:cNvSpPr>
                <a:spLocks noChangeAspect="1"/>
              </p:cNvSpPr>
              <p:nvPr/>
            </p:nvSpPr>
            <p:spPr bwMode="auto">
              <a:xfrm>
                <a:off x="8562" y="8888"/>
                <a:ext cx="115" cy="379"/>
              </a:xfrm>
              <a:custGeom>
                <a:avLst/>
                <a:gdLst>
                  <a:gd name="T0" fmla="*/ 0 w 142"/>
                  <a:gd name="T1" fmla="*/ 0 h 632"/>
                  <a:gd name="T2" fmla="*/ 40 w 142"/>
                  <a:gd name="T3" fmla="*/ 5 h 632"/>
                  <a:gd name="T4" fmla="*/ 39 w 142"/>
                  <a:gd name="T5" fmla="*/ 29 h 632"/>
                  <a:gd name="T6" fmla="*/ 0 w 142"/>
                  <a:gd name="T7" fmla="*/ 26 h 632"/>
                  <a:gd name="T8" fmla="*/ 0 w 142"/>
                  <a:gd name="T9" fmla="*/ 0 h 632"/>
                  <a:gd name="T10" fmla="*/ 0 60000 65536"/>
                  <a:gd name="T11" fmla="*/ 0 60000 65536"/>
                  <a:gd name="T12" fmla="*/ 0 60000 65536"/>
                  <a:gd name="T13" fmla="*/ 0 60000 65536"/>
                  <a:gd name="T14" fmla="*/ 0 60000 65536"/>
                  <a:gd name="T15" fmla="*/ 0 w 142"/>
                  <a:gd name="T16" fmla="*/ 0 h 632"/>
                  <a:gd name="T17" fmla="*/ 142 w 142"/>
                  <a:gd name="T18" fmla="*/ 632 h 632"/>
                </a:gdLst>
                <a:ahLst/>
                <a:cxnLst>
                  <a:cxn ang="T10">
                    <a:pos x="T0" y="T1"/>
                  </a:cxn>
                  <a:cxn ang="T11">
                    <a:pos x="T2" y="T3"/>
                  </a:cxn>
                  <a:cxn ang="T12">
                    <a:pos x="T4" y="T5"/>
                  </a:cxn>
                  <a:cxn ang="T13">
                    <a:pos x="T6" y="T7"/>
                  </a:cxn>
                  <a:cxn ang="T14">
                    <a:pos x="T8" y="T9"/>
                  </a:cxn>
                </a:cxnLst>
                <a:rect l="T15" t="T16" r="T17" b="T18"/>
                <a:pathLst>
                  <a:path w="142" h="632">
                    <a:moveTo>
                      <a:pt x="0" y="0"/>
                    </a:moveTo>
                    <a:lnTo>
                      <a:pt x="142" y="97"/>
                    </a:lnTo>
                    <a:lnTo>
                      <a:pt x="137" y="632"/>
                    </a:lnTo>
                    <a:lnTo>
                      <a:pt x="0" y="560"/>
                    </a:lnTo>
                    <a:lnTo>
                      <a:pt x="0" y="0"/>
                    </a:lnTo>
                    <a:close/>
                  </a:path>
                </a:pathLst>
              </a:custGeom>
              <a:solidFill>
                <a:srgbClr val="FF0000">
                  <a:alpha val="50195"/>
                </a:srgbClr>
              </a:solidFill>
              <a:ln w="6350">
                <a:solidFill>
                  <a:srgbClr val="800000"/>
                </a:solidFill>
                <a:round/>
                <a:headEnd/>
                <a:tailEnd/>
              </a:ln>
            </p:spPr>
            <p:txBody>
              <a:bodyPr/>
              <a:lstStyle/>
              <a:p>
                <a:endParaRPr lang="en-US"/>
              </a:p>
            </p:txBody>
          </p:sp>
          <p:grpSp>
            <p:nvGrpSpPr>
              <p:cNvPr id="11181" name="Group 433"/>
              <p:cNvGrpSpPr>
                <a:grpSpLocks noChangeAspect="1"/>
              </p:cNvGrpSpPr>
              <p:nvPr/>
            </p:nvGrpSpPr>
            <p:grpSpPr bwMode="auto">
              <a:xfrm>
                <a:off x="5739" y="7895"/>
                <a:ext cx="722" cy="993"/>
                <a:chOff x="5739" y="7895"/>
                <a:chExt cx="722" cy="993"/>
              </a:xfrm>
            </p:grpSpPr>
            <p:sp>
              <p:nvSpPr>
                <p:cNvPr id="11188" name="Arc 434"/>
                <p:cNvSpPr>
                  <a:spLocks noChangeAspect="1"/>
                </p:cNvSpPr>
                <p:nvPr/>
              </p:nvSpPr>
              <p:spPr bwMode="auto">
                <a:xfrm rot="-1668526">
                  <a:off x="6035" y="7895"/>
                  <a:ext cx="426" cy="968"/>
                </a:xfrm>
                <a:custGeom>
                  <a:avLst/>
                  <a:gdLst>
                    <a:gd name="T0" fmla="*/ 0 w 32554"/>
                    <a:gd name="T1" fmla="*/ 0 h 43200"/>
                    <a:gd name="T2" fmla="*/ 0 w 32554"/>
                    <a:gd name="T3" fmla="*/ 0 h 43200"/>
                    <a:gd name="T4" fmla="*/ 0 w 32554"/>
                    <a:gd name="T5" fmla="*/ 0 h 43200"/>
                    <a:gd name="T6" fmla="*/ 0 60000 65536"/>
                    <a:gd name="T7" fmla="*/ 0 60000 65536"/>
                    <a:gd name="T8" fmla="*/ 0 60000 65536"/>
                    <a:gd name="T9" fmla="*/ 0 w 32554"/>
                    <a:gd name="T10" fmla="*/ 0 h 43200"/>
                    <a:gd name="T11" fmla="*/ 32554 w 32554"/>
                    <a:gd name="T12" fmla="*/ 43200 h 43200"/>
                  </a:gdLst>
                  <a:ahLst/>
                  <a:cxnLst>
                    <a:cxn ang="T6">
                      <a:pos x="T0" y="T1"/>
                    </a:cxn>
                    <a:cxn ang="T7">
                      <a:pos x="T2" y="T3"/>
                    </a:cxn>
                    <a:cxn ang="T8">
                      <a:pos x="T4" y="T5"/>
                    </a:cxn>
                  </a:cxnLst>
                  <a:rect l="T9" t="T10" r="T11" b="T12"/>
                  <a:pathLst>
                    <a:path w="32554" h="43200" fill="none" extrusionOk="0">
                      <a:moveTo>
                        <a:pt x="-1" y="2983"/>
                      </a:moveTo>
                      <a:cubicBezTo>
                        <a:pt x="3319" y="1030"/>
                        <a:pt x="7101" y="-1"/>
                        <a:pt x="10954" y="0"/>
                      </a:cubicBezTo>
                      <a:cubicBezTo>
                        <a:pt x="22883" y="0"/>
                        <a:pt x="32554" y="9670"/>
                        <a:pt x="32554" y="21600"/>
                      </a:cubicBezTo>
                      <a:cubicBezTo>
                        <a:pt x="32554" y="33529"/>
                        <a:pt x="22883" y="43200"/>
                        <a:pt x="10954" y="43200"/>
                      </a:cubicBezTo>
                      <a:cubicBezTo>
                        <a:pt x="7298" y="43200"/>
                        <a:pt x="3703" y="42272"/>
                        <a:pt x="504" y="40504"/>
                      </a:cubicBezTo>
                    </a:path>
                    <a:path w="32554" h="43200" stroke="0" extrusionOk="0">
                      <a:moveTo>
                        <a:pt x="-1" y="2983"/>
                      </a:moveTo>
                      <a:cubicBezTo>
                        <a:pt x="3319" y="1030"/>
                        <a:pt x="7101" y="-1"/>
                        <a:pt x="10954" y="0"/>
                      </a:cubicBezTo>
                      <a:cubicBezTo>
                        <a:pt x="22883" y="0"/>
                        <a:pt x="32554" y="9670"/>
                        <a:pt x="32554" y="21600"/>
                      </a:cubicBezTo>
                      <a:cubicBezTo>
                        <a:pt x="32554" y="33529"/>
                        <a:pt x="22883" y="43200"/>
                        <a:pt x="10954" y="43200"/>
                      </a:cubicBezTo>
                      <a:cubicBezTo>
                        <a:pt x="7298" y="43200"/>
                        <a:pt x="3703" y="42272"/>
                        <a:pt x="504" y="40504"/>
                      </a:cubicBezTo>
                      <a:lnTo>
                        <a:pt x="10954" y="21600"/>
                      </a:lnTo>
                      <a:lnTo>
                        <a:pt x="-1" y="2983"/>
                      </a:lnTo>
                      <a:close/>
                    </a:path>
                  </a:pathLst>
                </a:custGeom>
                <a:solidFill>
                  <a:srgbClr val="FFCC00">
                    <a:alpha val="50195"/>
                  </a:srgbClr>
                </a:solidFill>
                <a:ln w="6350">
                  <a:solidFill>
                    <a:srgbClr val="000000"/>
                  </a:solidFill>
                  <a:round/>
                  <a:headEnd/>
                  <a:tailEnd/>
                </a:ln>
              </p:spPr>
              <p:txBody>
                <a:bodyPr/>
                <a:lstStyle/>
                <a:p>
                  <a:endParaRPr lang="en-US"/>
                </a:p>
              </p:txBody>
            </p:sp>
            <p:sp>
              <p:nvSpPr>
                <p:cNvPr id="11189" name="Arc 435"/>
                <p:cNvSpPr>
                  <a:spLocks noChangeAspect="1"/>
                </p:cNvSpPr>
                <p:nvPr/>
              </p:nvSpPr>
              <p:spPr bwMode="auto">
                <a:xfrm rot="-1668526">
                  <a:off x="5883" y="7952"/>
                  <a:ext cx="547" cy="936"/>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21599" y="0"/>
                      </a:moveTo>
                      <a:cubicBezTo>
                        <a:pt x="33529" y="0"/>
                        <a:pt x="43200" y="9670"/>
                        <a:pt x="43200" y="21600"/>
                      </a:cubicBezTo>
                      <a:cubicBezTo>
                        <a:pt x="43200" y="33529"/>
                        <a:pt x="33529" y="43200"/>
                        <a:pt x="21600" y="43200"/>
                      </a:cubicBezTo>
                      <a:cubicBezTo>
                        <a:pt x="9670" y="43200"/>
                        <a:pt x="0" y="33529"/>
                        <a:pt x="0" y="21600"/>
                      </a:cubicBezTo>
                      <a:cubicBezTo>
                        <a:pt x="-1" y="12546"/>
                        <a:pt x="5645" y="4453"/>
                        <a:pt x="14142" y="1328"/>
                      </a:cubicBezTo>
                    </a:path>
                    <a:path w="43200" h="43200" stroke="0" extrusionOk="0">
                      <a:moveTo>
                        <a:pt x="21599" y="0"/>
                      </a:moveTo>
                      <a:cubicBezTo>
                        <a:pt x="33529" y="0"/>
                        <a:pt x="43200" y="9670"/>
                        <a:pt x="43200" y="21600"/>
                      </a:cubicBezTo>
                      <a:cubicBezTo>
                        <a:pt x="43200" y="33529"/>
                        <a:pt x="33529" y="43200"/>
                        <a:pt x="21600" y="43200"/>
                      </a:cubicBezTo>
                      <a:cubicBezTo>
                        <a:pt x="9670" y="43200"/>
                        <a:pt x="0" y="33529"/>
                        <a:pt x="0" y="21600"/>
                      </a:cubicBezTo>
                      <a:cubicBezTo>
                        <a:pt x="-1" y="12546"/>
                        <a:pt x="5645" y="4453"/>
                        <a:pt x="14142" y="1328"/>
                      </a:cubicBezTo>
                      <a:lnTo>
                        <a:pt x="21600" y="21600"/>
                      </a:lnTo>
                      <a:lnTo>
                        <a:pt x="21599" y="0"/>
                      </a:lnTo>
                      <a:close/>
                    </a:path>
                  </a:pathLst>
                </a:custGeom>
                <a:solidFill>
                  <a:srgbClr val="FFCC00">
                    <a:alpha val="50195"/>
                  </a:srgbClr>
                </a:solidFill>
                <a:ln w="6350">
                  <a:solidFill>
                    <a:srgbClr val="000000"/>
                  </a:solidFill>
                  <a:round/>
                  <a:headEnd/>
                  <a:tailEnd/>
                </a:ln>
              </p:spPr>
              <p:txBody>
                <a:bodyPr/>
                <a:lstStyle/>
                <a:p>
                  <a:endParaRPr lang="en-US"/>
                </a:p>
              </p:txBody>
            </p:sp>
            <p:sp>
              <p:nvSpPr>
                <p:cNvPr id="11190" name="Arc 436"/>
                <p:cNvSpPr>
                  <a:spLocks noChangeAspect="1"/>
                </p:cNvSpPr>
                <p:nvPr/>
              </p:nvSpPr>
              <p:spPr bwMode="auto">
                <a:xfrm rot="-1668526">
                  <a:off x="6096" y="8324"/>
                  <a:ext cx="111" cy="187"/>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21599" y="0"/>
                      </a:moveTo>
                      <a:cubicBezTo>
                        <a:pt x="33529" y="0"/>
                        <a:pt x="43200" y="9670"/>
                        <a:pt x="43200" y="21600"/>
                      </a:cubicBezTo>
                      <a:cubicBezTo>
                        <a:pt x="43200" y="33529"/>
                        <a:pt x="33529" y="43200"/>
                        <a:pt x="21600" y="43200"/>
                      </a:cubicBezTo>
                      <a:cubicBezTo>
                        <a:pt x="9670" y="43200"/>
                        <a:pt x="0" y="33529"/>
                        <a:pt x="0" y="21600"/>
                      </a:cubicBezTo>
                      <a:cubicBezTo>
                        <a:pt x="-1" y="12158"/>
                        <a:pt x="6132" y="3811"/>
                        <a:pt x="15141" y="988"/>
                      </a:cubicBezTo>
                    </a:path>
                    <a:path w="43200" h="43200" stroke="0" extrusionOk="0">
                      <a:moveTo>
                        <a:pt x="21599" y="0"/>
                      </a:moveTo>
                      <a:cubicBezTo>
                        <a:pt x="33529" y="0"/>
                        <a:pt x="43200" y="9670"/>
                        <a:pt x="43200" y="21600"/>
                      </a:cubicBezTo>
                      <a:cubicBezTo>
                        <a:pt x="43200" y="33529"/>
                        <a:pt x="33529" y="43200"/>
                        <a:pt x="21600" y="43200"/>
                      </a:cubicBezTo>
                      <a:cubicBezTo>
                        <a:pt x="9670" y="43200"/>
                        <a:pt x="0" y="33529"/>
                        <a:pt x="0" y="21600"/>
                      </a:cubicBezTo>
                      <a:cubicBezTo>
                        <a:pt x="-1" y="12158"/>
                        <a:pt x="6132" y="3811"/>
                        <a:pt x="15141" y="988"/>
                      </a:cubicBezTo>
                      <a:lnTo>
                        <a:pt x="21600" y="21600"/>
                      </a:lnTo>
                      <a:lnTo>
                        <a:pt x="21599" y="0"/>
                      </a:lnTo>
                      <a:close/>
                    </a:path>
                  </a:pathLst>
                </a:custGeom>
                <a:solidFill>
                  <a:srgbClr val="808080">
                    <a:alpha val="50195"/>
                  </a:srgbClr>
                </a:solidFill>
                <a:ln w="6350">
                  <a:solidFill>
                    <a:srgbClr val="000000"/>
                  </a:solidFill>
                  <a:round/>
                  <a:headEnd/>
                  <a:tailEnd/>
                </a:ln>
              </p:spPr>
              <p:txBody>
                <a:bodyPr/>
                <a:lstStyle/>
                <a:p>
                  <a:endParaRPr lang="en-US"/>
                </a:p>
              </p:txBody>
            </p:sp>
            <p:sp>
              <p:nvSpPr>
                <p:cNvPr id="11191" name="Line 437"/>
                <p:cNvSpPr>
                  <a:spLocks noChangeAspect="1" noChangeShapeType="1"/>
                </p:cNvSpPr>
                <p:nvPr/>
              </p:nvSpPr>
              <p:spPr bwMode="auto">
                <a:xfrm>
                  <a:off x="5739" y="8182"/>
                  <a:ext cx="0" cy="10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182" name="Arc 438"/>
              <p:cNvSpPr>
                <a:spLocks noChangeAspect="1"/>
              </p:cNvSpPr>
              <p:nvPr/>
            </p:nvSpPr>
            <p:spPr bwMode="auto">
              <a:xfrm rot="1855976">
                <a:off x="8603" y="9024"/>
                <a:ext cx="189" cy="200"/>
              </a:xfrm>
              <a:custGeom>
                <a:avLst/>
                <a:gdLst>
                  <a:gd name="T0" fmla="*/ 0 w 28112"/>
                  <a:gd name="T1" fmla="*/ 0 h 38539"/>
                  <a:gd name="T2" fmla="*/ 0 w 28112"/>
                  <a:gd name="T3" fmla="*/ 0 h 38539"/>
                  <a:gd name="T4" fmla="*/ 0 w 28112"/>
                  <a:gd name="T5" fmla="*/ 0 h 38539"/>
                  <a:gd name="T6" fmla="*/ 0 60000 65536"/>
                  <a:gd name="T7" fmla="*/ 0 60000 65536"/>
                  <a:gd name="T8" fmla="*/ 0 60000 65536"/>
                  <a:gd name="T9" fmla="*/ 0 w 28112"/>
                  <a:gd name="T10" fmla="*/ 0 h 38539"/>
                  <a:gd name="T11" fmla="*/ 28112 w 28112"/>
                  <a:gd name="T12" fmla="*/ 38539 h 38539"/>
                </a:gdLst>
                <a:ahLst/>
                <a:cxnLst>
                  <a:cxn ang="T6">
                    <a:pos x="T0" y="T1"/>
                  </a:cxn>
                  <a:cxn ang="T7">
                    <a:pos x="T2" y="T3"/>
                  </a:cxn>
                  <a:cxn ang="T8">
                    <a:pos x="T4" y="T5"/>
                  </a:cxn>
                </a:cxnLst>
                <a:rect l="T9" t="T10" r="T11" b="T12"/>
                <a:pathLst>
                  <a:path w="28112" h="38539" fill="none" extrusionOk="0">
                    <a:moveTo>
                      <a:pt x="-1" y="1005"/>
                    </a:moveTo>
                    <a:cubicBezTo>
                      <a:pt x="2106" y="338"/>
                      <a:pt x="4302" y="-1"/>
                      <a:pt x="6512" y="0"/>
                    </a:cubicBezTo>
                    <a:cubicBezTo>
                      <a:pt x="18441" y="0"/>
                      <a:pt x="28112" y="9670"/>
                      <a:pt x="28112" y="21600"/>
                    </a:cubicBezTo>
                    <a:cubicBezTo>
                      <a:pt x="28112" y="28202"/>
                      <a:pt x="25091" y="34443"/>
                      <a:pt x="19913" y="38539"/>
                    </a:cubicBezTo>
                  </a:path>
                  <a:path w="28112" h="38539" stroke="0" extrusionOk="0">
                    <a:moveTo>
                      <a:pt x="-1" y="1005"/>
                    </a:moveTo>
                    <a:cubicBezTo>
                      <a:pt x="2106" y="338"/>
                      <a:pt x="4302" y="-1"/>
                      <a:pt x="6512" y="0"/>
                    </a:cubicBezTo>
                    <a:cubicBezTo>
                      <a:pt x="18441" y="0"/>
                      <a:pt x="28112" y="9670"/>
                      <a:pt x="28112" y="21600"/>
                    </a:cubicBezTo>
                    <a:cubicBezTo>
                      <a:pt x="28112" y="28202"/>
                      <a:pt x="25091" y="34443"/>
                      <a:pt x="19913" y="38539"/>
                    </a:cubicBezTo>
                    <a:lnTo>
                      <a:pt x="6512" y="21600"/>
                    </a:lnTo>
                    <a:lnTo>
                      <a:pt x="-1" y="1005"/>
                    </a:lnTo>
                    <a:close/>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183" name="Group 439"/>
              <p:cNvGrpSpPr>
                <a:grpSpLocks noChangeAspect="1"/>
              </p:cNvGrpSpPr>
              <p:nvPr/>
            </p:nvGrpSpPr>
            <p:grpSpPr bwMode="auto">
              <a:xfrm>
                <a:off x="7738" y="9040"/>
                <a:ext cx="722" cy="993"/>
                <a:chOff x="5739" y="7895"/>
                <a:chExt cx="722" cy="993"/>
              </a:xfrm>
            </p:grpSpPr>
            <p:sp>
              <p:nvSpPr>
                <p:cNvPr id="11184" name="Arc 440"/>
                <p:cNvSpPr>
                  <a:spLocks noChangeAspect="1"/>
                </p:cNvSpPr>
                <p:nvPr/>
              </p:nvSpPr>
              <p:spPr bwMode="auto">
                <a:xfrm rot="-1668526">
                  <a:off x="6035" y="7895"/>
                  <a:ext cx="426" cy="968"/>
                </a:xfrm>
                <a:custGeom>
                  <a:avLst/>
                  <a:gdLst>
                    <a:gd name="T0" fmla="*/ 0 w 32554"/>
                    <a:gd name="T1" fmla="*/ 0 h 43200"/>
                    <a:gd name="T2" fmla="*/ 0 w 32554"/>
                    <a:gd name="T3" fmla="*/ 0 h 43200"/>
                    <a:gd name="T4" fmla="*/ 0 w 32554"/>
                    <a:gd name="T5" fmla="*/ 0 h 43200"/>
                    <a:gd name="T6" fmla="*/ 0 60000 65536"/>
                    <a:gd name="T7" fmla="*/ 0 60000 65536"/>
                    <a:gd name="T8" fmla="*/ 0 60000 65536"/>
                    <a:gd name="T9" fmla="*/ 0 w 32554"/>
                    <a:gd name="T10" fmla="*/ 0 h 43200"/>
                    <a:gd name="T11" fmla="*/ 32554 w 32554"/>
                    <a:gd name="T12" fmla="*/ 43200 h 43200"/>
                  </a:gdLst>
                  <a:ahLst/>
                  <a:cxnLst>
                    <a:cxn ang="T6">
                      <a:pos x="T0" y="T1"/>
                    </a:cxn>
                    <a:cxn ang="T7">
                      <a:pos x="T2" y="T3"/>
                    </a:cxn>
                    <a:cxn ang="T8">
                      <a:pos x="T4" y="T5"/>
                    </a:cxn>
                  </a:cxnLst>
                  <a:rect l="T9" t="T10" r="T11" b="T12"/>
                  <a:pathLst>
                    <a:path w="32554" h="43200" fill="none" extrusionOk="0">
                      <a:moveTo>
                        <a:pt x="-1" y="2983"/>
                      </a:moveTo>
                      <a:cubicBezTo>
                        <a:pt x="3319" y="1030"/>
                        <a:pt x="7101" y="-1"/>
                        <a:pt x="10954" y="0"/>
                      </a:cubicBezTo>
                      <a:cubicBezTo>
                        <a:pt x="22883" y="0"/>
                        <a:pt x="32554" y="9670"/>
                        <a:pt x="32554" y="21600"/>
                      </a:cubicBezTo>
                      <a:cubicBezTo>
                        <a:pt x="32554" y="33529"/>
                        <a:pt x="22883" y="43200"/>
                        <a:pt x="10954" y="43200"/>
                      </a:cubicBezTo>
                      <a:cubicBezTo>
                        <a:pt x="7298" y="43200"/>
                        <a:pt x="3703" y="42272"/>
                        <a:pt x="504" y="40504"/>
                      </a:cubicBezTo>
                    </a:path>
                    <a:path w="32554" h="43200" stroke="0" extrusionOk="0">
                      <a:moveTo>
                        <a:pt x="-1" y="2983"/>
                      </a:moveTo>
                      <a:cubicBezTo>
                        <a:pt x="3319" y="1030"/>
                        <a:pt x="7101" y="-1"/>
                        <a:pt x="10954" y="0"/>
                      </a:cubicBezTo>
                      <a:cubicBezTo>
                        <a:pt x="22883" y="0"/>
                        <a:pt x="32554" y="9670"/>
                        <a:pt x="32554" y="21600"/>
                      </a:cubicBezTo>
                      <a:cubicBezTo>
                        <a:pt x="32554" y="33529"/>
                        <a:pt x="22883" y="43200"/>
                        <a:pt x="10954" y="43200"/>
                      </a:cubicBezTo>
                      <a:cubicBezTo>
                        <a:pt x="7298" y="43200"/>
                        <a:pt x="3703" y="42272"/>
                        <a:pt x="504" y="40504"/>
                      </a:cubicBezTo>
                      <a:lnTo>
                        <a:pt x="10954" y="21600"/>
                      </a:lnTo>
                      <a:lnTo>
                        <a:pt x="-1" y="2983"/>
                      </a:lnTo>
                      <a:close/>
                    </a:path>
                  </a:pathLst>
                </a:custGeom>
                <a:solidFill>
                  <a:srgbClr val="FFCC00">
                    <a:alpha val="50195"/>
                  </a:srgbClr>
                </a:solidFill>
                <a:ln w="6350">
                  <a:solidFill>
                    <a:srgbClr val="000000"/>
                  </a:solidFill>
                  <a:round/>
                  <a:headEnd/>
                  <a:tailEnd/>
                </a:ln>
              </p:spPr>
              <p:txBody>
                <a:bodyPr/>
                <a:lstStyle/>
                <a:p>
                  <a:endParaRPr lang="en-US"/>
                </a:p>
              </p:txBody>
            </p:sp>
            <p:sp>
              <p:nvSpPr>
                <p:cNvPr id="11185" name="Arc 441"/>
                <p:cNvSpPr>
                  <a:spLocks noChangeAspect="1"/>
                </p:cNvSpPr>
                <p:nvPr/>
              </p:nvSpPr>
              <p:spPr bwMode="auto">
                <a:xfrm rot="-1668526">
                  <a:off x="5883" y="7952"/>
                  <a:ext cx="547" cy="936"/>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21599" y="0"/>
                      </a:moveTo>
                      <a:cubicBezTo>
                        <a:pt x="33529" y="0"/>
                        <a:pt x="43200" y="9670"/>
                        <a:pt x="43200" y="21600"/>
                      </a:cubicBezTo>
                      <a:cubicBezTo>
                        <a:pt x="43200" y="33529"/>
                        <a:pt x="33529" y="43200"/>
                        <a:pt x="21600" y="43200"/>
                      </a:cubicBezTo>
                      <a:cubicBezTo>
                        <a:pt x="9670" y="43200"/>
                        <a:pt x="0" y="33529"/>
                        <a:pt x="0" y="21600"/>
                      </a:cubicBezTo>
                      <a:cubicBezTo>
                        <a:pt x="-1" y="12546"/>
                        <a:pt x="5645" y="4453"/>
                        <a:pt x="14142" y="1328"/>
                      </a:cubicBezTo>
                    </a:path>
                    <a:path w="43200" h="43200" stroke="0" extrusionOk="0">
                      <a:moveTo>
                        <a:pt x="21599" y="0"/>
                      </a:moveTo>
                      <a:cubicBezTo>
                        <a:pt x="33529" y="0"/>
                        <a:pt x="43200" y="9670"/>
                        <a:pt x="43200" y="21600"/>
                      </a:cubicBezTo>
                      <a:cubicBezTo>
                        <a:pt x="43200" y="33529"/>
                        <a:pt x="33529" y="43200"/>
                        <a:pt x="21600" y="43200"/>
                      </a:cubicBezTo>
                      <a:cubicBezTo>
                        <a:pt x="9670" y="43200"/>
                        <a:pt x="0" y="33529"/>
                        <a:pt x="0" y="21600"/>
                      </a:cubicBezTo>
                      <a:cubicBezTo>
                        <a:pt x="-1" y="12546"/>
                        <a:pt x="5645" y="4453"/>
                        <a:pt x="14142" y="1328"/>
                      </a:cubicBezTo>
                      <a:lnTo>
                        <a:pt x="21600" y="21600"/>
                      </a:lnTo>
                      <a:lnTo>
                        <a:pt x="21599" y="0"/>
                      </a:lnTo>
                      <a:close/>
                    </a:path>
                  </a:pathLst>
                </a:custGeom>
                <a:solidFill>
                  <a:srgbClr val="FFCC00">
                    <a:alpha val="50195"/>
                  </a:srgbClr>
                </a:solidFill>
                <a:ln w="6350">
                  <a:solidFill>
                    <a:srgbClr val="000000"/>
                  </a:solidFill>
                  <a:round/>
                  <a:headEnd/>
                  <a:tailEnd/>
                </a:ln>
              </p:spPr>
              <p:txBody>
                <a:bodyPr/>
                <a:lstStyle/>
                <a:p>
                  <a:endParaRPr lang="en-US"/>
                </a:p>
              </p:txBody>
            </p:sp>
            <p:sp>
              <p:nvSpPr>
                <p:cNvPr id="11186" name="Arc 442"/>
                <p:cNvSpPr>
                  <a:spLocks noChangeAspect="1"/>
                </p:cNvSpPr>
                <p:nvPr/>
              </p:nvSpPr>
              <p:spPr bwMode="auto">
                <a:xfrm rot="-1668526">
                  <a:off x="6096" y="8324"/>
                  <a:ext cx="111" cy="187"/>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21599" y="0"/>
                      </a:moveTo>
                      <a:cubicBezTo>
                        <a:pt x="33529" y="0"/>
                        <a:pt x="43200" y="9670"/>
                        <a:pt x="43200" y="21600"/>
                      </a:cubicBezTo>
                      <a:cubicBezTo>
                        <a:pt x="43200" y="33529"/>
                        <a:pt x="33529" y="43200"/>
                        <a:pt x="21600" y="43200"/>
                      </a:cubicBezTo>
                      <a:cubicBezTo>
                        <a:pt x="9670" y="43200"/>
                        <a:pt x="0" y="33529"/>
                        <a:pt x="0" y="21600"/>
                      </a:cubicBezTo>
                      <a:cubicBezTo>
                        <a:pt x="-1" y="12158"/>
                        <a:pt x="6132" y="3811"/>
                        <a:pt x="15141" y="988"/>
                      </a:cubicBezTo>
                    </a:path>
                    <a:path w="43200" h="43200" stroke="0" extrusionOk="0">
                      <a:moveTo>
                        <a:pt x="21599" y="0"/>
                      </a:moveTo>
                      <a:cubicBezTo>
                        <a:pt x="33529" y="0"/>
                        <a:pt x="43200" y="9670"/>
                        <a:pt x="43200" y="21600"/>
                      </a:cubicBezTo>
                      <a:cubicBezTo>
                        <a:pt x="43200" y="33529"/>
                        <a:pt x="33529" y="43200"/>
                        <a:pt x="21600" y="43200"/>
                      </a:cubicBezTo>
                      <a:cubicBezTo>
                        <a:pt x="9670" y="43200"/>
                        <a:pt x="0" y="33529"/>
                        <a:pt x="0" y="21600"/>
                      </a:cubicBezTo>
                      <a:cubicBezTo>
                        <a:pt x="-1" y="12158"/>
                        <a:pt x="6132" y="3811"/>
                        <a:pt x="15141" y="988"/>
                      </a:cubicBezTo>
                      <a:lnTo>
                        <a:pt x="21600" y="21600"/>
                      </a:lnTo>
                      <a:lnTo>
                        <a:pt x="21599" y="0"/>
                      </a:lnTo>
                      <a:close/>
                    </a:path>
                  </a:pathLst>
                </a:custGeom>
                <a:solidFill>
                  <a:srgbClr val="808080">
                    <a:alpha val="50195"/>
                  </a:srgbClr>
                </a:solidFill>
                <a:ln w="6350">
                  <a:solidFill>
                    <a:srgbClr val="000000"/>
                  </a:solidFill>
                  <a:round/>
                  <a:headEnd/>
                  <a:tailEnd/>
                </a:ln>
              </p:spPr>
              <p:txBody>
                <a:bodyPr/>
                <a:lstStyle/>
                <a:p>
                  <a:endParaRPr lang="en-US"/>
                </a:p>
              </p:txBody>
            </p:sp>
            <p:sp>
              <p:nvSpPr>
                <p:cNvPr id="11187" name="Line 443"/>
                <p:cNvSpPr>
                  <a:spLocks noChangeAspect="1" noChangeShapeType="1"/>
                </p:cNvSpPr>
                <p:nvPr/>
              </p:nvSpPr>
              <p:spPr bwMode="auto">
                <a:xfrm>
                  <a:off x="5739" y="8182"/>
                  <a:ext cx="0" cy="10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grpSp>
        </p:grpSp>
        <p:sp>
          <p:nvSpPr>
            <p:cNvPr id="11102" name="Line 444"/>
            <p:cNvSpPr>
              <a:spLocks noChangeShapeType="1"/>
            </p:cNvSpPr>
            <p:nvPr/>
          </p:nvSpPr>
          <p:spPr bwMode="auto">
            <a:xfrm flipH="1">
              <a:off x="3754" y="939"/>
              <a:ext cx="0" cy="669"/>
            </a:xfrm>
            <a:prstGeom prst="line">
              <a:avLst/>
            </a:prstGeom>
            <a:noFill/>
            <a:ln w="38100">
              <a:solidFill>
                <a:srgbClr val="C0C0C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103" name="Line 445"/>
            <p:cNvSpPr>
              <a:spLocks noChangeAspect="1" noChangeShapeType="1"/>
            </p:cNvSpPr>
            <p:nvPr/>
          </p:nvSpPr>
          <p:spPr bwMode="auto">
            <a:xfrm>
              <a:off x="3754" y="1623"/>
              <a:ext cx="649" cy="427"/>
            </a:xfrm>
            <a:prstGeom prst="line">
              <a:avLst/>
            </a:prstGeom>
            <a:noFill/>
            <a:ln w="38100">
              <a:solidFill>
                <a:srgbClr val="C0C0C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104" name="Line 446"/>
            <p:cNvSpPr>
              <a:spLocks noChangeAspect="1" noChangeShapeType="1"/>
            </p:cNvSpPr>
            <p:nvPr/>
          </p:nvSpPr>
          <p:spPr bwMode="auto">
            <a:xfrm>
              <a:off x="3754" y="952"/>
              <a:ext cx="644" cy="423"/>
            </a:xfrm>
            <a:prstGeom prst="line">
              <a:avLst/>
            </a:prstGeom>
            <a:noFill/>
            <a:ln w="38100">
              <a:solidFill>
                <a:srgbClr val="C0C0C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105" name="Freeform 447"/>
            <p:cNvSpPr>
              <a:spLocks/>
            </p:cNvSpPr>
            <p:nvPr/>
          </p:nvSpPr>
          <p:spPr bwMode="auto">
            <a:xfrm flipH="1">
              <a:off x="3753" y="490"/>
              <a:ext cx="1485" cy="871"/>
            </a:xfrm>
            <a:custGeom>
              <a:avLst/>
              <a:gdLst>
                <a:gd name="T0" fmla="*/ 0 w 3712"/>
                <a:gd name="T1" fmla="*/ 4 h 2176"/>
                <a:gd name="T2" fmla="*/ 7 w 3712"/>
                <a:gd name="T3" fmla="*/ 0 h 2176"/>
                <a:gd name="T4" fmla="*/ 15 w 3712"/>
                <a:gd name="T5" fmla="*/ 5 h 2176"/>
                <a:gd name="T6" fmla="*/ 8 w 3712"/>
                <a:gd name="T7" fmla="*/ 9 h 2176"/>
                <a:gd name="T8" fmla="*/ 0 w 3712"/>
                <a:gd name="T9" fmla="*/ 4 h 2176"/>
                <a:gd name="T10" fmla="*/ 0 60000 65536"/>
                <a:gd name="T11" fmla="*/ 0 60000 65536"/>
                <a:gd name="T12" fmla="*/ 0 60000 65536"/>
                <a:gd name="T13" fmla="*/ 0 60000 65536"/>
                <a:gd name="T14" fmla="*/ 0 60000 65536"/>
                <a:gd name="T15" fmla="*/ 0 w 3712"/>
                <a:gd name="T16" fmla="*/ 0 h 2176"/>
                <a:gd name="T17" fmla="*/ 3712 w 3712"/>
                <a:gd name="T18" fmla="*/ 2176 h 2176"/>
              </a:gdLst>
              <a:ahLst/>
              <a:cxnLst>
                <a:cxn ang="T10">
                  <a:pos x="T0" y="T1"/>
                </a:cxn>
                <a:cxn ang="T11">
                  <a:pos x="T2" y="T3"/>
                </a:cxn>
                <a:cxn ang="T12">
                  <a:pos x="T4" y="T5"/>
                </a:cxn>
                <a:cxn ang="T13">
                  <a:pos x="T6" y="T7"/>
                </a:cxn>
                <a:cxn ang="T14">
                  <a:pos x="T8" y="T9"/>
                </a:cxn>
              </a:cxnLst>
              <a:rect l="T15" t="T16" r="T17" b="T18"/>
              <a:pathLst>
                <a:path w="3712" h="2176">
                  <a:moveTo>
                    <a:pt x="0" y="976"/>
                  </a:moveTo>
                  <a:lnTo>
                    <a:pt x="1712" y="0"/>
                  </a:lnTo>
                  <a:lnTo>
                    <a:pt x="3712" y="1120"/>
                  </a:lnTo>
                  <a:lnTo>
                    <a:pt x="2080" y="2176"/>
                  </a:lnTo>
                  <a:lnTo>
                    <a:pt x="0" y="976"/>
                  </a:lnTo>
                  <a:close/>
                </a:path>
              </a:pathLst>
            </a:custGeom>
            <a:solidFill>
              <a:srgbClr val="E5FFE5">
                <a:alpha val="52940"/>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06" name="Line 448"/>
            <p:cNvSpPr>
              <a:spLocks noChangeAspect="1" noChangeShapeType="1"/>
            </p:cNvSpPr>
            <p:nvPr/>
          </p:nvSpPr>
          <p:spPr bwMode="auto">
            <a:xfrm flipH="1">
              <a:off x="4406" y="888"/>
              <a:ext cx="836" cy="482"/>
            </a:xfrm>
            <a:prstGeom prst="line">
              <a:avLst/>
            </a:prstGeom>
            <a:noFill/>
            <a:ln w="38100">
              <a:solidFill>
                <a:srgbClr val="C0C0C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107" name="Line 449"/>
            <p:cNvSpPr>
              <a:spLocks noChangeAspect="1" noChangeShapeType="1"/>
            </p:cNvSpPr>
            <p:nvPr/>
          </p:nvSpPr>
          <p:spPr bwMode="auto">
            <a:xfrm>
              <a:off x="4565" y="497"/>
              <a:ext cx="679" cy="391"/>
            </a:xfrm>
            <a:prstGeom prst="line">
              <a:avLst/>
            </a:prstGeom>
            <a:noFill/>
            <a:ln w="38100">
              <a:solidFill>
                <a:srgbClr val="C0C0C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108" name="Line 450"/>
            <p:cNvSpPr>
              <a:spLocks noChangeShapeType="1"/>
            </p:cNvSpPr>
            <p:nvPr/>
          </p:nvSpPr>
          <p:spPr bwMode="auto">
            <a:xfrm flipH="1">
              <a:off x="3744" y="487"/>
              <a:ext cx="817" cy="469"/>
            </a:xfrm>
            <a:prstGeom prst="line">
              <a:avLst/>
            </a:prstGeom>
            <a:noFill/>
            <a:ln w="38100">
              <a:solidFill>
                <a:srgbClr val="C0C0C0"/>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1109" name="Group 451"/>
            <p:cNvGrpSpPr>
              <a:grpSpLocks/>
            </p:cNvGrpSpPr>
            <p:nvPr/>
          </p:nvGrpSpPr>
          <p:grpSpPr bwMode="auto">
            <a:xfrm flipH="1">
              <a:off x="4104" y="739"/>
              <a:ext cx="783" cy="426"/>
              <a:chOff x="1769" y="810"/>
              <a:chExt cx="3116" cy="1702"/>
            </a:xfrm>
          </p:grpSpPr>
          <p:sp>
            <p:nvSpPr>
              <p:cNvPr id="11111" name="Line 452"/>
              <p:cNvSpPr>
                <a:spLocks noChangeAspect="1" noChangeShapeType="1"/>
              </p:cNvSpPr>
              <p:nvPr/>
            </p:nvSpPr>
            <p:spPr bwMode="auto">
              <a:xfrm rot="1800000">
                <a:off x="2504" y="1457"/>
                <a:ext cx="2381" cy="0"/>
              </a:xfrm>
              <a:prstGeom prst="line">
                <a:avLst/>
              </a:prstGeom>
              <a:noFill/>
              <a:ln w="6350">
                <a:solidFill>
                  <a:srgbClr val="8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112" name="Freeform 453"/>
              <p:cNvSpPr>
                <a:spLocks noChangeAspect="1"/>
              </p:cNvSpPr>
              <p:nvPr/>
            </p:nvSpPr>
            <p:spPr bwMode="auto">
              <a:xfrm>
                <a:off x="1865" y="858"/>
                <a:ext cx="2857" cy="1654"/>
              </a:xfrm>
              <a:custGeom>
                <a:avLst/>
                <a:gdLst>
                  <a:gd name="T0" fmla="*/ 37 w 6804"/>
                  <a:gd name="T1" fmla="*/ 16 h 3938"/>
                  <a:gd name="T2" fmla="*/ 27 w 6804"/>
                  <a:gd name="T3" fmla="*/ 22 h 3938"/>
                  <a:gd name="T4" fmla="*/ 0 w 6804"/>
                  <a:gd name="T5" fmla="*/ 6 h 3938"/>
                  <a:gd name="T6" fmla="*/ 10 w 6804"/>
                  <a:gd name="T7" fmla="*/ 0 h 3938"/>
                  <a:gd name="T8" fmla="*/ 37 w 6804"/>
                  <a:gd name="T9" fmla="*/ 16 h 3938"/>
                  <a:gd name="T10" fmla="*/ 0 60000 65536"/>
                  <a:gd name="T11" fmla="*/ 0 60000 65536"/>
                  <a:gd name="T12" fmla="*/ 0 60000 65536"/>
                  <a:gd name="T13" fmla="*/ 0 60000 65536"/>
                  <a:gd name="T14" fmla="*/ 0 60000 65536"/>
                  <a:gd name="T15" fmla="*/ 0 w 6804"/>
                  <a:gd name="T16" fmla="*/ 0 h 3938"/>
                  <a:gd name="T17" fmla="*/ 6804 w 6804"/>
                  <a:gd name="T18" fmla="*/ 3938 h 3938"/>
                </a:gdLst>
                <a:ahLst/>
                <a:cxnLst>
                  <a:cxn ang="T10">
                    <a:pos x="T0" y="T1"/>
                  </a:cxn>
                  <a:cxn ang="T11">
                    <a:pos x="T2" y="T3"/>
                  </a:cxn>
                  <a:cxn ang="T12">
                    <a:pos x="T4" y="T5"/>
                  </a:cxn>
                  <a:cxn ang="T13">
                    <a:pos x="T6" y="T7"/>
                  </a:cxn>
                  <a:cxn ang="T14">
                    <a:pos x="T8" y="T9"/>
                  </a:cxn>
                </a:cxnLst>
                <a:rect l="T15" t="T16" r="T17" b="T18"/>
                <a:pathLst>
                  <a:path w="6804" h="3938">
                    <a:moveTo>
                      <a:pt x="6804" y="2829"/>
                    </a:moveTo>
                    <a:lnTo>
                      <a:pt x="4896" y="3938"/>
                    </a:lnTo>
                    <a:lnTo>
                      <a:pt x="0" y="1121"/>
                    </a:lnTo>
                    <a:lnTo>
                      <a:pt x="1919" y="0"/>
                    </a:lnTo>
                    <a:lnTo>
                      <a:pt x="6804" y="2829"/>
                    </a:lnTo>
                    <a:close/>
                  </a:path>
                </a:pathLst>
              </a:custGeom>
              <a:solidFill>
                <a:srgbClr val="9A88FF">
                  <a:alpha val="72940"/>
                </a:srgbClr>
              </a:solidFill>
              <a:ln w="6350">
                <a:solidFill>
                  <a:srgbClr val="800000"/>
                </a:solidFill>
                <a:round/>
                <a:headEnd/>
                <a:tailEnd/>
              </a:ln>
            </p:spPr>
            <p:txBody>
              <a:bodyPr/>
              <a:lstStyle/>
              <a:p>
                <a:endParaRPr lang="en-US"/>
              </a:p>
            </p:txBody>
          </p:sp>
          <p:sp>
            <p:nvSpPr>
              <p:cNvPr id="11113" name="Freeform 454"/>
              <p:cNvSpPr>
                <a:spLocks noChangeAspect="1"/>
              </p:cNvSpPr>
              <p:nvPr/>
            </p:nvSpPr>
            <p:spPr bwMode="auto">
              <a:xfrm>
                <a:off x="4105" y="2173"/>
                <a:ext cx="476" cy="279"/>
              </a:xfrm>
              <a:custGeom>
                <a:avLst/>
                <a:gdLst>
                  <a:gd name="T0" fmla="*/ 1 w 1132"/>
                  <a:gd name="T1" fmla="*/ 4 h 664"/>
                  <a:gd name="T2" fmla="*/ 0 w 1132"/>
                  <a:gd name="T3" fmla="*/ 3 h 664"/>
                  <a:gd name="T4" fmla="*/ 5 w 1132"/>
                  <a:gd name="T5" fmla="*/ 0 h 664"/>
                  <a:gd name="T6" fmla="*/ 6 w 1132"/>
                  <a:gd name="T7" fmla="*/ 0 h 664"/>
                  <a:gd name="T8" fmla="*/ 1 w 1132"/>
                  <a:gd name="T9" fmla="*/ 3 h 664"/>
                  <a:gd name="T10" fmla="*/ 0 60000 65536"/>
                  <a:gd name="T11" fmla="*/ 0 60000 65536"/>
                  <a:gd name="T12" fmla="*/ 0 60000 65536"/>
                  <a:gd name="T13" fmla="*/ 0 60000 65536"/>
                  <a:gd name="T14" fmla="*/ 0 60000 65536"/>
                  <a:gd name="T15" fmla="*/ 0 w 1132"/>
                  <a:gd name="T16" fmla="*/ 0 h 664"/>
                  <a:gd name="T17" fmla="*/ 1132 w 1132"/>
                  <a:gd name="T18" fmla="*/ 664 h 664"/>
                </a:gdLst>
                <a:ahLst/>
                <a:cxnLst>
                  <a:cxn ang="T10">
                    <a:pos x="T0" y="T1"/>
                  </a:cxn>
                  <a:cxn ang="T11">
                    <a:pos x="T2" y="T3"/>
                  </a:cxn>
                  <a:cxn ang="T12">
                    <a:pos x="T4" y="T5"/>
                  </a:cxn>
                  <a:cxn ang="T13">
                    <a:pos x="T6" y="T7"/>
                  </a:cxn>
                  <a:cxn ang="T14">
                    <a:pos x="T8" y="T9"/>
                  </a:cxn>
                </a:cxnLst>
                <a:rect l="T15" t="T16" r="T17" b="T18"/>
                <a:pathLst>
                  <a:path w="1132" h="664">
                    <a:moveTo>
                      <a:pt x="153" y="664"/>
                    </a:moveTo>
                    <a:lnTo>
                      <a:pt x="0" y="551"/>
                    </a:lnTo>
                    <a:lnTo>
                      <a:pt x="968" y="0"/>
                    </a:lnTo>
                    <a:lnTo>
                      <a:pt x="1132" y="83"/>
                    </a:lnTo>
                    <a:lnTo>
                      <a:pt x="142" y="642"/>
                    </a:lnTo>
                  </a:path>
                </a:pathLst>
              </a:custGeom>
              <a:solidFill>
                <a:srgbClr val="A6DF9D">
                  <a:alpha val="72940"/>
                </a:srgbClr>
              </a:solidFill>
              <a:ln w="6350">
                <a:solidFill>
                  <a:srgbClr val="800000"/>
                </a:solidFill>
                <a:round/>
                <a:headEnd/>
                <a:tailEnd/>
              </a:ln>
            </p:spPr>
            <p:txBody>
              <a:bodyPr/>
              <a:lstStyle/>
              <a:p>
                <a:endParaRPr lang="en-US"/>
              </a:p>
            </p:txBody>
          </p:sp>
          <p:sp>
            <p:nvSpPr>
              <p:cNvPr id="11114" name="Line 455"/>
              <p:cNvSpPr>
                <a:spLocks noChangeAspect="1" noChangeShapeType="1"/>
              </p:cNvSpPr>
              <p:nvPr/>
            </p:nvSpPr>
            <p:spPr bwMode="auto">
              <a:xfrm rot="12600000" flipV="1">
                <a:off x="2315" y="1833"/>
                <a:ext cx="958" cy="0"/>
              </a:xfrm>
              <a:prstGeom prst="line">
                <a:avLst/>
              </a:prstGeom>
              <a:noFill/>
              <a:ln w="6350">
                <a:solidFill>
                  <a:srgbClr val="8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115" name="Line 456"/>
              <p:cNvSpPr>
                <a:spLocks noChangeAspect="1" noChangeShapeType="1"/>
              </p:cNvSpPr>
              <p:nvPr/>
            </p:nvSpPr>
            <p:spPr bwMode="auto">
              <a:xfrm rot="3600000" flipH="1">
                <a:off x="2784" y="906"/>
                <a:ext cx="0" cy="914"/>
              </a:xfrm>
              <a:prstGeom prst="line">
                <a:avLst/>
              </a:prstGeom>
              <a:noFill/>
              <a:ln w="6350">
                <a:solidFill>
                  <a:srgbClr val="8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116" name="Line 457"/>
              <p:cNvSpPr>
                <a:spLocks noChangeAspect="1" noChangeShapeType="1"/>
              </p:cNvSpPr>
              <p:nvPr/>
            </p:nvSpPr>
            <p:spPr bwMode="auto">
              <a:xfrm rot="3600000" flipH="1">
                <a:off x="3598" y="1384"/>
                <a:ext cx="0" cy="915"/>
              </a:xfrm>
              <a:prstGeom prst="line">
                <a:avLst/>
              </a:prstGeom>
              <a:noFill/>
              <a:ln w="6350">
                <a:solidFill>
                  <a:srgbClr val="8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117" name="Line 458"/>
              <p:cNvSpPr>
                <a:spLocks noChangeAspect="1" noChangeShapeType="1"/>
              </p:cNvSpPr>
              <p:nvPr/>
            </p:nvSpPr>
            <p:spPr bwMode="auto">
              <a:xfrm rot="12600000" flipV="1">
                <a:off x="3107" y="1373"/>
                <a:ext cx="958" cy="0"/>
              </a:xfrm>
              <a:prstGeom prst="line">
                <a:avLst/>
              </a:prstGeom>
              <a:noFill/>
              <a:ln w="6350">
                <a:solidFill>
                  <a:srgbClr val="800000"/>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1118" name="Group 459"/>
              <p:cNvGrpSpPr>
                <a:grpSpLocks/>
              </p:cNvGrpSpPr>
              <p:nvPr/>
            </p:nvGrpSpPr>
            <p:grpSpPr bwMode="auto">
              <a:xfrm>
                <a:off x="2271" y="1614"/>
                <a:ext cx="1054" cy="540"/>
                <a:chOff x="7448" y="2039"/>
                <a:chExt cx="1054" cy="540"/>
              </a:xfrm>
            </p:grpSpPr>
            <p:sp>
              <p:nvSpPr>
                <p:cNvPr id="11157" name="Freeform 460"/>
                <p:cNvSpPr>
                  <a:spLocks noChangeAspect="1"/>
                </p:cNvSpPr>
                <p:nvPr/>
              </p:nvSpPr>
              <p:spPr bwMode="auto">
                <a:xfrm>
                  <a:off x="7513" y="2039"/>
                  <a:ext cx="924" cy="540"/>
                </a:xfrm>
                <a:custGeom>
                  <a:avLst/>
                  <a:gdLst>
                    <a:gd name="T0" fmla="*/ 11 w 2199"/>
                    <a:gd name="T1" fmla="*/ 7 h 1287"/>
                    <a:gd name="T2" fmla="*/ 0 w 2199"/>
                    <a:gd name="T3" fmla="*/ 1 h 1287"/>
                    <a:gd name="T4" fmla="*/ 1 w 2199"/>
                    <a:gd name="T5" fmla="*/ 0 h 1287"/>
                    <a:gd name="T6" fmla="*/ 12 w 2199"/>
                    <a:gd name="T7" fmla="*/ 6 h 1287"/>
                    <a:gd name="T8" fmla="*/ 11 w 2199"/>
                    <a:gd name="T9" fmla="*/ 7 h 1287"/>
                    <a:gd name="T10" fmla="*/ 0 60000 65536"/>
                    <a:gd name="T11" fmla="*/ 0 60000 65536"/>
                    <a:gd name="T12" fmla="*/ 0 60000 65536"/>
                    <a:gd name="T13" fmla="*/ 0 60000 65536"/>
                    <a:gd name="T14" fmla="*/ 0 60000 65536"/>
                    <a:gd name="T15" fmla="*/ 0 w 2199"/>
                    <a:gd name="T16" fmla="*/ 0 h 1287"/>
                    <a:gd name="T17" fmla="*/ 2199 w 2199"/>
                    <a:gd name="T18" fmla="*/ 1287 h 1287"/>
                  </a:gdLst>
                  <a:ahLst/>
                  <a:cxnLst>
                    <a:cxn ang="T10">
                      <a:pos x="T0" y="T1"/>
                    </a:cxn>
                    <a:cxn ang="T11">
                      <a:pos x="T2" y="T3"/>
                    </a:cxn>
                    <a:cxn ang="T12">
                      <a:pos x="T4" y="T5"/>
                    </a:cxn>
                    <a:cxn ang="T13">
                      <a:pos x="T6" y="T7"/>
                    </a:cxn>
                    <a:cxn ang="T14">
                      <a:pos x="T8" y="T9"/>
                    </a:cxn>
                  </a:cxnLst>
                  <a:rect l="T15" t="T16" r="T17" b="T18"/>
                  <a:pathLst>
                    <a:path w="2199" h="1287">
                      <a:moveTo>
                        <a:pt x="1953" y="1287"/>
                      </a:moveTo>
                      <a:lnTo>
                        <a:pt x="0" y="159"/>
                      </a:lnTo>
                      <a:lnTo>
                        <a:pt x="274" y="0"/>
                      </a:lnTo>
                      <a:lnTo>
                        <a:pt x="2199" y="1139"/>
                      </a:lnTo>
                      <a:lnTo>
                        <a:pt x="1953" y="1287"/>
                      </a:lnTo>
                      <a:close/>
                    </a:path>
                  </a:pathLst>
                </a:custGeom>
                <a:solidFill>
                  <a:srgbClr val="D2D2D2">
                    <a:alpha val="72940"/>
                  </a:srgbClr>
                </a:solidFill>
                <a:ln w="6350">
                  <a:solidFill>
                    <a:srgbClr val="800000"/>
                  </a:solidFill>
                  <a:round/>
                  <a:headEnd/>
                  <a:tailEnd/>
                </a:ln>
              </p:spPr>
              <p:txBody>
                <a:bodyPr/>
                <a:lstStyle/>
                <a:p>
                  <a:endParaRPr lang="en-US"/>
                </a:p>
              </p:txBody>
            </p:sp>
            <p:sp>
              <p:nvSpPr>
                <p:cNvPr id="11158" name="Line 461"/>
                <p:cNvSpPr>
                  <a:spLocks noChangeAspect="1" noChangeShapeType="1"/>
                </p:cNvSpPr>
                <p:nvPr/>
              </p:nvSpPr>
              <p:spPr bwMode="auto">
                <a:xfrm rot="1800000">
                  <a:off x="7448" y="2342"/>
                  <a:ext cx="953" cy="0"/>
                </a:xfrm>
                <a:prstGeom prst="line">
                  <a:avLst/>
                </a:prstGeom>
                <a:noFill/>
                <a:ln w="6350">
                  <a:solidFill>
                    <a:srgbClr val="8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159" name="Line 462"/>
                <p:cNvSpPr>
                  <a:spLocks noChangeAspect="1" noChangeShapeType="1"/>
                </p:cNvSpPr>
                <p:nvPr/>
              </p:nvSpPr>
              <p:spPr bwMode="auto">
                <a:xfrm rot="3600000" flipH="1">
                  <a:off x="7569" y="2011"/>
                  <a:ext cx="0" cy="119"/>
                </a:xfrm>
                <a:prstGeom prst="line">
                  <a:avLst/>
                </a:prstGeom>
                <a:noFill/>
                <a:ln w="6350">
                  <a:solidFill>
                    <a:srgbClr val="8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160" name="Line 463"/>
                <p:cNvSpPr>
                  <a:spLocks noChangeAspect="1" noChangeShapeType="1"/>
                </p:cNvSpPr>
                <p:nvPr/>
              </p:nvSpPr>
              <p:spPr bwMode="auto">
                <a:xfrm rot="3600000" flipH="1">
                  <a:off x="8390" y="2487"/>
                  <a:ext cx="0" cy="119"/>
                </a:xfrm>
                <a:prstGeom prst="line">
                  <a:avLst/>
                </a:prstGeom>
                <a:noFill/>
                <a:ln w="6350">
                  <a:solidFill>
                    <a:srgbClr val="8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161" name="Line 464"/>
                <p:cNvSpPr>
                  <a:spLocks noChangeAspect="1" noChangeShapeType="1"/>
                </p:cNvSpPr>
                <p:nvPr/>
              </p:nvSpPr>
              <p:spPr bwMode="auto">
                <a:xfrm rot="1800000">
                  <a:off x="7549" y="2279"/>
                  <a:ext cx="953" cy="0"/>
                </a:xfrm>
                <a:prstGeom prst="line">
                  <a:avLst/>
                </a:prstGeom>
                <a:noFill/>
                <a:ln w="6350">
                  <a:solidFill>
                    <a:srgbClr val="800000"/>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1119" name="Group 465"/>
              <p:cNvGrpSpPr>
                <a:grpSpLocks/>
              </p:cNvGrpSpPr>
              <p:nvPr/>
            </p:nvGrpSpPr>
            <p:grpSpPr bwMode="auto">
              <a:xfrm>
                <a:off x="3169" y="1094"/>
                <a:ext cx="1054" cy="540"/>
                <a:chOff x="7448" y="2039"/>
                <a:chExt cx="1054" cy="540"/>
              </a:xfrm>
            </p:grpSpPr>
            <p:sp>
              <p:nvSpPr>
                <p:cNvPr id="11152" name="Freeform 466"/>
                <p:cNvSpPr>
                  <a:spLocks noChangeAspect="1"/>
                </p:cNvSpPr>
                <p:nvPr/>
              </p:nvSpPr>
              <p:spPr bwMode="auto">
                <a:xfrm>
                  <a:off x="7513" y="2039"/>
                  <a:ext cx="924" cy="540"/>
                </a:xfrm>
                <a:custGeom>
                  <a:avLst/>
                  <a:gdLst>
                    <a:gd name="T0" fmla="*/ 11 w 2199"/>
                    <a:gd name="T1" fmla="*/ 7 h 1287"/>
                    <a:gd name="T2" fmla="*/ 0 w 2199"/>
                    <a:gd name="T3" fmla="*/ 1 h 1287"/>
                    <a:gd name="T4" fmla="*/ 1 w 2199"/>
                    <a:gd name="T5" fmla="*/ 0 h 1287"/>
                    <a:gd name="T6" fmla="*/ 12 w 2199"/>
                    <a:gd name="T7" fmla="*/ 6 h 1287"/>
                    <a:gd name="T8" fmla="*/ 11 w 2199"/>
                    <a:gd name="T9" fmla="*/ 7 h 1287"/>
                    <a:gd name="T10" fmla="*/ 0 60000 65536"/>
                    <a:gd name="T11" fmla="*/ 0 60000 65536"/>
                    <a:gd name="T12" fmla="*/ 0 60000 65536"/>
                    <a:gd name="T13" fmla="*/ 0 60000 65536"/>
                    <a:gd name="T14" fmla="*/ 0 60000 65536"/>
                    <a:gd name="T15" fmla="*/ 0 w 2199"/>
                    <a:gd name="T16" fmla="*/ 0 h 1287"/>
                    <a:gd name="T17" fmla="*/ 2199 w 2199"/>
                    <a:gd name="T18" fmla="*/ 1287 h 1287"/>
                  </a:gdLst>
                  <a:ahLst/>
                  <a:cxnLst>
                    <a:cxn ang="T10">
                      <a:pos x="T0" y="T1"/>
                    </a:cxn>
                    <a:cxn ang="T11">
                      <a:pos x="T2" y="T3"/>
                    </a:cxn>
                    <a:cxn ang="T12">
                      <a:pos x="T4" y="T5"/>
                    </a:cxn>
                    <a:cxn ang="T13">
                      <a:pos x="T6" y="T7"/>
                    </a:cxn>
                    <a:cxn ang="T14">
                      <a:pos x="T8" y="T9"/>
                    </a:cxn>
                  </a:cxnLst>
                  <a:rect l="T15" t="T16" r="T17" b="T18"/>
                  <a:pathLst>
                    <a:path w="2199" h="1287">
                      <a:moveTo>
                        <a:pt x="1953" y="1287"/>
                      </a:moveTo>
                      <a:lnTo>
                        <a:pt x="0" y="159"/>
                      </a:lnTo>
                      <a:lnTo>
                        <a:pt x="274" y="0"/>
                      </a:lnTo>
                      <a:lnTo>
                        <a:pt x="2199" y="1139"/>
                      </a:lnTo>
                      <a:lnTo>
                        <a:pt x="1953" y="1287"/>
                      </a:lnTo>
                      <a:close/>
                    </a:path>
                  </a:pathLst>
                </a:custGeom>
                <a:solidFill>
                  <a:srgbClr val="D2D2D2">
                    <a:alpha val="72940"/>
                  </a:srgbClr>
                </a:solidFill>
                <a:ln w="6350">
                  <a:solidFill>
                    <a:srgbClr val="800000"/>
                  </a:solidFill>
                  <a:round/>
                  <a:headEnd/>
                  <a:tailEnd/>
                </a:ln>
              </p:spPr>
              <p:txBody>
                <a:bodyPr/>
                <a:lstStyle/>
                <a:p>
                  <a:endParaRPr lang="en-US"/>
                </a:p>
              </p:txBody>
            </p:sp>
            <p:sp>
              <p:nvSpPr>
                <p:cNvPr id="11153" name="Line 467"/>
                <p:cNvSpPr>
                  <a:spLocks noChangeAspect="1" noChangeShapeType="1"/>
                </p:cNvSpPr>
                <p:nvPr/>
              </p:nvSpPr>
              <p:spPr bwMode="auto">
                <a:xfrm rot="1800000">
                  <a:off x="7448" y="2342"/>
                  <a:ext cx="953" cy="0"/>
                </a:xfrm>
                <a:prstGeom prst="line">
                  <a:avLst/>
                </a:prstGeom>
                <a:noFill/>
                <a:ln w="6350">
                  <a:solidFill>
                    <a:srgbClr val="8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154" name="Line 468"/>
                <p:cNvSpPr>
                  <a:spLocks noChangeAspect="1" noChangeShapeType="1"/>
                </p:cNvSpPr>
                <p:nvPr/>
              </p:nvSpPr>
              <p:spPr bwMode="auto">
                <a:xfrm rot="3600000" flipH="1">
                  <a:off x="7569" y="2011"/>
                  <a:ext cx="0" cy="119"/>
                </a:xfrm>
                <a:prstGeom prst="line">
                  <a:avLst/>
                </a:prstGeom>
                <a:noFill/>
                <a:ln w="6350">
                  <a:solidFill>
                    <a:srgbClr val="8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155" name="Line 469"/>
                <p:cNvSpPr>
                  <a:spLocks noChangeAspect="1" noChangeShapeType="1"/>
                </p:cNvSpPr>
                <p:nvPr/>
              </p:nvSpPr>
              <p:spPr bwMode="auto">
                <a:xfrm rot="3600000" flipH="1">
                  <a:off x="8390" y="2487"/>
                  <a:ext cx="0" cy="119"/>
                </a:xfrm>
                <a:prstGeom prst="line">
                  <a:avLst/>
                </a:prstGeom>
                <a:noFill/>
                <a:ln w="6350">
                  <a:solidFill>
                    <a:srgbClr val="8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156" name="Line 470"/>
                <p:cNvSpPr>
                  <a:spLocks noChangeAspect="1" noChangeShapeType="1"/>
                </p:cNvSpPr>
                <p:nvPr/>
              </p:nvSpPr>
              <p:spPr bwMode="auto">
                <a:xfrm rot="1800000">
                  <a:off x="7549" y="2279"/>
                  <a:ext cx="953" cy="0"/>
                </a:xfrm>
                <a:prstGeom prst="line">
                  <a:avLst/>
                </a:prstGeom>
                <a:noFill/>
                <a:ln w="6350">
                  <a:solidFill>
                    <a:srgbClr val="800000"/>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120" name="Freeform 471"/>
              <p:cNvSpPr>
                <a:spLocks/>
              </p:cNvSpPr>
              <p:nvPr/>
            </p:nvSpPr>
            <p:spPr bwMode="auto">
              <a:xfrm>
                <a:off x="3260" y="1923"/>
                <a:ext cx="840" cy="491"/>
              </a:xfrm>
              <a:custGeom>
                <a:avLst/>
                <a:gdLst>
                  <a:gd name="T0" fmla="*/ 238 w 840"/>
                  <a:gd name="T1" fmla="*/ 0 h 491"/>
                  <a:gd name="T2" fmla="*/ 840 w 840"/>
                  <a:gd name="T3" fmla="*/ 352 h 491"/>
                  <a:gd name="T4" fmla="*/ 602 w 840"/>
                  <a:gd name="T5" fmla="*/ 491 h 491"/>
                  <a:gd name="T6" fmla="*/ 0 w 840"/>
                  <a:gd name="T7" fmla="*/ 137 h 491"/>
                  <a:gd name="T8" fmla="*/ 238 w 840"/>
                  <a:gd name="T9" fmla="*/ 0 h 491"/>
                  <a:gd name="T10" fmla="*/ 0 60000 65536"/>
                  <a:gd name="T11" fmla="*/ 0 60000 65536"/>
                  <a:gd name="T12" fmla="*/ 0 60000 65536"/>
                  <a:gd name="T13" fmla="*/ 0 60000 65536"/>
                  <a:gd name="T14" fmla="*/ 0 60000 65536"/>
                  <a:gd name="T15" fmla="*/ 0 w 840"/>
                  <a:gd name="T16" fmla="*/ 0 h 491"/>
                  <a:gd name="T17" fmla="*/ 840 w 840"/>
                  <a:gd name="T18" fmla="*/ 491 h 491"/>
                </a:gdLst>
                <a:ahLst/>
                <a:cxnLst>
                  <a:cxn ang="T10">
                    <a:pos x="T0" y="T1"/>
                  </a:cxn>
                  <a:cxn ang="T11">
                    <a:pos x="T2" y="T3"/>
                  </a:cxn>
                  <a:cxn ang="T12">
                    <a:pos x="T4" y="T5"/>
                  </a:cxn>
                  <a:cxn ang="T13">
                    <a:pos x="T6" y="T7"/>
                  </a:cxn>
                  <a:cxn ang="T14">
                    <a:pos x="T8" y="T9"/>
                  </a:cxn>
                </a:cxnLst>
                <a:rect l="T15" t="T16" r="T17" b="T18"/>
                <a:pathLst>
                  <a:path w="840" h="491">
                    <a:moveTo>
                      <a:pt x="238" y="0"/>
                    </a:moveTo>
                    <a:lnTo>
                      <a:pt x="840" y="352"/>
                    </a:lnTo>
                    <a:lnTo>
                      <a:pt x="602" y="491"/>
                    </a:lnTo>
                    <a:lnTo>
                      <a:pt x="0" y="137"/>
                    </a:lnTo>
                    <a:lnTo>
                      <a:pt x="238" y="0"/>
                    </a:lnTo>
                    <a:close/>
                  </a:path>
                </a:pathLst>
              </a:custGeom>
              <a:solidFill>
                <a:srgbClr val="EDEDA4"/>
              </a:solidFill>
              <a:ln w="9525">
                <a:solidFill>
                  <a:srgbClr val="800000"/>
                </a:solidFill>
                <a:round/>
                <a:headEnd/>
                <a:tailEnd/>
              </a:ln>
            </p:spPr>
            <p:txBody>
              <a:bodyPr/>
              <a:lstStyle/>
              <a:p>
                <a:endParaRPr lang="en-US"/>
              </a:p>
            </p:txBody>
          </p:sp>
          <p:sp>
            <p:nvSpPr>
              <p:cNvPr id="11121" name="Freeform 472"/>
              <p:cNvSpPr>
                <a:spLocks/>
              </p:cNvSpPr>
              <p:nvPr/>
            </p:nvSpPr>
            <p:spPr bwMode="auto">
              <a:xfrm rot="10012">
                <a:off x="3723" y="1650"/>
                <a:ext cx="840" cy="491"/>
              </a:xfrm>
              <a:custGeom>
                <a:avLst/>
                <a:gdLst>
                  <a:gd name="T0" fmla="*/ 238 w 840"/>
                  <a:gd name="T1" fmla="*/ 0 h 491"/>
                  <a:gd name="T2" fmla="*/ 840 w 840"/>
                  <a:gd name="T3" fmla="*/ 352 h 491"/>
                  <a:gd name="T4" fmla="*/ 602 w 840"/>
                  <a:gd name="T5" fmla="*/ 491 h 491"/>
                  <a:gd name="T6" fmla="*/ 0 w 840"/>
                  <a:gd name="T7" fmla="*/ 137 h 491"/>
                  <a:gd name="T8" fmla="*/ 238 w 840"/>
                  <a:gd name="T9" fmla="*/ 0 h 491"/>
                  <a:gd name="T10" fmla="*/ 0 60000 65536"/>
                  <a:gd name="T11" fmla="*/ 0 60000 65536"/>
                  <a:gd name="T12" fmla="*/ 0 60000 65536"/>
                  <a:gd name="T13" fmla="*/ 0 60000 65536"/>
                  <a:gd name="T14" fmla="*/ 0 60000 65536"/>
                  <a:gd name="T15" fmla="*/ 0 w 840"/>
                  <a:gd name="T16" fmla="*/ 0 h 491"/>
                  <a:gd name="T17" fmla="*/ 840 w 840"/>
                  <a:gd name="T18" fmla="*/ 491 h 491"/>
                </a:gdLst>
                <a:ahLst/>
                <a:cxnLst>
                  <a:cxn ang="T10">
                    <a:pos x="T0" y="T1"/>
                  </a:cxn>
                  <a:cxn ang="T11">
                    <a:pos x="T2" y="T3"/>
                  </a:cxn>
                  <a:cxn ang="T12">
                    <a:pos x="T4" y="T5"/>
                  </a:cxn>
                  <a:cxn ang="T13">
                    <a:pos x="T6" y="T7"/>
                  </a:cxn>
                  <a:cxn ang="T14">
                    <a:pos x="T8" y="T9"/>
                  </a:cxn>
                </a:cxnLst>
                <a:rect l="T15" t="T16" r="T17" b="T18"/>
                <a:pathLst>
                  <a:path w="840" h="491">
                    <a:moveTo>
                      <a:pt x="238" y="0"/>
                    </a:moveTo>
                    <a:lnTo>
                      <a:pt x="840" y="352"/>
                    </a:lnTo>
                    <a:lnTo>
                      <a:pt x="602" y="491"/>
                    </a:lnTo>
                    <a:lnTo>
                      <a:pt x="0" y="137"/>
                    </a:lnTo>
                    <a:lnTo>
                      <a:pt x="238" y="0"/>
                    </a:lnTo>
                    <a:close/>
                  </a:path>
                </a:pathLst>
              </a:custGeom>
              <a:solidFill>
                <a:srgbClr val="EDEDA4"/>
              </a:solidFill>
              <a:ln w="9525">
                <a:solidFill>
                  <a:srgbClr val="800000"/>
                </a:solidFill>
                <a:round/>
                <a:headEnd/>
                <a:tailEnd/>
              </a:ln>
            </p:spPr>
            <p:txBody>
              <a:bodyPr/>
              <a:lstStyle/>
              <a:p>
                <a:endParaRPr lang="en-US"/>
              </a:p>
            </p:txBody>
          </p:sp>
          <p:sp>
            <p:nvSpPr>
              <p:cNvPr id="11122" name="Freeform 473"/>
              <p:cNvSpPr>
                <a:spLocks noChangeAspect="1"/>
              </p:cNvSpPr>
              <p:nvPr/>
            </p:nvSpPr>
            <p:spPr bwMode="auto">
              <a:xfrm>
                <a:off x="3491" y="1785"/>
                <a:ext cx="829" cy="479"/>
              </a:xfrm>
              <a:custGeom>
                <a:avLst/>
                <a:gdLst>
                  <a:gd name="T0" fmla="*/ 8 w 1974"/>
                  <a:gd name="T1" fmla="*/ 6 h 1140"/>
                  <a:gd name="T2" fmla="*/ 0 w 1974"/>
                  <a:gd name="T3" fmla="*/ 2 h 1140"/>
                  <a:gd name="T4" fmla="*/ 3 w 1974"/>
                  <a:gd name="T5" fmla="*/ 0 h 1140"/>
                  <a:gd name="T6" fmla="*/ 11 w 1974"/>
                  <a:gd name="T7" fmla="*/ 5 h 1140"/>
                  <a:gd name="T8" fmla="*/ 8 w 1974"/>
                  <a:gd name="T9" fmla="*/ 6 h 1140"/>
                  <a:gd name="T10" fmla="*/ 0 60000 65536"/>
                  <a:gd name="T11" fmla="*/ 0 60000 65536"/>
                  <a:gd name="T12" fmla="*/ 0 60000 65536"/>
                  <a:gd name="T13" fmla="*/ 0 60000 65536"/>
                  <a:gd name="T14" fmla="*/ 0 60000 65536"/>
                  <a:gd name="T15" fmla="*/ 0 w 1974"/>
                  <a:gd name="T16" fmla="*/ 0 h 1140"/>
                  <a:gd name="T17" fmla="*/ 1974 w 1974"/>
                  <a:gd name="T18" fmla="*/ 1140 h 1140"/>
                </a:gdLst>
                <a:ahLst/>
                <a:cxnLst>
                  <a:cxn ang="T10">
                    <a:pos x="T0" y="T1"/>
                  </a:cxn>
                  <a:cxn ang="T11">
                    <a:pos x="T2" y="T3"/>
                  </a:cxn>
                  <a:cxn ang="T12">
                    <a:pos x="T4" y="T5"/>
                  </a:cxn>
                  <a:cxn ang="T13">
                    <a:pos x="T6" y="T7"/>
                  </a:cxn>
                  <a:cxn ang="T14">
                    <a:pos x="T8" y="T9"/>
                  </a:cxn>
                </a:cxnLst>
                <a:rect l="T15" t="T16" r="T17" b="T18"/>
                <a:pathLst>
                  <a:path w="1974" h="1140">
                    <a:moveTo>
                      <a:pt x="1460" y="1140"/>
                    </a:moveTo>
                    <a:lnTo>
                      <a:pt x="0" y="303"/>
                    </a:lnTo>
                    <a:lnTo>
                      <a:pt x="520" y="0"/>
                    </a:lnTo>
                    <a:lnTo>
                      <a:pt x="1974" y="843"/>
                    </a:lnTo>
                    <a:lnTo>
                      <a:pt x="1460" y="1140"/>
                    </a:lnTo>
                    <a:close/>
                  </a:path>
                </a:pathLst>
              </a:custGeom>
              <a:solidFill>
                <a:srgbClr val="FFFFAF"/>
              </a:solidFill>
              <a:ln w="6350">
                <a:solidFill>
                  <a:srgbClr val="800000"/>
                </a:solidFill>
                <a:round/>
                <a:headEnd/>
                <a:tailEnd/>
              </a:ln>
            </p:spPr>
            <p:txBody>
              <a:bodyPr/>
              <a:lstStyle/>
              <a:p>
                <a:endParaRPr lang="en-US"/>
              </a:p>
            </p:txBody>
          </p:sp>
          <p:sp>
            <p:nvSpPr>
              <p:cNvPr id="11123" name="Freeform 474"/>
              <p:cNvSpPr>
                <a:spLocks noChangeAspect="1"/>
              </p:cNvSpPr>
              <p:nvPr/>
            </p:nvSpPr>
            <p:spPr bwMode="auto">
              <a:xfrm>
                <a:off x="2448" y="1160"/>
                <a:ext cx="1617" cy="934"/>
              </a:xfrm>
              <a:custGeom>
                <a:avLst/>
                <a:gdLst>
                  <a:gd name="T0" fmla="*/ 11 w 3850"/>
                  <a:gd name="T1" fmla="*/ 12 h 2223"/>
                  <a:gd name="T2" fmla="*/ 0 w 3850"/>
                  <a:gd name="T3" fmla="*/ 6 h 2223"/>
                  <a:gd name="T4" fmla="*/ 10 w 3850"/>
                  <a:gd name="T5" fmla="*/ 0 h 2223"/>
                  <a:gd name="T6" fmla="*/ 21 w 3850"/>
                  <a:gd name="T7" fmla="*/ 6 h 2223"/>
                  <a:gd name="T8" fmla="*/ 11 w 3850"/>
                  <a:gd name="T9" fmla="*/ 12 h 2223"/>
                  <a:gd name="T10" fmla="*/ 0 60000 65536"/>
                  <a:gd name="T11" fmla="*/ 0 60000 65536"/>
                  <a:gd name="T12" fmla="*/ 0 60000 65536"/>
                  <a:gd name="T13" fmla="*/ 0 60000 65536"/>
                  <a:gd name="T14" fmla="*/ 0 60000 65536"/>
                  <a:gd name="T15" fmla="*/ 0 w 3850"/>
                  <a:gd name="T16" fmla="*/ 0 h 2223"/>
                  <a:gd name="T17" fmla="*/ 3850 w 3850"/>
                  <a:gd name="T18" fmla="*/ 2223 h 2223"/>
                </a:gdLst>
                <a:ahLst/>
                <a:cxnLst>
                  <a:cxn ang="T10">
                    <a:pos x="T0" y="T1"/>
                  </a:cxn>
                  <a:cxn ang="T11">
                    <a:pos x="T2" y="T3"/>
                  </a:cxn>
                  <a:cxn ang="T12">
                    <a:pos x="T4" y="T5"/>
                  </a:cxn>
                  <a:cxn ang="T13">
                    <a:pos x="T6" y="T7"/>
                  </a:cxn>
                  <a:cxn ang="T14">
                    <a:pos x="T8" y="T9"/>
                  </a:cxn>
                </a:cxnLst>
                <a:rect l="T15" t="T16" r="T17" b="T18"/>
                <a:pathLst>
                  <a:path w="3850" h="2223">
                    <a:moveTo>
                      <a:pt x="1960" y="2223"/>
                    </a:moveTo>
                    <a:lnTo>
                      <a:pt x="0" y="1104"/>
                    </a:lnTo>
                    <a:lnTo>
                      <a:pt x="1870" y="0"/>
                    </a:lnTo>
                    <a:lnTo>
                      <a:pt x="3850" y="1132"/>
                    </a:lnTo>
                    <a:lnTo>
                      <a:pt x="1960" y="2223"/>
                    </a:lnTo>
                    <a:close/>
                  </a:path>
                </a:pathLst>
              </a:custGeom>
              <a:solidFill>
                <a:srgbClr val="FFED69"/>
              </a:solidFill>
              <a:ln w="6350">
                <a:solidFill>
                  <a:srgbClr val="800000"/>
                </a:solidFill>
                <a:round/>
                <a:headEnd/>
                <a:tailEnd/>
              </a:ln>
            </p:spPr>
            <p:txBody>
              <a:bodyPr/>
              <a:lstStyle/>
              <a:p>
                <a:endParaRPr lang="en-US"/>
              </a:p>
            </p:txBody>
          </p:sp>
          <p:grpSp>
            <p:nvGrpSpPr>
              <p:cNvPr id="11124" name="Group 475"/>
              <p:cNvGrpSpPr>
                <a:grpSpLocks/>
              </p:cNvGrpSpPr>
              <p:nvPr/>
            </p:nvGrpSpPr>
            <p:grpSpPr bwMode="auto">
              <a:xfrm rot="-30145">
                <a:off x="1988" y="927"/>
                <a:ext cx="1177" cy="691"/>
                <a:chOff x="5526" y="1003"/>
                <a:chExt cx="1177" cy="691"/>
              </a:xfrm>
            </p:grpSpPr>
            <p:sp>
              <p:nvSpPr>
                <p:cNvPr id="11150" name="Freeform 476"/>
                <p:cNvSpPr>
                  <a:spLocks noChangeAspect="1"/>
                </p:cNvSpPr>
                <p:nvPr/>
              </p:nvSpPr>
              <p:spPr bwMode="auto">
                <a:xfrm>
                  <a:off x="5751" y="1141"/>
                  <a:ext cx="952" cy="553"/>
                </a:xfrm>
                <a:custGeom>
                  <a:avLst/>
                  <a:gdLst>
                    <a:gd name="T0" fmla="*/ 0 w 2264"/>
                    <a:gd name="T1" fmla="*/ 5 h 1315"/>
                    <a:gd name="T2" fmla="*/ 10 w 2264"/>
                    <a:gd name="T3" fmla="*/ 0 h 1315"/>
                    <a:gd name="T4" fmla="*/ 13 w 2264"/>
                    <a:gd name="T5" fmla="*/ 2 h 1315"/>
                    <a:gd name="T6" fmla="*/ 3 w 2264"/>
                    <a:gd name="T7" fmla="*/ 7 h 1315"/>
                    <a:gd name="T8" fmla="*/ 0 w 2264"/>
                    <a:gd name="T9" fmla="*/ 5 h 1315"/>
                    <a:gd name="T10" fmla="*/ 0 60000 65536"/>
                    <a:gd name="T11" fmla="*/ 0 60000 65536"/>
                    <a:gd name="T12" fmla="*/ 0 60000 65536"/>
                    <a:gd name="T13" fmla="*/ 0 60000 65536"/>
                    <a:gd name="T14" fmla="*/ 0 60000 65536"/>
                    <a:gd name="T15" fmla="*/ 0 w 2264"/>
                    <a:gd name="T16" fmla="*/ 0 h 1315"/>
                    <a:gd name="T17" fmla="*/ 2264 w 2264"/>
                    <a:gd name="T18" fmla="*/ 1315 h 1315"/>
                  </a:gdLst>
                  <a:ahLst/>
                  <a:cxnLst>
                    <a:cxn ang="T10">
                      <a:pos x="T0" y="T1"/>
                    </a:cxn>
                    <a:cxn ang="T11">
                      <a:pos x="T2" y="T3"/>
                    </a:cxn>
                    <a:cxn ang="T12">
                      <a:pos x="T4" y="T5"/>
                    </a:cxn>
                    <a:cxn ang="T13">
                      <a:pos x="T6" y="T7"/>
                    </a:cxn>
                    <a:cxn ang="T14">
                      <a:pos x="T8" y="T9"/>
                    </a:cxn>
                  </a:cxnLst>
                  <a:rect l="T15" t="T16" r="T17" b="T18"/>
                  <a:pathLst>
                    <a:path w="2264" h="1315">
                      <a:moveTo>
                        <a:pt x="0" y="991"/>
                      </a:moveTo>
                      <a:lnTo>
                        <a:pt x="1726" y="0"/>
                      </a:lnTo>
                      <a:lnTo>
                        <a:pt x="2264" y="313"/>
                      </a:lnTo>
                      <a:lnTo>
                        <a:pt x="544" y="1315"/>
                      </a:lnTo>
                      <a:lnTo>
                        <a:pt x="0" y="991"/>
                      </a:lnTo>
                      <a:close/>
                    </a:path>
                  </a:pathLst>
                </a:custGeom>
                <a:solidFill>
                  <a:srgbClr val="D2D2D2">
                    <a:alpha val="72940"/>
                  </a:srgbClr>
                </a:solidFill>
                <a:ln w="6350">
                  <a:solidFill>
                    <a:srgbClr val="800000"/>
                  </a:solidFill>
                  <a:round/>
                  <a:headEnd/>
                  <a:tailEnd/>
                </a:ln>
              </p:spPr>
              <p:txBody>
                <a:bodyPr/>
                <a:lstStyle/>
                <a:p>
                  <a:endParaRPr lang="en-US"/>
                </a:p>
              </p:txBody>
            </p:sp>
            <p:sp>
              <p:nvSpPr>
                <p:cNvPr id="11151" name="Freeform 477"/>
                <p:cNvSpPr>
                  <a:spLocks noChangeAspect="1"/>
                </p:cNvSpPr>
                <p:nvPr/>
              </p:nvSpPr>
              <p:spPr bwMode="auto">
                <a:xfrm>
                  <a:off x="5526" y="1003"/>
                  <a:ext cx="952" cy="553"/>
                </a:xfrm>
                <a:custGeom>
                  <a:avLst/>
                  <a:gdLst>
                    <a:gd name="T0" fmla="*/ 0 w 2264"/>
                    <a:gd name="T1" fmla="*/ 5 h 1315"/>
                    <a:gd name="T2" fmla="*/ 10 w 2264"/>
                    <a:gd name="T3" fmla="*/ 0 h 1315"/>
                    <a:gd name="T4" fmla="*/ 13 w 2264"/>
                    <a:gd name="T5" fmla="*/ 2 h 1315"/>
                    <a:gd name="T6" fmla="*/ 3 w 2264"/>
                    <a:gd name="T7" fmla="*/ 7 h 1315"/>
                    <a:gd name="T8" fmla="*/ 0 w 2264"/>
                    <a:gd name="T9" fmla="*/ 5 h 1315"/>
                    <a:gd name="T10" fmla="*/ 0 60000 65536"/>
                    <a:gd name="T11" fmla="*/ 0 60000 65536"/>
                    <a:gd name="T12" fmla="*/ 0 60000 65536"/>
                    <a:gd name="T13" fmla="*/ 0 60000 65536"/>
                    <a:gd name="T14" fmla="*/ 0 60000 65536"/>
                    <a:gd name="T15" fmla="*/ 0 w 2264"/>
                    <a:gd name="T16" fmla="*/ 0 h 1315"/>
                    <a:gd name="T17" fmla="*/ 2264 w 2264"/>
                    <a:gd name="T18" fmla="*/ 1315 h 1315"/>
                  </a:gdLst>
                  <a:ahLst/>
                  <a:cxnLst>
                    <a:cxn ang="T10">
                      <a:pos x="T0" y="T1"/>
                    </a:cxn>
                    <a:cxn ang="T11">
                      <a:pos x="T2" y="T3"/>
                    </a:cxn>
                    <a:cxn ang="T12">
                      <a:pos x="T4" y="T5"/>
                    </a:cxn>
                    <a:cxn ang="T13">
                      <a:pos x="T6" y="T7"/>
                    </a:cxn>
                    <a:cxn ang="T14">
                      <a:pos x="T8" y="T9"/>
                    </a:cxn>
                  </a:cxnLst>
                  <a:rect l="T15" t="T16" r="T17" b="T18"/>
                  <a:pathLst>
                    <a:path w="2264" h="1315">
                      <a:moveTo>
                        <a:pt x="0" y="991"/>
                      </a:moveTo>
                      <a:lnTo>
                        <a:pt x="1726" y="0"/>
                      </a:lnTo>
                      <a:lnTo>
                        <a:pt x="2264" y="313"/>
                      </a:lnTo>
                      <a:lnTo>
                        <a:pt x="544" y="1315"/>
                      </a:lnTo>
                      <a:lnTo>
                        <a:pt x="0" y="991"/>
                      </a:lnTo>
                      <a:close/>
                    </a:path>
                  </a:pathLst>
                </a:custGeom>
                <a:solidFill>
                  <a:srgbClr val="F683BD">
                    <a:alpha val="72940"/>
                  </a:srgbClr>
                </a:solidFill>
                <a:ln w="6350">
                  <a:solidFill>
                    <a:srgbClr val="800000"/>
                  </a:solidFill>
                  <a:round/>
                  <a:headEnd/>
                  <a:tailEnd/>
                </a:ln>
              </p:spPr>
              <p:txBody>
                <a:bodyPr/>
                <a:lstStyle/>
                <a:p>
                  <a:endParaRPr lang="en-US"/>
                </a:p>
              </p:txBody>
            </p:sp>
          </p:grpSp>
          <p:grpSp>
            <p:nvGrpSpPr>
              <p:cNvPr id="11125" name="Group 478"/>
              <p:cNvGrpSpPr>
                <a:grpSpLocks/>
              </p:cNvGrpSpPr>
              <p:nvPr/>
            </p:nvGrpSpPr>
            <p:grpSpPr bwMode="auto">
              <a:xfrm>
                <a:off x="3975" y="2268"/>
                <a:ext cx="254" cy="150"/>
                <a:chOff x="5301" y="1360"/>
                <a:chExt cx="254" cy="150"/>
              </a:xfrm>
            </p:grpSpPr>
            <p:sp>
              <p:nvSpPr>
                <p:cNvPr id="11143" name="Arc 479"/>
                <p:cNvSpPr>
                  <a:spLocks/>
                </p:cNvSpPr>
                <p:nvPr/>
              </p:nvSpPr>
              <p:spPr bwMode="auto">
                <a:xfrm flipV="1">
                  <a:off x="5433" y="1421"/>
                  <a:ext cx="87" cy="89"/>
                </a:xfrm>
                <a:custGeom>
                  <a:avLst/>
                  <a:gdLst>
                    <a:gd name="T0" fmla="*/ 0 w 36670"/>
                    <a:gd name="T1" fmla="*/ 0 h 39089"/>
                    <a:gd name="T2" fmla="*/ 0 w 36670"/>
                    <a:gd name="T3" fmla="*/ 0 h 39089"/>
                    <a:gd name="T4" fmla="*/ 0 w 36670"/>
                    <a:gd name="T5" fmla="*/ 0 h 39089"/>
                    <a:gd name="T6" fmla="*/ 0 60000 65536"/>
                    <a:gd name="T7" fmla="*/ 0 60000 65536"/>
                    <a:gd name="T8" fmla="*/ 0 60000 65536"/>
                    <a:gd name="T9" fmla="*/ 0 w 36670"/>
                    <a:gd name="T10" fmla="*/ 0 h 39089"/>
                    <a:gd name="T11" fmla="*/ 36670 w 36670"/>
                    <a:gd name="T12" fmla="*/ 39089 h 39089"/>
                  </a:gdLst>
                  <a:ahLst/>
                  <a:cxnLst>
                    <a:cxn ang="T6">
                      <a:pos x="T0" y="T1"/>
                    </a:cxn>
                    <a:cxn ang="T7">
                      <a:pos x="T2" y="T3"/>
                    </a:cxn>
                    <a:cxn ang="T8">
                      <a:pos x="T4" y="T5"/>
                    </a:cxn>
                  </a:cxnLst>
                  <a:rect l="T9" t="T10" r="T11" b="T12"/>
                  <a:pathLst>
                    <a:path w="36670" h="39089" fill="none" extrusionOk="0">
                      <a:moveTo>
                        <a:pt x="-1" y="6126"/>
                      </a:moveTo>
                      <a:cubicBezTo>
                        <a:pt x="4032" y="2198"/>
                        <a:pt x="9440" y="-1"/>
                        <a:pt x="15070" y="0"/>
                      </a:cubicBezTo>
                      <a:cubicBezTo>
                        <a:pt x="26999" y="0"/>
                        <a:pt x="36670" y="9670"/>
                        <a:pt x="36670" y="21600"/>
                      </a:cubicBezTo>
                      <a:cubicBezTo>
                        <a:pt x="36670" y="28522"/>
                        <a:pt x="33351" y="35026"/>
                        <a:pt x="27746" y="39089"/>
                      </a:cubicBezTo>
                    </a:path>
                    <a:path w="36670" h="39089" stroke="0" extrusionOk="0">
                      <a:moveTo>
                        <a:pt x="-1" y="6126"/>
                      </a:moveTo>
                      <a:cubicBezTo>
                        <a:pt x="4032" y="2198"/>
                        <a:pt x="9440" y="-1"/>
                        <a:pt x="15070" y="0"/>
                      </a:cubicBezTo>
                      <a:cubicBezTo>
                        <a:pt x="26999" y="0"/>
                        <a:pt x="36670" y="9670"/>
                        <a:pt x="36670" y="21600"/>
                      </a:cubicBezTo>
                      <a:cubicBezTo>
                        <a:pt x="36670" y="28522"/>
                        <a:pt x="33351" y="35026"/>
                        <a:pt x="27746" y="39089"/>
                      </a:cubicBezTo>
                      <a:lnTo>
                        <a:pt x="15070" y="21600"/>
                      </a:lnTo>
                      <a:lnTo>
                        <a:pt x="-1" y="6126"/>
                      </a:lnTo>
                      <a:close/>
                    </a:path>
                  </a:pathLst>
                </a:custGeom>
                <a:solidFill>
                  <a:srgbClr val="FFFF00"/>
                </a:solidFill>
                <a:ln w="6350">
                  <a:solidFill>
                    <a:srgbClr val="000000"/>
                  </a:solidFill>
                  <a:round/>
                  <a:headEnd/>
                  <a:tailEnd/>
                </a:ln>
              </p:spPr>
              <p:txBody>
                <a:bodyPr/>
                <a:lstStyle/>
                <a:p>
                  <a:endParaRPr lang="en-US"/>
                </a:p>
              </p:txBody>
            </p:sp>
            <p:sp>
              <p:nvSpPr>
                <p:cNvPr id="11144" name="Freeform 480"/>
                <p:cNvSpPr>
                  <a:spLocks/>
                </p:cNvSpPr>
                <p:nvPr/>
              </p:nvSpPr>
              <p:spPr bwMode="auto">
                <a:xfrm>
                  <a:off x="5301" y="1360"/>
                  <a:ext cx="254" cy="140"/>
                </a:xfrm>
                <a:custGeom>
                  <a:avLst/>
                  <a:gdLst>
                    <a:gd name="T0" fmla="*/ 132 w 254"/>
                    <a:gd name="T1" fmla="*/ 0 h 140"/>
                    <a:gd name="T2" fmla="*/ 254 w 254"/>
                    <a:gd name="T3" fmla="*/ 60 h 140"/>
                    <a:gd name="T4" fmla="*/ 100 w 254"/>
                    <a:gd name="T5" fmla="*/ 140 h 140"/>
                    <a:gd name="T6" fmla="*/ 0 w 254"/>
                    <a:gd name="T7" fmla="*/ 80 h 140"/>
                    <a:gd name="T8" fmla="*/ 132 w 254"/>
                    <a:gd name="T9" fmla="*/ 0 h 140"/>
                    <a:gd name="T10" fmla="*/ 0 60000 65536"/>
                    <a:gd name="T11" fmla="*/ 0 60000 65536"/>
                    <a:gd name="T12" fmla="*/ 0 60000 65536"/>
                    <a:gd name="T13" fmla="*/ 0 60000 65536"/>
                    <a:gd name="T14" fmla="*/ 0 60000 65536"/>
                    <a:gd name="T15" fmla="*/ 0 w 254"/>
                    <a:gd name="T16" fmla="*/ 0 h 140"/>
                    <a:gd name="T17" fmla="*/ 254 w 254"/>
                    <a:gd name="T18" fmla="*/ 140 h 140"/>
                  </a:gdLst>
                  <a:ahLst/>
                  <a:cxnLst>
                    <a:cxn ang="T10">
                      <a:pos x="T0" y="T1"/>
                    </a:cxn>
                    <a:cxn ang="T11">
                      <a:pos x="T2" y="T3"/>
                    </a:cxn>
                    <a:cxn ang="T12">
                      <a:pos x="T4" y="T5"/>
                    </a:cxn>
                    <a:cxn ang="T13">
                      <a:pos x="T6" y="T7"/>
                    </a:cxn>
                    <a:cxn ang="T14">
                      <a:pos x="T8" y="T9"/>
                    </a:cxn>
                  </a:cxnLst>
                  <a:rect l="T15" t="T16" r="T17" b="T18"/>
                  <a:pathLst>
                    <a:path w="254" h="140">
                      <a:moveTo>
                        <a:pt x="132" y="0"/>
                      </a:moveTo>
                      <a:lnTo>
                        <a:pt x="254" y="60"/>
                      </a:lnTo>
                      <a:lnTo>
                        <a:pt x="100" y="140"/>
                      </a:lnTo>
                      <a:lnTo>
                        <a:pt x="0" y="80"/>
                      </a:lnTo>
                      <a:lnTo>
                        <a:pt x="132" y="0"/>
                      </a:lnTo>
                      <a:close/>
                    </a:path>
                  </a:pathLst>
                </a:custGeom>
                <a:solidFill>
                  <a:srgbClr val="FF0000"/>
                </a:solidFill>
                <a:ln w="6350">
                  <a:solidFill>
                    <a:srgbClr val="000000"/>
                  </a:solidFill>
                  <a:round/>
                  <a:headEnd/>
                  <a:tailEnd/>
                </a:ln>
              </p:spPr>
              <p:txBody>
                <a:bodyPr/>
                <a:lstStyle/>
                <a:p>
                  <a:endParaRPr lang="en-US"/>
                </a:p>
              </p:txBody>
            </p:sp>
            <p:grpSp>
              <p:nvGrpSpPr>
                <p:cNvPr id="11145" name="Group 481"/>
                <p:cNvGrpSpPr>
                  <a:grpSpLocks/>
                </p:cNvGrpSpPr>
                <p:nvPr/>
              </p:nvGrpSpPr>
              <p:grpSpPr bwMode="auto">
                <a:xfrm>
                  <a:off x="5301" y="1363"/>
                  <a:ext cx="239" cy="140"/>
                  <a:chOff x="5301" y="1363"/>
                  <a:chExt cx="239" cy="140"/>
                </a:xfrm>
              </p:grpSpPr>
              <p:sp>
                <p:nvSpPr>
                  <p:cNvPr id="11146" name="Line 482"/>
                  <p:cNvSpPr>
                    <a:spLocks noChangeShapeType="1"/>
                  </p:cNvSpPr>
                  <p:nvPr/>
                </p:nvSpPr>
                <p:spPr bwMode="auto">
                  <a:xfrm>
                    <a:off x="5301" y="1446"/>
                    <a:ext cx="100" cy="57"/>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147" name="Line 483"/>
                  <p:cNvSpPr>
                    <a:spLocks noChangeShapeType="1"/>
                  </p:cNvSpPr>
                  <p:nvPr/>
                </p:nvSpPr>
                <p:spPr bwMode="auto">
                  <a:xfrm>
                    <a:off x="5440" y="1363"/>
                    <a:ext cx="100" cy="57"/>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148" name="Line 484"/>
                  <p:cNvSpPr>
                    <a:spLocks noChangeShapeType="1"/>
                  </p:cNvSpPr>
                  <p:nvPr/>
                </p:nvSpPr>
                <p:spPr bwMode="auto">
                  <a:xfrm flipH="1">
                    <a:off x="5301" y="1363"/>
                    <a:ext cx="139" cy="80"/>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149" name="Line 485"/>
                  <p:cNvSpPr>
                    <a:spLocks noChangeShapeType="1"/>
                  </p:cNvSpPr>
                  <p:nvPr/>
                </p:nvSpPr>
                <p:spPr bwMode="auto">
                  <a:xfrm flipH="1">
                    <a:off x="5401" y="1423"/>
                    <a:ext cx="139" cy="80"/>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grpSp>
          </p:grpSp>
          <p:grpSp>
            <p:nvGrpSpPr>
              <p:cNvPr id="11126" name="Group 486"/>
              <p:cNvGrpSpPr>
                <a:grpSpLocks/>
              </p:cNvGrpSpPr>
              <p:nvPr/>
            </p:nvGrpSpPr>
            <p:grpSpPr bwMode="auto">
              <a:xfrm>
                <a:off x="4339" y="2057"/>
                <a:ext cx="254" cy="150"/>
                <a:chOff x="5301" y="1360"/>
                <a:chExt cx="254" cy="150"/>
              </a:xfrm>
            </p:grpSpPr>
            <p:sp>
              <p:nvSpPr>
                <p:cNvPr id="11136" name="Arc 487"/>
                <p:cNvSpPr>
                  <a:spLocks/>
                </p:cNvSpPr>
                <p:nvPr/>
              </p:nvSpPr>
              <p:spPr bwMode="auto">
                <a:xfrm flipV="1">
                  <a:off x="5433" y="1421"/>
                  <a:ext cx="87" cy="89"/>
                </a:xfrm>
                <a:custGeom>
                  <a:avLst/>
                  <a:gdLst>
                    <a:gd name="T0" fmla="*/ 0 w 36670"/>
                    <a:gd name="T1" fmla="*/ 0 h 39089"/>
                    <a:gd name="T2" fmla="*/ 0 w 36670"/>
                    <a:gd name="T3" fmla="*/ 0 h 39089"/>
                    <a:gd name="T4" fmla="*/ 0 w 36670"/>
                    <a:gd name="T5" fmla="*/ 0 h 39089"/>
                    <a:gd name="T6" fmla="*/ 0 60000 65536"/>
                    <a:gd name="T7" fmla="*/ 0 60000 65536"/>
                    <a:gd name="T8" fmla="*/ 0 60000 65536"/>
                    <a:gd name="T9" fmla="*/ 0 w 36670"/>
                    <a:gd name="T10" fmla="*/ 0 h 39089"/>
                    <a:gd name="T11" fmla="*/ 36670 w 36670"/>
                    <a:gd name="T12" fmla="*/ 39089 h 39089"/>
                  </a:gdLst>
                  <a:ahLst/>
                  <a:cxnLst>
                    <a:cxn ang="T6">
                      <a:pos x="T0" y="T1"/>
                    </a:cxn>
                    <a:cxn ang="T7">
                      <a:pos x="T2" y="T3"/>
                    </a:cxn>
                    <a:cxn ang="T8">
                      <a:pos x="T4" y="T5"/>
                    </a:cxn>
                  </a:cxnLst>
                  <a:rect l="T9" t="T10" r="T11" b="T12"/>
                  <a:pathLst>
                    <a:path w="36670" h="39089" fill="none" extrusionOk="0">
                      <a:moveTo>
                        <a:pt x="-1" y="6126"/>
                      </a:moveTo>
                      <a:cubicBezTo>
                        <a:pt x="4032" y="2198"/>
                        <a:pt x="9440" y="-1"/>
                        <a:pt x="15070" y="0"/>
                      </a:cubicBezTo>
                      <a:cubicBezTo>
                        <a:pt x="26999" y="0"/>
                        <a:pt x="36670" y="9670"/>
                        <a:pt x="36670" y="21600"/>
                      </a:cubicBezTo>
                      <a:cubicBezTo>
                        <a:pt x="36670" y="28522"/>
                        <a:pt x="33351" y="35026"/>
                        <a:pt x="27746" y="39089"/>
                      </a:cubicBezTo>
                    </a:path>
                    <a:path w="36670" h="39089" stroke="0" extrusionOk="0">
                      <a:moveTo>
                        <a:pt x="-1" y="6126"/>
                      </a:moveTo>
                      <a:cubicBezTo>
                        <a:pt x="4032" y="2198"/>
                        <a:pt x="9440" y="-1"/>
                        <a:pt x="15070" y="0"/>
                      </a:cubicBezTo>
                      <a:cubicBezTo>
                        <a:pt x="26999" y="0"/>
                        <a:pt x="36670" y="9670"/>
                        <a:pt x="36670" y="21600"/>
                      </a:cubicBezTo>
                      <a:cubicBezTo>
                        <a:pt x="36670" y="28522"/>
                        <a:pt x="33351" y="35026"/>
                        <a:pt x="27746" y="39089"/>
                      </a:cubicBezTo>
                      <a:lnTo>
                        <a:pt x="15070" y="21600"/>
                      </a:lnTo>
                      <a:lnTo>
                        <a:pt x="-1" y="6126"/>
                      </a:lnTo>
                      <a:close/>
                    </a:path>
                  </a:pathLst>
                </a:custGeom>
                <a:solidFill>
                  <a:srgbClr val="FFFF00"/>
                </a:solidFill>
                <a:ln w="6350">
                  <a:solidFill>
                    <a:srgbClr val="000000"/>
                  </a:solidFill>
                  <a:round/>
                  <a:headEnd/>
                  <a:tailEnd/>
                </a:ln>
              </p:spPr>
              <p:txBody>
                <a:bodyPr/>
                <a:lstStyle/>
                <a:p>
                  <a:endParaRPr lang="en-US"/>
                </a:p>
              </p:txBody>
            </p:sp>
            <p:sp>
              <p:nvSpPr>
                <p:cNvPr id="11137" name="Freeform 488"/>
                <p:cNvSpPr>
                  <a:spLocks/>
                </p:cNvSpPr>
                <p:nvPr/>
              </p:nvSpPr>
              <p:spPr bwMode="auto">
                <a:xfrm>
                  <a:off x="5301" y="1360"/>
                  <a:ext cx="254" cy="140"/>
                </a:xfrm>
                <a:custGeom>
                  <a:avLst/>
                  <a:gdLst>
                    <a:gd name="T0" fmla="*/ 132 w 254"/>
                    <a:gd name="T1" fmla="*/ 0 h 140"/>
                    <a:gd name="T2" fmla="*/ 254 w 254"/>
                    <a:gd name="T3" fmla="*/ 60 h 140"/>
                    <a:gd name="T4" fmla="*/ 100 w 254"/>
                    <a:gd name="T5" fmla="*/ 140 h 140"/>
                    <a:gd name="T6" fmla="*/ 0 w 254"/>
                    <a:gd name="T7" fmla="*/ 80 h 140"/>
                    <a:gd name="T8" fmla="*/ 132 w 254"/>
                    <a:gd name="T9" fmla="*/ 0 h 140"/>
                    <a:gd name="T10" fmla="*/ 0 60000 65536"/>
                    <a:gd name="T11" fmla="*/ 0 60000 65536"/>
                    <a:gd name="T12" fmla="*/ 0 60000 65536"/>
                    <a:gd name="T13" fmla="*/ 0 60000 65536"/>
                    <a:gd name="T14" fmla="*/ 0 60000 65536"/>
                    <a:gd name="T15" fmla="*/ 0 w 254"/>
                    <a:gd name="T16" fmla="*/ 0 h 140"/>
                    <a:gd name="T17" fmla="*/ 254 w 254"/>
                    <a:gd name="T18" fmla="*/ 140 h 140"/>
                  </a:gdLst>
                  <a:ahLst/>
                  <a:cxnLst>
                    <a:cxn ang="T10">
                      <a:pos x="T0" y="T1"/>
                    </a:cxn>
                    <a:cxn ang="T11">
                      <a:pos x="T2" y="T3"/>
                    </a:cxn>
                    <a:cxn ang="T12">
                      <a:pos x="T4" y="T5"/>
                    </a:cxn>
                    <a:cxn ang="T13">
                      <a:pos x="T6" y="T7"/>
                    </a:cxn>
                    <a:cxn ang="T14">
                      <a:pos x="T8" y="T9"/>
                    </a:cxn>
                  </a:cxnLst>
                  <a:rect l="T15" t="T16" r="T17" b="T18"/>
                  <a:pathLst>
                    <a:path w="254" h="140">
                      <a:moveTo>
                        <a:pt x="132" y="0"/>
                      </a:moveTo>
                      <a:lnTo>
                        <a:pt x="254" y="60"/>
                      </a:lnTo>
                      <a:lnTo>
                        <a:pt x="100" y="140"/>
                      </a:lnTo>
                      <a:lnTo>
                        <a:pt x="0" y="80"/>
                      </a:lnTo>
                      <a:lnTo>
                        <a:pt x="132" y="0"/>
                      </a:lnTo>
                      <a:close/>
                    </a:path>
                  </a:pathLst>
                </a:custGeom>
                <a:solidFill>
                  <a:srgbClr val="FF0000"/>
                </a:solidFill>
                <a:ln w="6350">
                  <a:solidFill>
                    <a:srgbClr val="000000"/>
                  </a:solidFill>
                  <a:round/>
                  <a:headEnd/>
                  <a:tailEnd/>
                </a:ln>
              </p:spPr>
              <p:txBody>
                <a:bodyPr/>
                <a:lstStyle/>
                <a:p>
                  <a:endParaRPr lang="en-US"/>
                </a:p>
              </p:txBody>
            </p:sp>
            <p:grpSp>
              <p:nvGrpSpPr>
                <p:cNvPr id="11138" name="Group 489"/>
                <p:cNvGrpSpPr>
                  <a:grpSpLocks/>
                </p:cNvGrpSpPr>
                <p:nvPr/>
              </p:nvGrpSpPr>
              <p:grpSpPr bwMode="auto">
                <a:xfrm>
                  <a:off x="5301" y="1363"/>
                  <a:ext cx="239" cy="140"/>
                  <a:chOff x="5301" y="1363"/>
                  <a:chExt cx="239" cy="140"/>
                </a:xfrm>
              </p:grpSpPr>
              <p:sp>
                <p:nvSpPr>
                  <p:cNvPr id="11139" name="Line 490"/>
                  <p:cNvSpPr>
                    <a:spLocks noChangeShapeType="1"/>
                  </p:cNvSpPr>
                  <p:nvPr/>
                </p:nvSpPr>
                <p:spPr bwMode="auto">
                  <a:xfrm>
                    <a:off x="5301" y="1446"/>
                    <a:ext cx="100" cy="57"/>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140" name="Line 491"/>
                  <p:cNvSpPr>
                    <a:spLocks noChangeShapeType="1"/>
                  </p:cNvSpPr>
                  <p:nvPr/>
                </p:nvSpPr>
                <p:spPr bwMode="auto">
                  <a:xfrm>
                    <a:off x="5440" y="1363"/>
                    <a:ext cx="100" cy="57"/>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141" name="Line 492"/>
                  <p:cNvSpPr>
                    <a:spLocks noChangeShapeType="1"/>
                  </p:cNvSpPr>
                  <p:nvPr/>
                </p:nvSpPr>
                <p:spPr bwMode="auto">
                  <a:xfrm flipH="1">
                    <a:off x="5301" y="1363"/>
                    <a:ext cx="139" cy="80"/>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142" name="Line 493"/>
                  <p:cNvSpPr>
                    <a:spLocks noChangeShapeType="1"/>
                  </p:cNvSpPr>
                  <p:nvPr/>
                </p:nvSpPr>
                <p:spPr bwMode="auto">
                  <a:xfrm flipH="1">
                    <a:off x="5401" y="1423"/>
                    <a:ext cx="139" cy="80"/>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grpSp>
          </p:grpSp>
          <p:grpSp>
            <p:nvGrpSpPr>
              <p:cNvPr id="11127" name="Group 494"/>
              <p:cNvGrpSpPr>
                <a:grpSpLocks/>
              </p:cNvGrpSpPr>
              <p:nvPr/>
            </p:nvGrpSpPr>
            <p:grpSpPr bwMode="auto">
              <a:xfrm>
                <a:off x="4114" y="1575"/>
                <a:ext cx="601" cy="344"/>
                <a:chOff x="4114" y="1575"/>
                <a:chExt cx="601" cy="344"/>
              </a:xfrm>
            </p:grpSpPr>
            <p:sp>
              <p:nvSpPr>
                <p:cNvPr id="11132" name="Line 495"/>
                <p:cNvSpPr>
                  <a:spLocks noChangeShapeType="1"/>
                </p:cNvSpPr>
                <p:nvPr/>
              </p:nvSpPr>
              <p:spPr bwMode="auto">
                <a:xfrm flipH="1">
                  <a:off x="4114" y="1577"/>
                  <a:ext cx="159" cy="91"/>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133" name="Line 496"/>
                <p:cNvSpPr>
                  <a:spLocks noChangeShapeType="1"/>
                </p:cNvSpPr>
                <p:nvPr/>
              </p:nvSpPr>
              <p:spPr bwMode="auto">
                <a:xfrm flipH="1">
                  <a:off x="4543" y="1826"/>
                  <a:ext cx="159" cy="91"/>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134" name="Line 497"/>
                <p:cNvSpPr>
                  <a:spLocks noChangeShapeType="1"/>
                </p:cNvSpPr>
                <p:nvPr/>
              </p:nvSpPr>
              <p:spPr bwMode="auto">
                <a:xfrm flipH="1" flipV="1">
                  <a:off x="4280" y="1575"/>
                  <a:ext cx="435" cy="251"/>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135" name="Line 498"/>
                <p:cNvSpPr>
                  <a:spLocks noChangeShapeType="1"/>
                </p:cNvSpPr>
                <p:nvPr/>
              </p:nvSpPr>
              <p:spPr bwMode="auto">
                <a:xfrm flipH="1" flipV="1">
                  <a:off x="4114" y="1668"/>
                  <a:ext cx="435" cy="251"/>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128" name="Freeform 499"/>
              <p:cNvSpPr>
                <a:spLocks/>
              </p:cNvSpPr>
              <p:nvPr/>
            </p:nvSpPr>
            <p:spPr bwMode="auto">
              <a:xfrm>
                <a:off x="4108" y="1602"/>
                <a:ext cx="603" cy="340"/>
              </a:xfrm>
              <a:custGeom>
                <a:avLst/>
                <a:gdLst>
                  <a:gd name="T0" fmla="*/ 161 w 603"/>
                  <a:gd name="T1" fmla="*/ 0 h 340"/>
                  <a:gd name="T2" fmla="*/ 603 w 603"/>
                  <a:gd name="T3" fmla="*/ 249 h 340"/>
                  <a:gd name="T4" fmla="*/ 430 w 603"/>
                  <a:gd name="T5" fmla="*/ 340 h 340"/>
                  <a:gd name="T6" fmla="*/ 0 w 603"/>
                  <a:gd name="T7" fmla="*/ 91 h 340"/>
                  <a:gd name="T8" fmla="*/ 161 w 603"/>
                  <a:gd name="T9" fmla="*/ 0 h 340"/>
                  <a:gd name="T10" fmla="*/ 0 60000 65536"/>
                  <a:gd name="T11" fmla="*/ 0 60000 65536"/>
                  <a:gd name="T12" fmla="*/ 0 60000 65536"/>
                  <a:gd name="T13" fmla="*/ 0 60000 65536"/>
                  <a:gd name="T14" fmla="*/ 0 60000 65536"/>
                  <a:gd name="T15" fmla="*/ 0 w 603"/>
                  <a:gd name="T16" fmla="*/ 0 h 340"/>
                  <a:gd name="T17" fmla="*/ 603 w 603"/>
                  <a:gd name="T18" fmla="*/ 340 h 340"/>
                </a:gdLst>
                <a:ahLst/>
                <a:cxnLst>
                  <a:cxn ang="T10">
                    <a:pos x="T0" y="T1"/>
                  </a:cxn>
                  <a:cxn ang="T11">
                    <a:pos x="T2" y="T3"/>
                  </a:cxn>
                  <a:cxn ang="T12">
                    <a:pos x="T4" y="T5"/>
                  </a:cxn>
                  <a:cxn ang="T13">
                    <a:pos x="T6" y="T7"/>
                  </a:cxn>
                  <a:cxn ang="T14">
                    <a:pos x="T8" y="T9"/>
                  </a:cxn>
                </a:cxnLst>
                <a:rect l="T15" t="T16" r="T17" b="T18"/>
                <a:pathLst>
                  <a:path w="603" h="340">
                    <a:moveTo>
                      <a:pt x="161" y="0"/>
                    </a:moveTo>
                    <a:lnTo>
                      <a:pt x="603" y="249"/>
                    </a:lnTo>
                    <a:lnTo>
                      <a:pt x="430" y="340"/>
                    </a:lnTo>
                    <a:lnTo>
                      <a:pt x="0" y="91"/>
                    </a:lnTo>
                    <a:lnTo>
                      <a:pt x="161" y="0"/>
                    </a:lnTo>
                    <a:close/>
                  </a:path>
                </a:pathLst>
              </a:custGeom>
              <a:gradFill rotWithShape="0">
                <a:gsLst>
                  <a:gs pos="0">
                    <a:srgbClr val="C9E5CF"/>
                  </a:gs>
                  <a:gs pos="100000">
                    <a:srgbClr val="FFFFFF"/>
                  </a:gs>
                </a:gsLst>
                <a:lin ang="2700000" scaled="1"/>
              </a:gradFill>
              <a:ln w="9525">
                <a:solidFill>
                  <a:srgbClr val="000000"/>
                </a:solidFill>
                <a:round/>
                <a:headEnd/>
                <a:tailEnd/>
              </a:ln>
            </p:spPr>
            <p:txBody>
              <a:bodyPr/>
              <a:lstStyle/>
              <a:p>
                <a:endParaRPr lang="en-US"/>
              </a:p>
            </p:txBody>
          </p:sp>
          <p:sp>
            <p:nvSpPr>
              <p:cNvPr id="11129" name="Freeform 500"/>
              <p:cNvSpPr>
                <a:spLocks/>
              </p:cNvSpPr>
              <p:nvPr/>
            </p:nvSpPr>
            <p:spPr bwMode="auto">
              <a:xfrm>
                <a:off x="3107" y="2172"/>
                <a:ext cx="603" cy="340"/>
              </a:xfrm>
              <a:custGeom>
                <a:avLst/>
                <a:gdLst>
                  <a:gd name="T0" fmla="*/ 161 w 603"/>
                  <a:gd name="T1" fmla="*/ 0 h 340"/>
                  <a:gd name="T2" fmla="*/ 603 w 603"/>
                  <a:gd name="T3" fmla="*/ 249 h 340"/>
                  <a:gd name="T4" fmla="*/ 430 w 603"/>
                  <a:gd name="T5" fmla="*/ 340 h 340"/>
                  <a:gd name="T6" fmla="*/ 0 w 603"/>
                  <a:gd name="T7" fmla="*/ 91 h 340"/>
                  <a:gd name="T8" fmla="*/ 161 w 603"/>
                  <a:gd name="T9" fmla="*/ 0 h 340"/>
                  <a:gd name="T10" fmla="*/ 0 60000 65536"/>
                  <a:gd name="T11" fmla="*/ 0 60000 65536"/>
                  <a:gd name="T12" fmla="*/ 0 60000 65536"/>
                  <a:gd name="T13" fmla="*/ 0 60000 65536"/>
                  <a:gd name="T14" fmla="*/ 0 60000 65536"/>
                  <a:gd name="T15" fmla="*/ 0 w 603"/>
                  <a:gd name="T16" fmla="*/ 0 h 340"/>
                  <a:gd name="T17" fmla="*/ 603 w 603"/>
                  <a:gd name="T18" fmla="*/ 340 h 340"/>
                </a:gdLst>
                <a:ahLst/>
                <a:cxnLst>
                  <a:cxn ang="T10">
                    <a:pos x="T0" y="T1"/>
                  </a:cxn>
                  <a:cxn ang="T11">
                    <a:pos x="T2" y="T3"/>
                  </a:cxn>
                  <a:cxn ang="T12">
                    <a:pos x="T4" y="T5"/>
                  </a:cxn>
                  <a:cxn ang="T13">
                    <a:pos x="T6" y="T7"/>
                  </a:cxn>
                  <a:cxn ang="T14">
                    <a:pos x="T8" y="T9"/>
                  </a:cxn>
                </a:cxnLst>
                <a:rect l="T15" t="T16" r="T17" b="T18"/>
                <a:pathLst>
                  <a:path w="603" h="340">
                    <a:moveTo>
                      <a:pt x="161" y="0"/>
                    </a:moveTo>
                    <a:lnTo>
                      <a:pt x="603" y="249"/>
                    </a:lnTo>
                    <a:lnTo>
                      <a:pt x="430" y="340"/>
                    </a:lnTo>
                    <a:lnTo>
                      <a:pt x="0" y="91"/>
                    </a:lnTo>
                    <a:lnTo>
                      <a:pt x="161" y="0"/>
                    </a:lnTo>
                    <a:close/>
                  </a:path>
                </a:pathLst>
              </a:custGeom>
              <a:gradFill rotWithShape="0">
                <a:gsLst>
                  <a:gs pos="0">
                    <a:srgbClr val="C9E5CF"/>
                  </a:gs>
                  <a:gs pos="100000">
                    <a:srgbClr val="FFFFFF"/>
                  </a:gs>
                </a:gsLst>
                <a:lin ang="2700000" scaled="1"/>
              </a:gradFill>
              <a:ln w="9525">
                <a:solidFill>
                  <a:srgbClr val="000000"/>
                </a:solidFill>
                <a:round/>
                <a:headEnd/>
                <a:tailEnd/>
              </a:ln>
            </p:spPr>
            <p:txBody>
              <a:bodyPr/>
              <a:lstStyle/>
              <a:p>
                <a:endParaRPr lang="en-US"/>
              </a:p>
            </p:txBody>
          </p:sp>
          <p:sp>
            <p:nvSpPr>
              <p:cNvPr id="11130" name="Freeform 501"/>
              <p:cNvSpPr>
                <a:spLocks/>
              </p:cNvSpPr>
              <p:nvPr/>
            </p:nvSpPr>
            <p:spPr bwMode="auto">
              <a:xfrm>
                <a:off x="1769" y="1397"/>
                <a:ext cx="603" cy="340"/>
              </a:xfrm>
              <a:custGeom>
                <a:avLst/>
                <a:gdLst>
                  <a:gd name="T0" fmla="*/ 161 w 603"/>
                  <a:gd name="T1" fmla="*/ 0 h 340"/>
                  <a:gd name="T2" fmla="*/ 603 w 603"/>
                  <a:gd name="T3" fmla="*/ 249 h 340"/>
                  <a:gd name="T4" fmla="*/ 430 w 603"/>
                  <a:gd name="T5" fmla="*/ 340 h 340"/>
                  <a:gd name="T6" fmla="*/ 0 w 603"/>
                  <a:gd name="T7" fmla="*/ 91 h 340"/>
                  <a:gd name="T8" fmla="*/ 161 w 603"/>
                  <a:gd name="T9" fmla="*/ 0 h 340"/>
                  <a:gd name="T10" fmla="*/ 0 60000 65536"/>
                  <a:gd name="T11" fmla="*/ 0 60000 65536"/>
                  <a:gd name="T12" fmla="*/ 0 60000 65536"/>
                  <a:gd name="T13" fmla="*/ 0 60000 65536"/>
                  <a:gd name="T14" fmla="*/ 0 60000 65536"/>
                  <a:gd name="T15" fmla="*/ 0 w 603"/>
                  <a:gd name="T16" fmla="*/ 0 h 340"/>
                  <a:gd name="T17" fmla="*/ 603 w 603"/>
                  <a:gd name="T18" fmla="*/ 340 h 340"/>
                </a:gdLst>
                <a:ahLst/>
                <a:cxnLst>
                  <a:cxn ang="T10">
                    <a:pos x="T0" y="T1"/>
                  </a:cxn>
                  <a:cxn ang="T11">
                    <a:pos x="T2" y="T3"/>
                  </a:cxn>
                  <a:cxn ang="T12">
                    <a:pos x="T4" y="T5"/>
                  </a:cxn>
                  <a:cxn ang="T13">
                    <a:pos x="T6" y="T7"/>
                  </a:cxn>
                  <a:cxn ang="T14">
                    <a:pos x="T8" y="T9"/>
                  </a:cxn>
                </a:cxnLst>
                <a:rect l="T15" t="T16" r="T17" b="T18"/>
                <a:pathLst>
                  <a:path w="603" h="340">
                    <a:moveTo>
                      <a:pt x="161" y="0"/>
                    </a:moveTo>
                    <a:lnTo>
                      <a:pt x="603" y="249"/>
                    </a:lnTo>
                    <a:lnTo>
                      <a:pt x="430" y="340"/>
                    </a:lnTo>
                    <a:lnTo>
                      <a:pt x="0" y="91"/>
                    </a:lnTo>
                    <a:lnTo>
                      <a:pt x="161" y="0"/>
                    </a:lnTo>
                    <a:close/>
                  </a:path>
                </a:pathLst>
              </a:custGeom>
              <a:gradFill rotWithShape="0">
                <a:gsLst>
                  <a:gs pos="0">
                    <a:srgbClr val="C9E5CF"/>
                  </a:gs>
                  <a:gs pos="100000">
                    <a:srgbClr val="FFFFFF"/>
                  </a:gs>
                </a:gsLst>
                <a:lin ang="2700000" scaled="1"/>
              </a:gradFill>
              <a:ln w="9525">
                <a:solidFill>
                  <a:srgbClr val="000000"/>
                </a:solidFill>
                <a:round/>
                <a:headEnd/>
                <a:tailEnd/>
              </a:ln>
            </p:spPr>
            <p:txBody>
              <a:bodyPr/>
              <a:lstStyle/>
              <a:p>
                <a:endParaRPr lang="en-US"/>
              </a:p>
            </p:txBody>
          </p:sp>
          <p:sp>
            <p:nvSpPr>
              <p:cNvPr id="11131" name="Freeform 502"/>
              <p:cNvSpPr>
                <a:spLocks/>
              </p:cNvSpPr>
              <p:nvPr/>
            </p:nvSpPr>
            <p:spPr bwMode="auto">
              <a:xfrm>
                <a:off x="2777" y="810"/>
                <a:ext cx="603" cy="340"/>
              </a:xfrm>
              <a:custGeom>
                <a:avLst/>
                <a:gdLst>
                  <a:gd name="T0" fmla="*/ 161 w 603"/>
                  <a:gd name="T1" fmla="*/ 0 h 340"/>
                  <a:gd name="T2" fmla="*/ 603 w 603"/>
                  <a:gd name="T3" fmla="*/ 249 h 340"/>
                  <a:gd name="T4" fmla="*/ 430 w 603"/>
                  <a:gd name="T5" fmla="*/ 340 h 340"/>
                  <a:gd name="T6" fmla="*/ 0 w 603"/>
                  <a:gd name="T7" fmla="*/ 91 h 340"/>
                  <a:gd name="T8" fmla="*/ 161 w 603"/>
                  <a:gd name="T9" fmla="*/ 0 h 340"/>
                  <a:gd name="T10" fmla="*/ 0 60000 65536"/>
                  <a:gd name="T11" fmla="*/ 0 60000 65536"/>
                  <a:gd name="T12" fmla="*/ 0 60000 65536"/>
                  <a:gd name="T13" fmla="*/ 0 60000 65536"/>
                  <a:gd name="T14" fmla="*/ 0 60000 65536"/>
                  <a:gd name="T15" fmla="*/ 0 w 603"/>
                  <a:gd name="T16" fmla="*/ 0 h 340"/>
                  <a:gd name="T17" fmla="*/ 603 w 603"/>
                  <a:gd name="T18" fmla="*/ 340 h 340"/>
                </a:gdLst>
                <a:ahLst/>
                <a:cxnLst>
                  <a:cxn ang="T10">
                    <a:pos x="T0" y="T1"/>
                  </a:cxn>
                  <a:cxn ang="T11">
                    <a:pos x="T2" y="T3"/>
                  </a:cxn>
                  <a:cxn ang="T12">
                    <a:pos x="T4" y="T5"/>
                  </a:cxn>
                  <a:cxn ang="T13">
                    <a:pos x="T6" y="T7"/>
                  </a:cxn>
                  <a:cxn ang="T14">
                    <a:pos x="T8" y="T9"/>
                  </a:cxn>
                </a:cxnLst>
                <a:rect l="T15" t="T16" r="T17" b="T18"/>
                <a:pathLst>
                  <a:path w="603" h="340">
                    <a:moveTo>
                      <a:pt x="161" y="0"/>
                    </a:moveTo>
                    <a:lnTo>
                      <a:pt x="603" y="249"/>
                    </a:lnTo>
                    <a:lnTo>
                      <a:pt x="430" y="340"/>
                    </a:lnTo>
                    <a:lnTo>
                      <a:pt x="0" y="91"/>
                    </a:lnTo>
                    <a:lnTo>
                      <a:pt x="161" y="0"/>
                    </a:lnTo>
                    <a:close/>
                  </a:path>
                </a:pathLst>
              </a:custGeom>
              <a:gradFill rotWithShape="0">
                <a:gsLst>
                  <a:gs pos="0">
                    <a:srgbClr val="C9E5CF"/>
                  </a:gs>
                  <a:gs pos="100000">
                    <a:srgbClr val="FFFFFF"/>
                  </a:gs>
                </a:gsLst>
                <a:lin ang="2700000" scaled="1"/>
              </a:gradFill>
              <a:ln w="9525">
                <a:solidFill>
                  <a:srgbClr val="000000"/>
                </a:solidFill>
                <a:round/>
                <a:headEnd/>
                <a:tailEnd/>
              </a:ln>
            </p:spPr>
            <p:txBody>
              <a:bodyPr/>
              <a:lstStyle/>
              <a:p>
                <a:endParaRPr lang="en-US"/>
              </a:p>
            </p:txBody>
          </p:sp>
        </p:grpSp>
        <p:sp>
          <p:nvSpPr>
            <p:cNvPr id="11110" name="Line 503"/>
            <p:cNvSpPr>
              <a:spLocks noChangeAspect="1" noChangeShapeType="1"/>
            </p:cNvSpPr>
            <p:nvPr/>
          </p:nvSpPr>
          <p:spPr bwMode="auto">
            <a:xfrm flipH="1" flipV="1">
              <a:off x="4393" y="1366"/>
              <a:ext cx="0" cy="677"/>
            </a:xfrm>
            <a:prstGeom prst="line">
              <a:avLst/>
            </a:prstGeom>
            <a:noFill/>
            <a:ln w="38100">
              <a:solidFill>
                <a:srgbClr val="C0C0C0"/>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243" name="Rectangle 2"/>
          <p:cNvSpPr>
            <a:spLocks noGrp="1" noChangeArrowheads="1"/>
          </p:cNvSpPr>
          <p:nvPr>
            <p:ph type="title"/>
          </p:nvPr>
        </p:nvSpPr>
        <p:spPr>
          <a:xfrm>
            <a:off x="2286001" y="76200"/>
            <a:ext cx="8162925" cy="838200"/>
          </a:xfrm>
        </p:spPr>
        <p:txBody>
          <a:bodyPr/>
          <a:lstStyle/>
          <a:p>
            <a:pPr eaLnBrk="1" hangingPunct="1"/>
            <a:r>
              <a:rPr lang="en-CA" altLang="en-US" sz="3200">
                <a:solidFill>
                  <a:srgbClr val="0000FE"/>
                </a:solidFill>
                <a:latin typeface="Arial Black" panose="020B0A04020102020204" pitchFamily="34" charset="0"/>
              </a:rPr>
              <a:t>Multi-view orthographic projections</a:t>
            </a:r>
          </a:p>
        </p:txBody>
      </p:sp>
      <p:sp>
        <p:nvSpPr>
          <p:cNvPr id="67210" name="Text Box 650"/>
          <p:cNvSpPr txBox="1">
            <a:spLocks noChangeArrowheads="1"/>
          </p:cNvSpPr>
          <p:nvPr/>
        </p:nvSpPr>
        <p:spPr bwMode="auto">
          <a:xfrm>
            <a:off x="1695450" y="1085851"/>
            <a:ext cx="3200400" cy="161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just" eaLnBrk="1" hangingPunct="1">
              <a:spcBef>
                <a:spcPct val="50000"/>
              </a:spcBef>
            </a:pPr>
            <a:r>
              <a:rPr lang="en-CA" altLang="ja-JP" sz="2000" b="1">
                <a:solidFill>
                  <a:srgbClr val="C00000"/>
                </a:solidFill>
                <a:latin typeface="Arial" panose="020B0604020202020204" pitchFamily="34" charset="0"/>
              </a:rPr>
              <a:t>The projection box and its six views are spread in such a way as to place all the views on the same plane.</a:t>
            </a:r>
          </a:p>
        </p:txBody>
      </p:sp>
      <p:grpSp>
        <p:nvGrpSpPr>
          <p:cNvPr id="19690" name="Group 901"/>
          <p:cNvGrpSpPr>
            <a:grpSpLocks/>
          </p:cNvGrpSpPr>
          <p:nvPr/>
        </p:nvGrpSpPr>
        <p:grpSpPr bwMode="auto">
          <a:xfrm>
            <a:off x="7851776" y="2058989"/>
            <a:ext cx="2308225" cy="3614737"/>
            <a:chOff x="7499" y="4178"/>
            <a:chExt cx="3635" cy="5693"/>
          </a:xfrm>
        </p:grpSpPr>
        <p:grpSp>
          <p:nvGrpSpPr>
            <p:cNvPr id="11019" name="Group 902"/>
            <p:cNvGrpSpPr>
              <a:grpSpLocks/>
            </p:cNvGrpSpPr>
            <p:nvPr/>
          </p:nvGrpSpPr>
          <p:grpSpPr bwMode="auto">
            <a:xfrm>
              <a:off x="7499" y="4178"/>
              <a:ext cx="3635" cy="5693"/>
              <a:chOff x="7543" y="4231"/>
              <a:chExt cx="3635" cy="5693"/>
            </a:xfrm>
          </p:grpSpPr>
          <p:sp>
            <p:nvSpPr>
              <p:cNvPr id="11061" name="Freeform 903"/>
              <p:cNvSpPr>
                <a:spLocks noChangeAspect="1"/>
              </p:cNvSpPr>
              <p:nvPr/>
            </p:nvSpPr>
            <p:spPr bwMode="auto">
              <a:xfrm>
                <a:off x="7962" y="4637"/>
                <a:ext cx="2110" cy="2590"/>
              </a:xfrm>
              <a:custGeom>
                <a:avLst/>
                <a:gdLst>
                  <a:gd name="T0" fmla="*/ 0 w 2110"/>
                  <a:gd name="T1" fmla="*/ 0 h 2590"/>
                  <a:gd name="T2" fmla="*/ 2110 w 2110"/>
                  <a:gd name="T3" fmla="*/ 870 h 2590"/>
                  <a:gd name="T4" fmla="*/ 2110 w 2110"/>
                  <a:gd name="T5" fmla="*/ 2590 h 2590"/>
                  <a:gd name="T6" fmla="*/ 0 w 2110"/>
                  <a:gd name="T7" fmla="*/ 1660 h 2590"/>
                  <a:gd name="T8" fmla="*/ 0 w 2110"/>
                  <a:gd name="T9" fmla="*/ 0 h 2590"/>
                  <a:gd name="T10" fmla="*/ 0 60000 65536"/>
                  <a:gd name="T11" fmla="*/ 0 60000 65536"/>
                  <a:gd name="T12" fmla="*/ 0 60000 65536"/>
                  <a:gd name="T13" fmla="*/ 0 60000 65536"/>
                  <a:gd name="T14" fmla="*/ 0 60000 65536"/>
                  <a:gd name="T15" fmla="*/ 0 w 2110"/>
                  <a:gd name="T16" fmla="*/ 0 h 2590"/>
                  <a:gd name="T17" fmla="*/ 2110 w 2110"/>
                  <a:gd name="T18" fmla="*/ 2590 h 2590"/>
                </a:gdLst>
                <a:ahLst/>
                <a:cxnLst>
                  <a:cxn ang="T10">
                    <a:pos x="T0" y="T1"/>
                  </a:cxn>
                  <a:cxn ang="T11">
                    <a:pos x="T2" y="T3"/>
                  </a:cxn>
                  <a:cxn ang="T12">
                    <a:pos x="T4" y="T5"/>
                  </a:cxn>
                  <a:cxn ang="T13">
                    <a:pos x="T6" y="T7"/>
                  </a:cxn>
                  <a:cxn ang="T14">
                    <a:pos x="T8" y="T9"/>
                  </a:cxn>
                </a:cxnLst>
                <a:rect l="T15" t="T16" r="T17" b="T18"/>
                <a:pathLst>
                  <a:path w="2110" h="2590">
                    <a:moveTo>
                      <a:pt x="0" y="0"/>
                    </a:moveTo>
                    <a:lnTo>
                      <a:pt x="2110" y="870"/>
                    </a:lnTo>
                    <a:lnTo>
                      <a:pt x="2110" y="2590"/>
                    </a:lnTo>
                    <a:lnTo>
                      <a:pt x="0" y="1660"/>
                    </a:lnTo>
                    <a:lnTo>
                      <a:pt x="0" y="0"/>
                    </a:lnTo>
                    <a:close/>
                  </a:path>
                </a:pathLst>
              </a:custGeom>
              <a:solidFill>
                <a:srgbClr val="CCFFCC">
                  <a:alpha val="50195"/>
                </a:srgbClr>
              </a:solidFill>
              <a:ln>
                <a:noFill/>
              </a:ln>
              <a:extLst>
                <a:ext uri="{91240B29-F687-4F45-9708-019B960494DF}">
                  <a14:hiddenLine xmlns:a14="http://schemas.microsoft.com/office/drawing/2010/main" w="38100">
                    <a:solidFill>
                      <a:srgbClr val="000000"/>
                    </a:solidFill>
                    <a:round/>
                    <a:headEnd/>
                    <a:tailEnd/>
                  </a14:hiddenLine>
                </a:ext>
              </a:extLst>
            </p:spPr>
            <p:txBody>
              <a:bodyPr/>
              <a:lstStyle/>
              <a:p>
                <a:endParaRPr lang="en-US"/>
              </a:p>
            </p:txBody>
          </p:sp>
          <p:sp>
            <p:nvSpPr>
              <p:cNvPr id="11062" name="Line 904"/>
              <p:cNvSpPr>
                <a:spLocks noChangeAspect="1" noChangeShapeType="1"/>
              </p:cNvSpPr>
              <p:nvPr/>
            </p:nvSpPr>
            <p:spPr bwMode="auto">
              <a:xfrm flipV="1">
                <a:off x="10072" y="5693"/>
                <a:ext cx="0" cy="1505"/>
              </a:xfrm>
              <a:prstGeom prst="line">
                <a:avLst/>
              </a:prstGeom>
              <a:noFill/>
              <a:ln w="38100">
                <a:solidFill>
                  <a:srgbClr val="969696"/>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63" name="Line 905"/>
              <p:cNvSpPr>
                <a:spLocks noChangeShapeType="1"/>
              </p:cNvSpPr>
              <p:nvPr/>
            </p:nvSpPr>
            <p:spPr bwMode="auto">
              <a:xfrm flipH="1">
                <a:off x="7584" y="6299"/>
                <a:ext cx="376" cy="1022"/>
              </a:xfrm>
              <a:prstGeom prst="line">
                <a:avLst/>
              </a:prstGeom>
              <a:noFill/>
              <a:ln w="38100">
                <a:solidFill>
                  <a:srgbClr val="969696"/>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64" name="Freeform 906"/>
              <p:cNvSpPr>
                <a:spLocks noChangeAspect="1"/>
              </p:cNvSpPr>
              <p:nvPr/>
            </p:nvSpPr>
            <p:spPr bwMode="auto">
              <a:xfrm>
                <a:off x="7550" y="4784"/>
                <a:ext cx="409" cy="2546"/>
              </a:xfrm>
              <a:custGeom>
                <a:avLst/>
                <a:gdLst>
                  <a:gd name="T0" fmla="*/ 0 w 409"/>
                  <a:gd name="T1" fmla="*/ 1056 h 2546"/>
                  <a:gd name="T2" fmla="*/ 409 w 409"/>
                  <a:gd name="T3" fmla="*/ 0 h 2546"/>
                  <a:gd name="T4" fmla="*/ 406 w 409"/>
                  <a:gd name="T5" fmla="*/ 169 h 2546"/>
                  <a:gd name="T6" fmla="*/ 403 w 409"/>
                  <a:gd name="T7" fmla="*/ 448 h 2546"/>
                  <a:gd name="T8" fmla="*/ 390 w 409"/>
                  <a:gd name="T9" fmla="*/ 1526 h 2546"/>
                  <a:gd name="T10" fmla="*/ 20 w 409"/>
                  <a:gd name="T11" fmla="*/ 2546 h 2546"/>
                  <a:gd name="T12" fmla="*/ 0 w 409"/>
                  <a:gd name="T13" fmla="*/ 1056 h 2546"/>
                  <a:gd name="T14" fmla="*/ 0 60000 65536"/>
                  <a:gd name="T15" fmla="*/ 0 60000 65536"/>
                  <a:gd name="T16" fmla="*/ 0 60000 65536"/>
                  <a:gd name="T17" fmla="*/ 0 60000 65536"/>
                  <a:gd name="T18" fmla="*/ 0 60000 65536"/>
                  <a:gd name="T19" fmla="*/ 0 60000 65536"/>
                  <a:gd name="T20" fmla="*/ 0 60000 65536"/>
                  <a:gd name="T21" fmla="*/ 0 w 409"/>
                  <a:gd name="T22" fmla="*/ 0 h 2546"/>
                  <a:gd name="T23" fmla="*/ 409 w 409"/>
                  <a:gd name="T24" fmla="*/ 2546 h 254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9" h="2546">
                    <a:moveTo>
                      <a:pt x="0" y="1056"/>
                    </a:moveTo>
                    <a:lnTo>
                      <a:pt x="409" y="0"/>
                    </a:lnTo>
                    <a:lnTo>
                      <a:pt x="406" y="169"/>
                    </a:lnTo>
                    <a:lnTo>
                      <a:pt x="403" y="448"/>
                    </a:lnTo>
                    <a:lnTo>
                      <a:pt x="390" y="1526"/>
                    </a:lnTo>
                    <a:lnTo>
                      <a:pt x="20" y="2546"/>
                    </a:lnTo>
                    <a:lnTo>
                      <a:pt x="0" y="1056"/>
                    </a:lnTo>
                    <a:close/>
                  </a:path>
                </a:pathLst>
              </a:custGeom>
              <a:gradFill rotWithShape="0">
                <a:gsLst>
                  <a:gs pos="0">
                    <a:srgbClr val="CCFFCC">
                      <a:alpha val="50000"/>
                    </a:srgbClr>
                  </a:gs>
                  <a:gs pos="100000">
                    <a:srgbClr val="C0C0C0"/>
                  </a:gs>
                </a:gsLst>
                <a:lin ang="2700000" scaled="1"/>
              </a:gradFill>
              <a:ln>
                <a:noFill/>
              </a:ln>
              <a:extLst>
                <a:ext uri="{91240B29-F687-4F45-9708-019B960494DF}">
                  <a14:hiddenLine xmlns:a14="http://schemas.microsoft.com/office/drawing/2010/main" w="38100">
                    <a:solidFill>
                      <a:srgbClr val="000000"/>
                    </a:solidFill>
                    <a:round/>
                    <a:headEnd/>
                    <a:tailEnd/>
                  </a14:hiddenLine>
                </a:ext>
              </a:extLst>
            </p:spPr>
            <p:txBody>
              <a:bodyPr/>
              <a:lstStyle/>
              <a:p>
                <a:endParaRPr lang="en-US"/>
              </a:p>
            </p:txBody>
          </p:sp>
          <p:sp>
            <p:nvSpPr>
              <p:cNvPr id="11065" name="Line 907"/>
              <p:cNvSpPr>
                <a:spLocks noChangeShapeType="1"/>
              </p:cNvSpPr>
              <p:nvPr/>
            </p:nvSpPr>
            <p:spPr bwMode="auto">
              <a:xfrm rot="-380207">
                <a:off x="8016" y="6202"/>
                <a:ext cx="2043" cy="1172"/>
              </a:xfrm>
              <a:prstGeom prst="line">
                <a:avLst/>
              </a:prstGeom>
              <a:noFill/>
              <a:ln w="38100">
                <a:solidFill>
                  <a:srgbClr val="969696"/>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66" name="Line 908"/>
              <p:cNvSpPr>
                <a:spLocks noChangeAspect="1" noChangeShapeType="1"/>
              </p:cNvSpPr>
              <p:nvPr/>
            </p:nvSpPr>
            <p:spPr bwMode="auto">
              <a:xfrm flipV="1">
                <a:off x="7944" y="4794"/>
                <a:ext cx="0" cy="1519"/>
              </a:xfrm>
              <a:prstGeom prst="line">
                <a:avLst/>
              </a:prstGeom>
              <a:noFill/>
              <a:ln w="38100">
                <a:solidFill>
                  <a:srgbClr val="969696"/>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67" name="Line 909"/>
              <p:cNvSpPr>
                <a:spLocks noChangeShapeType="1"/>
              </p:cNvSpPr>
              <p:nvPr/>
            </p:nvSpPr>
            <p:spPr bwMode="auto">
              <a:xfrm rot="-380207">
                <a:off x="8000" y="4668"/>
                <a:ext cx="2043" cy="1172"/>
              </a:xfrm>
              <a:prstGeom prst="line">
                <a:avLst/>
              </a:prstGeom>
              <a:noFill/>
              <a:ln w="38100">
                <a:solidFill>
                  <a:srgbClr val="969696"/>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68" name="Freeform 910"/>
              <p:cNvSpPr>
                <a:spLocks noChangeAspect="1"/>
              </p:cNvSpPr>
              <p:nvPr/>
            </p:nvSpPr>
            <p:spPr bwMode="auto">
              <a:xfrm>
                <a:off x="7558" y="7342"/>
                <a:ext cx="3352" cy="2388"/>
              </a:xfrm>
              <a:custGeom>
                <a:avLst/>
                <a:gdLst>
                  <a:gd name="T0" fmla="*/ 0 w 3352"/>
                  <a:gd name="T1" fmla="*/ 0 h 2388"/>
                  <a:gd name="T2" fmla="*/ 1882 w 3352"/>
                  <a:gd name="T3" fmla="*/ 1028 h 2388"/>
                  <a:gd name="T4" fmla="*/ 3352 w 3352"/>
                  <a:gd name="T5" fmla="*/ 2388 h 2388"/>
                  <a:gd name="T6" fmla="*/ 1430 w 3352"/>
                  <a:gd name="T7" fmla="*/ 1291 h 2388"/>
                  <a:gd name="T8" fmla="*/ 0 w 3352"/>
                  <a:gd name="T9" fmla="*/ 0 h 2388"/>
                  <a:gd name="T10" fmla="*/ 0 60000 65536"/>
                  <a:gd name="T11" fmla="*/ 0 60000 65536"/>
                  <a:gd name="T12" fmla="*/ 0 60000 65536"/>
                  <a:gd name="T13" fmla="*/ 0 60000 65536"/>
                  <a:gd name="T14" fmla="*/ 0 60000 65536"/>
                  <a:gd name="T15" fmla="*/ 0 w 3352"/>
                  <a:gd name="T16" fmla="*/ 0 h 2388"/>
                  <a:gd name="T17" fmla="*/ 3352 w 3352"/>
                  <a:gd name="T18" fmla="*/ 2388 h 2388"/>
                </a:gdLst>
                <a:ahLst/>
                <a:cxnLst>
                  <a:cxn ang="T10">
                    <a:pos x="T0" y="T1"/>
                  </a:cxn>
                  <a:cxn ang="T11">
                    <a:pos x="T2" y="T3"/>
                  </a:cxn>
                  <a:cxn ang="T12">
                    <a:pos x="T4" y="T5"/>
                  </a:cxn>
                  <a:cxn ang="T13">
                    <a:pos x="T6" y="T7"/>
                  </a:cxn>
                  <a:cxn ang="T14">
                    <a:pos x="T8" y="T9"/>
                  </a:cxn>
                </a:cxnLst>
                <a:rect l="T15" t="T16" r="T17" b="T18"/>
                <a:pathLst>
                  <a:path w="3352" h="2388">
                    <a:moveTo>
                      <a:pt x="0" y="0"/>
                    </a:moveTo>
                    <a:lnTo>
                      <a:pt x="1882" y="1028"/>
                    </a:lnTo>
                    <a:lnTo>
                      <a:pt x="3352" y="2388"/>
                    </a:lnTo>
                    <a:lnTo>
                      <a:pt x="1430" y="1291"/>
                    </a:lnTo>
                    <a:lnTo>
                      <a:pt x="0" y="0"/>
                    </a:lnTo>
                    <a:close/>
                  </a:path>
                </a:pathLst>
              </a:custGeom>
              <a:gradFill rotWithShape="0">
                <a:gsLst>
                  <a:gs pos="0">
                    <a:srgbClr val="CCFFCC">
                      <a:alpha val="79999"/>
                    </a:srgbClr>
                  </a:gs>
                  <a:gs pos="100000">
                    <a:srgbClr val="FFFFFF"/>
                  </a:gs>
                </a:gsLst>
                <a:lin ang="2700000" scaled="1"/>
              </a:gradFill>
              <a:ln>
                <a:noFill/>
              </a:ln>
              <a:extLst>
                <a:ext uri="{91240B29-F687-4F45-9708-019B960494DF}">
                  <a14:hiddenLine xmlns:a14="http://schemas.microsoft.com/office/drawing/2010/main" w="38100">
                    <a:solidFill>
                      <a:srgbClr val="000000"/>
                    </a:solidFill>
                    <a:round/>
                    <a:headEnd/>
                    <a:tailEnd/>
                  </a14:hiddenLine>
                </a:ext>
              </a:extLst>
            </p:spPr>
            <p:txBody>
              <a:bodyPr/>
              <a:lstStyle/>
              <a:p>
                <a:endParaRPr lang="en-US"/>
              </a:p>
            </p:txBody>
          </p:sp>
          <p:sp>
            <p:nvSpPr>
              <p:cNvPr id="11069" name="Freeform 911"/>
              <p:cNvSpPr>
                <a:spLocks noChangeAspect="1"/>
              </p:cNvSpPr>
              <p:nvPr/>
            </p:nvSpPr>
            <p:spPr bwMode="auto">
              <a:xfrm>
                <a:off x="7570" y="5840"/>
                <a:ext cx="1868" cy="2510"/>
              </a:xfrm>
              <a:custGeom>
                <a:avLst/>
                <a:gdLst>
                  <a:gd name="T0" fmla="*/ 30 w 1868"/>
                  <a:gd name="T1" fmla="*/ 0 h 2510"/>
                  <a:gd name="T2" fmla="*/ 1868 w 1868"/>
                  <a:gd name="T3" fmla="*/ 1018 h 2510"/>
                  <a:gd name="T4" fmla="*/ 1850 w 1868"/>
                  <a:gd name="T5" fmla="*/ 2510 h 2510"/>
                  <a:gd name="T6" fmla="*/ 0 w 1868"/>
                  <a:gd name="T7" fmla="*/ 1500 h 2510"/>
                  <a:gd name="T8" fmla="*/ 30 w 1868"/>
                  <a:gd name="T9" fmla="*/ 0 h 2510"/>
                  <a:gd name="T10" fmla="*/ 0 60000 65536"/>
                  <a:gd name="T11" fmla="*/ 0 60000 65536"/>
                  <a:gd name="T12" fmla="*/ 0 60000 65536"/>
                  <a:gd name="T13" fmla="*/ 0 60000 65536"/>
                  <a:gd name="T14" fmla="*/ 0 60000 65536"/>
                  <a:gd name="T15" fmla="*/ 0 w 1868"/>
                  <a:gd name="T16" fmla="*/ 0 h 2510"/>
                  <a:gd name="T17" fmla="*/ 1868 w 1868"/>
                  <a:gd name="T18" fmla="*/ 2510 h 2510"/>
                </a:gdLst>
                <a:ahLst/>
                <a:cxnLst>
                  <a:cxn ang="T10">
                    <a:pos x="T0" y="T1"/>
                  </a:cxn>
                  <a:cxn ang="T11">
                    <a:pos x="T2" y="T3"/>
                  </a:cxn>
                  <a:cxn ang="T12">
                    <a:pos x="T4" y="T5"/>
                  </a:cxn>
                  <a:cxn ang="T13">
                    <a:pos x="T6" y="T7"/>
                  </a:cxn>
                  <a:cxn ang="T14">
                    <a:pos x="T8" y="T9"/>
                  </a:cxn>
                </a:cxnLst>
                <a:rect l="T15" t="T16" r="T17" b="T18"/>
                <a:pathLst>
                  <a:path w="1868" h="2510">
                    <a:moveTo>
                      <a:pt x="30" y="0"/>
                    </a:moveTo>
                    <a:lnTo>
                      <a:pt x="1868" y="1018"/>
                    </a:lnTo>
                    <a:lnTo>
                      <a:pt x="1850" y="2510"/>
                    </a:lnTo>
                    <a:lnTo>
                      <a:pt x="0" y="1500"/>
                    </a:lnTo>
                    <a:lnTo>
                      <a:pt x="30" y="0"/>
                    </a:lnTo>
                    <a:close/>
                  </a:path>
                </a:pathLst>
              </a:custGeom>
              <a:gradFill rotWithShape="0">
                <a:gsLst>
                  <a:gs pos="0">
                    <a:srgbClr val="CCFFCC">
                      <a:alpha val="54999"/>
                    </a:srgbClr>
                  </a:gs>
                  <a:gs pos="100000">
                    <a:srgbClr val="FFFFFF"/>
                  </a:gs>
                </a:gsLst>
                <a:path path="rect">
                  <a:fillToRect r="100000" b="10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070" name="Line 912"/>
              <p:cNvSpPr>
                <a:spLocks noChangeAspect="1" noChangeShapeType="1"/>
              </p:cNvSpPr>
              <p:nvPr/>
            </p:nvSpPr>
            <p:spPr bwMode="auto">
              <a:xfrm rot="4300409" flipH="1">
                <a:off x="9307" y="8545"/>
                <a:ext cx="1750" cy="1007"/>
              </a:xfrm>
              <a:prstGeom prst="line">
                <a:avLst/>
              </a:prstGeom>
              <a:noFill/>
              <a:ln w="38100">
                <a:solidFill>
                  <a:srgbClr val="969696"/>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71" name="Line 913"/>
              <p:cNvSpPr>
                <a:spLocks noChangeAspect="1" noChangeShapeType="1"/>
              </p:cNvSpPr>
              <p:nvPr/>
            </p:nvSpPr>
            <p:spPr bwMode="auto">
              <a:xfrm>
                <a:off x="9013" y="8639"/>
                <a:ext cx="1900" cy="1093"/>
              </a:xfrm>
              <a:prstGeom prst="line">
                <a:avLst/>
              </a:prstGeom>
              <a:noFill/>
              <a:ln w="38100">
                <a:solidFill>
                  <a:srgbClr val="969696"/>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72" name="Line 914"/>
              <p:cNvSpPr>
                <a:spLocks noChangeAspect="1" noChangeShapeType="1"/>
              </p:cNvSpPr>
              <p:nvPr/>
            </p:nvSpPr>
            <p:spPr bwMode="auto">
              <a:xfrm flipV="1">
                <a:off x="7584" y="5816"/>
                <a:ext cx="0" cy="1505"/>
              </a:xfrm>
              <a:prstGeom prst="line">
                <a:avLst/>
              </a:prstGeom>
              <a:noFill/>
              <a:ln w="38100">
                <a:solidFill>
                  <a:srgbClr val="969696"/>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73" name="Freeform 915"/>
              <p:cNvSpPr>
                <a:spLocks noChangeAspect="1"/>
              </p:cNvSpPr>
              <p:nvPr/>
            </p:nvSpPr>
            <p:spPr bwMode="auto">
              <a:xfrm>
                <a:off x="7610" y="4410"/>
                <a:ext cx="3320" cy="2470"/>
              </a:xfrm>
              <a:custGeom>
                <a:avLst/>
                <a:gdLst>
                  <a:gd name="T0" fmla="*/ 3320 w 3320"/>
                  <a:gd name="T1" fmla="*/ 1080 h 2470"/>
                  <a:gd name="T2" fmla="*/ 1860 w 3320"/>
                  <a:gd name="T3" fmla="*/ 2470 h 2470"/>
                  <a:gd name="T4" fmla="*/ 2056 w 3320"/>
                  <a:gd name="T5" fmla="*/ 2387 h 2470"/>
                  <a:gd name="T6" fmla="*/ 0 w 3320"/>
                  <a:gd name="T7" fmla="*/ 1420 h 2470"/>
                  <a:gd name="T8" fmla="*/ 1430 w 3320"/>
                  <a:gd name="T9" fmla="*/ 0 h 2470"/>
                  <a:gd name="T10" fmla="*/ 3320 w 3320"/>
                  <a:gd name="T11" fmla="*/ 1080 h 2470"/>
                  <a:gd name="T12" fmla="*/ 0 60000 65536"/>
                  <a:gd name="T13" fmla="*/ 0 60000 65536"/>
                  <a:gd name="T14" fmla="*/ 0 60000 65536"/>
                  <a:gd name="T15" fmla="*/ 0 60000 65536"/>
                  <a:gd name="T16" fmla="*/ 0 60000 65536"/>
                  <a:gd name="T17" fmla="*/ 0 60000 65536"/>
                  <a:gd name="T18" fmla="*/ 0 w 3320"/>
                  <a:gd name="T19" fmla="*/ 0 h 2470"/>
                  <a:gd name="T20" fmla="*/ 3320 w 3320"/>
                  <a:gd name="T21" fmla="*/ 2470 h 2470"/>
                </a:gdLst>
                <a:ahLst/>
                <a:cxnLst>
                  <a:cxn ang="T12">
                    <a:pos x="T0" y="T1"/>
                  </a:cxn>
                  <a:cxn ang="T13">
                    <a:pos x="T2" y="T3"/>
                  </a:cxn>
                  <a:cxn ang="T14">
                    <a:pos x="T4" y="T5"/>
                  </a:cxn>
                  <a:cxn ang="T15">
                    <a:pos x="T6" y="T7"/>
                  </a:cxn>
                  <a:cxn ang="T16">
                    <a:pos x="T8" y="T9"/>
                  </a:cxn>
                  <a:cxn ang="T17">
                    <a:pos x="T10" y="T11"/>
                  </a:cxn>
                </a:cxnLst>
                <a:rect l="T18" t="T19" r="T20" b="T21"/>
                <a:pathLst>
                  <a:path w="3320" h="2470">
                    <a:moveTo>
                      <a:pt x="3320" y="1080"/>
                    </a:moveTo>
                    <a:lnTo>
                      <a:pt x="1860" y="2470"/>
                    </a:lnTo>
                    <a:lnTo>
                      <a:pt x="2056" y="2387"/>
                    </a:lnTo>
                    <a:lnTo>
                      <a:pt x="0" y="1420"/>
                    </a:lnTo>
                    <a:lnTo>
                      <a:pt x="1430" y="0"/>
                    </a:lnTo>
                    <a:lnTo>
                      <a:pt x="3320" y="1080"/>
                    </a:lnTo>
                    <a:close/>
                  </a:path>
                </a:pathLst>
              </a:custGeom>
              <a:gradFill rotWithShape="0">
                <a:gsLst>
                  <a:gs pos="0">
                    <a:srgbClr val="FFFFFF"/>
                  </a:gs>
                  <a:gs pos="100000">
                    <a:srgbClr val="CCFFCC">
                      <a:alpha val="59000"/>
                    </a:srgb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074" name="Freeform 916"/>
              <p:cNvSpPr>
                <a:spLocks noChangeAspect="1"/>
              </p:cNvSpPr>
              <p:nvPr/>
            </p:nvSpPr>
            <p:spPr bwMode="auto">
              <a:xfrm>
                <a:off x="9430" y="6468"/>
                <a:ext cx="1720" cy="1882"/>
              </a:xfrm>
              <a:custGeom>
                <a:avLst/>
                <a:gdLst>
                  <a:gd name="T0" fmla="*/ 42 w 1720"/>
                  <a:gd name="T1" fmla="*/ 448 h 1882"/>
                  <a:gd name="T2" fmla="*/ 1685 w 1720"/>
                  <a:gd name="T3" fmla="*/ 0 h 1882"/>
                  <a:gd name="T4" fmla="*/ 1720 w 1720"/>
                  <a:gd name="T5" fmla="*/ 1482 h 1882"/>
                  <a:gd name="T6" fmla="*/ 0 w 1720"/>
                  <a:gd name="T7" fmla="*/ 1882 h 1882"/>
                  <a:gd name="T8" fmla="*/ 42 w 1720"/>
                  <a:gd name="T9" fmla="*/ 448 h 1882"/>
                  <a:gd name="T10" fmla="*/ 0 60000 65536"/>
                  <a:gd name="T11" fmla="*/ 0 60000 65536"/>
                  <a:gd name="T12" fmla="*/ 0 60000 65536"/>
                  <a:gd name="T13" fmla="*/ 0 60000 65536"/>
                  <a:gd name="T14" fmla="*/ 0 60000 65536"/>
                  <a:gd name="T15" fmla="*/ 0 w 1720"/>
                  <a:gd name="T16" fmla="*/ 0 h 1882"/>
                  <a:gd name="T17" fmla="*/ 1720 w 1720"/>
                  <a:gd name="T18" fmla="*/ 1882 h 1882"/>
                </a:gdLst>
                <a:ahLst/>
                <a:cxnLst>
                  <a:cxn ang="T10">
                    <a:pos x="T0" y="T1"/>
                  </a:cxn>
                  <a:cxn ang="T11">
                    <a:pos x="T2" y="T3"/>
                  </a:cxn>
                  <a:cxn ang="T12">
                    <a:pos x="T4" y="T5"/>
                  </a:cxn>
                  <a:cxn ang="T13">
                    <a:pos x="T6" y="T7"/>
                  </a:cxn>
                  <a:cxn ang="T14">
                    <a:pos x="T8" y="T9"/>
                  </a:cxn>
                </a:cxnLst>
                <a:rect l="T15" t="T16" r="T17" b="T18"/>
                <a:pathLst>
                  <a:path w="1720" h="1882">
                    <a:moveTo>
                      <a:pt x="42" y="448"/>
                    </a:moveTo>
                    <a:lnTo>
                      <a:pt x="1685" y="0"/>
                    </a:lnTo>
                    <a:lnTo>
                      <a:pt x="1720" y="1482"/>
                    </a:lnTo>
                    <a:lnTo>
                      <a:pt x="0" y="1882"/>
                    </a:lnTo>
                    <a:lnTo>
                      <a:pt x="42" y="448"/>
                    </a:lnTo>
                    <a:close/>
                  </a:path>
                </a:pathLst>
              </a:custGeom>
              <a:gradFill rotWithShape="0">
                <a:gsLst>
                  <a:gs pos="0">
                    <a:srgbClr val="D6FFD6">
                      <a:alpha val="60001"/>
                    </a:srgbClr>
                  </a:gs>
                  <a:gs pos="100000">
                    <a:srgbClr val="FFFFFF"/>
                  </a:gs>
                </a:gsLst>
                <a:lin ang="5400000" scaled="1"/>
              </a:gradFill>
              <a:ln>
                <a:noFill/>
              </a:ln>
              <a:extLst>
                <a:ext uri="{91240B29-F687-4F45-9708-019B960494DF}">
                  <a14:hiddenLine xmlns:a14="http://schemas.microsoft.com/office/drawing/2010/main" w="38100">
                    <a:solidFill>
                      <a:srgbClr val="000000"/>
                    </a:solidFill>
                    <a:round/>
                    <a:headEnd/>
                    <a:tailEnd/>
                  </a14:hiddenLine>
                </a:ext>
              </a:extLst>
            </p:spPr>
            <p:txBody>
              <a:bodyPr/>
              <a:lstStyle/>
              <a:p>
                <a:endParaRPr lang="en-US"/>
              </a:p>
            </p:txBody>
          </p:sp>
          <p:sp>
            <p:nvSpPr>
              <p:cNvPr id="11075" name="Freeform 917"/>
              <p:cNvSpPr>
                <a:spLocks noChangeAspect="1"/>
              </p:cNvSpPr>
              <p:nvPr/>
            </p:nvSpPr>
            <p:spPr bwMode="auto">
              <a:xfrm>
                <a:off x="7543" y="7310"/>
                <a:ext cx="1903" cy="1100"/>
              </a:xfrm>
              <a:custGeom>
                <a:avLst/>
                <a:gdLst>
                  <a:gd name="T0" fmla="*/ 0 w 1903"/>
                  <a:gd name="T1" fmla="*/ 0 h 1100"/>
                  <a:gd name="T2" fmla="*/ 1903 w 1903"/>
                  <a:gd name="T3" fmla="*/ 1100 h 1100"/>
                  <a:gd name="T4" fmla="*/ 0 60000 65536"/>
                  <a:gd name="T5" fmla="*/ 0 60000 65536"/>
                  <a:gd name="T6" fmla="*/ 0 w 1903"/>
                  <a:gd name="T7" fmla="*/ 0 h 1100"/>
                  <a:gd name="T8" fmla="*/ 1903 w 1903"/>
                  <a:gd name="T9" fmla="*/ 1100 h 1100"/>
                </a:gdLst>
                <a:ahLst/>
                <a:cxnLst>
                  <a:cxn ang="T4">
                    <a:pos x="T0" y="T1"/>
                  </a:cxn>
                  <a:cxn ang="T5">
                    <a:pos x="T2" y="T3"/>
                  </a:cxn>
                </a:cxnLst>
                <a:rect l="T6" t="T7" r="T8" b="T9"/>
                <a:pathLst>
                  <a:path w="1903" h="1100">
                    <a:moveTo>
                      <a:pt x="0" y="0"/>
                    </a:moveTo>
                    <a:lnTo>
                      <a:pt x="1903" y="1100"/>
                    </a:lnTo>
                  </a:path>
                </a:pathLst>
              </a:custGeom>
              <a:noFill/>
              <a:ln w="38100">
                <a:solidFill>
                  <a:srgbClr val="969696"/>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076" name="Line 918"/>
              <p:cNvSpPr>
                <a:spLocks noChangeAspect="1" noChangeShapeType="1"/>
              </p:cNvSpPr>
              <p:nvPr/>
            </p:nvSpPr>
            <p:spPr bwMode="auto">
              <a:xfrm>
                <a:off x="7610" y="5832"/>
                <a:ext cx="1826" cy="1053"/>
              </a:xfrm>
              <a:prstGeom prst="line">
                <a:avLst/>
              </a:prstGeom>
              <a:noFill/>
              <a:ln w="38100">
                <a:solidFill>
                  <a:srgbClr val="969696"/>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77" name="Line 919"/>
              <p:cNvSpPr>
                <a:spLocks noChangeAspect="1" noChangeShapeType="1"/>
              </p:cNvSpPr>
              <p:nvPr/>
            </p:nvSpPr>
            <p:spPr bwMode="auto">
              <a:xfrm flipV="1">
                <a:off x="9444" y="6875"/>
                <a:ext cx="0" cy="1509"/>
              </a:xfrm>
              <a:prstGeom prst="line">
                <a:avLst/>
              </a:prstGeom>
              <a:noFill/>
              <a:ln w="38100">
                <a:solidFill>
                  <a:srgbClr val="969696"/>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78" name="Line 920"/>
              <p:cNvSpPr>
                <a:spLocks noChangeShapeType="1"/>
              </p:cNvSpPr>
              <p:nvPr/>
            </p:nvSpPr>
            <p:spPr bwMode="auto">
              <a:xfrm flipV="1">
                <a:off x="9458" y="7971"/>
                <a:ext cx="1720" cy="402"/>
              </a:xfrm>
              <a:prstGeom prst="line">
                <a:avLst/>
              </a:prstGeom>
              <a:noFill/>
              <a:ln w="38100">
                <a:solidFill>
                  <a:srgbClr val="969696"/>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79" name="Line 921"/>
              <p:cNvSpPr>
                <a:spLocks noChangeShapeType="1"/>
              </p:cNvSpPr>
              <p:nvPr/>
            </p:nvSpPr>
            <p:spPr bwMode="auto">
              <a:xfrm flipV="1">
                <a:off x="9438" y="6472"/>
                <a:ext cx="1720" cy="402"/>
              </a:xfrm>
              <a:prstGeom prst="line">
                <a:avLst/>
              </a:prstGeom>
              <a:noFill/>
              <a:ln w="38100">
                <a:solidFill>
                  <a:srgbClr val="969696"/>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80" name="Line 922"/>
              <p:cNvSpPr>
                <a:spLocks noChangeShapeType="1"/>
              </p:cNvSpPr>
              <p:nvPr/>
            </p:nvSpPr>
            <p:spPr bwMode="auto">
              <a:xfrm>
                <a:off x="11158" y="6476"/>
                <a:ext cx="0" cy="1485"/>
              </a:xfrm>
              <a:prstGeom prst="line">
                <a:avLst/>
              </a:prstGeom>
              <a:noFill/>
              <a:ln w="38100">
                <a:solidFill>
                  <a:srgbClr val="969696"/>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81" name="Line 923"/>
              <p:cNvSpPr>
                <a:spLocks noChangeAspect="1" noChangeShapeType="1"/>
              </p:cNvSpPr>
              <p:nvPr/>
            </p:nvSpPr>
            <p:spPr bwMode="auto">
              <a:xfrm rot="4300409" flipH="1">
                <a:off x="7450" y="7510"/>
                <a:ext cx="1750" cy="1007"/>
              </a:xfrm>
              <a:prstGeom prst="line">
                <a:avLst/>
              </a:prstGeom>
              <a:noFill/>
              <a:ln w="38100">
                <a:solidFill>
                  <a:srgbClr val="969696"/>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1082" name="Group 924"/>
              <p:cNvGrpSpPr>
                <a:grpSpLocks/>
              </p:cNvGrpSpPr>
              <p:nvPr/>
            </p:nvGrpSpPr>
            <p:grpSpPr bwMode="auto">
              <a:xfrm>
                <a:off x="7816" y="4231"/>
                <a:ext cx="3094" cy="2844"/>
                <a:chOff x="7816" y="4231"/>
                <a:chExt cx="3094" cy="2844"/>
              </a:xfrm>
            </p:grpSpPr>
            <p:sp>
              <p:nvSpPr>
                <p:cNvPr id="11084" name="Line 925"/>
                <p:cNvSpPr>
                  <a:spLocks noChangeAspect="1" noChangeShapeType="1"/>
                </p:cNvSpPr>
                <p:nvPr/>
              </p:nvSpPr>
              <p:spPr bwMode="auto">
                <a:xfrm rot="-4445052">
                  <a:off x="7445" y="4602"/>
                  <a:ext cx="1750" cy="1007"/>
                </a:xfrm>
                <a:prstGeom prst="line">
                  <a:avLst/>
                </a:prstGeom>
                <a:noFill/>
                <a:ln w="38100">
                  <a:solidFill>
                    <a:srgbClr val="969696"/>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85" name="Line 926"/>
                <p:cNvSpPr>
                  <a:spLocks noChangeAspect="1" noChangeShapeType="1"/>
                </p:cNvSpPr>
                <p:nvPr/>
              </p:nvSpPr>
              <p:spPr bwMode="auto">
                <a:xfrm rot="-4445052">
                  <a:off x="9307" y="5696"/>
                  <a:ext cx="1750" cy="1007"/>
                </a:xfrm>
                <a:prstGeom prst="line">
                  <a:avLst/>
                </a:prstGeom>
                <a:noFill/>
                <a:ln w="38100">
                  <a:solidFill>
                    <a:srgbClr val="969696"/>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86" name="Line 927"/>
                <p:cNvSpPr>
                  <a:spLocks noChangeShapeType="1"/>
                </p:cNvSpPr>
                <p:nvPr/>
              </p:nvSpPr>
              <p:spPr bwMode="auto">
                <a:xfrm>
                  <a:off x="9013" y="4380"/>
                  <a:ext cx="1897" cy="1095"/>
                </a:xfrm>
                <a:prstGeom prst="line">
                  <a:avLst/>
                </a:prstGeom>
                <a:noFill/>
                <a:ln w="38100">
                  <a:solidFill>
                    <a:srgbClr val="969696"/>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083" name="Line 928"/>
              <p:cNvSpPr>
                <a:spLocks noChangeShapeType="1"/>
              </p:cNvSpPr>
              <p:nvPr/>
            </p:nvSpPr>
            <p:spPr bwMode="auto">
              <a:xfrm flipH="1">
                <a:off x="7589" y="4794"/>
                <a:ext cx="355" cy="1022"/>
              </a:xfrm>
              <a:prstGeom prst="line">
                <a:avLst/>
              </a:prstGeom>
              <a:noFill/>
              <a:ln w="38100">
                <a:solidFill>
                  <a:srgbClr val="969696"/>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1020" name="Group 929"/>
            <p:cNvGrpSpPr>
              <a:grpSpLocks noChangeAspect="1"/>
            </p:cNvGrpSpPr>
            <p:nvPr/>
          </p:nvGrpSpPr>
          <p:grpSpPr bwMode="auto">
            <a:xfrm>
              <a:off x="7740" y="6457"/>
              <a:ext cx="1412" cy="1385"/>
              <a:chOff x="5579" y="6870"/>
              <a:chExt cx="3213" cy="3163"/>
            </a:xfrm>
          </p:grpSpPr>
          <p:sp>
            <p:nvSpPr>
              <p:cNvPr id="11021" name="Line 930"/>
              <p:cNvSpPr>
                <a:spLocks noChangeAspect="1" noChangeShapeType="1"/>
              </p:cNvSpPr>
              <p:nvPr/>
            </p:nvSpPr>
            <p:spPr bwMode="auto">
              <a:xfrm rot="-3600000">
                <a:off x="6724" y="8223"/>
                <a:ext cx="0" cy="188"/>
              </a:xfrm>
              <a:prstGeom prst="line">
                <a:avLst/>
              </a:prstGeom>
              <a:noFill/>
              <a:ln w="6350">
                <a:solidFill>
                  <a:srgbClr val="800000"/>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1022" name="Group 931"/>
              <p:cNvGrpSpPr>
                <a:grpSpLocks noChangeAspect="1"/>
              </p:cNvGrpSpPr>
              <p:nvPr/>
            </p:nvGrpSpPr>
            <p:grpSpPr bwMode="auto">
              <a:xfrm>
                <a:off x="6609" y="7574"/>
                <a:ext cx="190" cy="664"/>
                <a:chOff x="2729" y="5566"/>
                <a:chExt cx="190" cy="664"/>
              </a:xfrm>
            </p:grpSpPr>
            <p:sp>
              <p:nvSpPr>
                <p:cNvPr id="11056" name="Freeform 932"/>
                <p:cNvSpPr>
                  <a:spLocks noChangeAspect="1"/>
                </p:cNvSpPr>
                <p:nvPr/>
              </p:nvSpPr>
              <p:spPr bwMode="auto">
                <a:xfrm>
                  <a:off x="2746" y="5566"/>
                  <a:ext cx="157" cy="664"/>
                </a:xfrm>
                <a:custGeom>
                  <a:avLst/>
                  <a:gdLst>
                    <a:gd name="T0" fmla="*/ 12 w 262"/>
                    <a:gd name="T1" fmla="*/ 7 h 1107"/>
                    <a:gd name="T2" fmla="*/ 0 w 262"/>
                    <a:gd name="T3" fmla="*/ 0 h 1107"/>
                    <a:gd name="T4" fmla="*/ 0 w 262"/>
                    <a:gd name="T5" fmla="*/ 45 h 1107"/>
                    <a:gd name="T6" fmla="*/ 12 w 262"/>
                    <a:gd name="T7" fmla="*/ 52 h 1107"/>
                    <a:gd name="T8" fmla="*/ 12 w 262"/>
                    <a:gd name="T9" fmla="*/ 7 h 1107"/>
                    <a:gd name="T10" fmla="*/ 0 60000 65536"/>
                    <a:gd name="T11" fmla="*/ 0 60000 65536"/>
                    <a:gd name="T12" fmla="*/ 0 60000 65536"/>
                    <a:gd name="T13" fmla="*/ 0 60000 65536"/>
                    <a:gd name="T14" fmla="*/ 0 60000 65536"/>
                    <a:gd name="T15" fmla="*/ 0 w 262"/>
                    <a:gd name="T16" fmla="*/ 0 h 1107"/>
                    <a:gd name="T17" fmla="*/ 262 w 262"/>
                    <a:gd name="T18" fmla="*/ 1107 h 1107"/>
                  </a:gdLst>
                  <a:ahLst/>
                  <a:cxnLst>
                    <a:cxn ang="T10">
                      <a:pos x="T0" y="T1"/>
                    </a:cxn>
                    <a:cxn ang="T11">
                      <a:pos x="T2" y="T3"/>
                    </a:cxn>
                    <a:cxn ang="T12">
                      <a:pos x="T4" y="T5"/>
                    </a:cxn>
                    <a:cxn ang="T13">
                      <a:pos x="T6" y="T7"/>
                    </a:cxn>
                    <a:cxn ang="T14">
                      <a:pos x="T8" y="T9"/>
                    </a:cxn>
                  </a:cxnLst>
                  <a:rect l="T15" t="T16" r="T17" b="T18"/>
                  <a:pathLst>
                    <a:path w="262" h="1107">
                      <a:moveTo>
                        <a:pt x="262" y="143"/>
                      </a:moveTo>
                      <a:lnTo>
                        <a:pt x="0" y="0"/>
                      </a:lnTo>
                      <a:lnTo>
                        <a:pt x="0" y="964"/>
                      </a:lnTo>
                      <a:lnTo>
                        <a:pt x="262" y="1107"/>
                      </a:lnTo>
                      <a:lnTo>
                        <a:pt x="262" y="143"/>
                      </a:lnTo>
                      <a:close/>
                    </a:path>
                  </a:pathLst>
                </a:custGeom>
                <a:solidFill>
                  <a:srgbClr val="00FFFF">
                    <a:alpha val="50195"/>
                  </a:srgbClr>
                </a:solidFill>
                <a:ln w="6350">
                  <a:solidFill>
                    <a:srgbClr val="800000"/>
                  </a:solidFill>
                  <a:round/>
                  <a:headEnd/>
                  <a:tailEnd/>
                </a:ln>
              </p:spPr>
              <p:txBody>
                <a:bodyPr/>
                <a:lstStyle/>
                <a:p>
                  <a:endParaRPr lang="en-US"/>
                </a:p>
              </p:txBody>
            </p:sp>
            <p:sp>
              <p:nvSpPr>
                <p:cNvPr id="11057" name="Line 933"/>
                <p:cNvSpPr>
                  <a:spLocks noChangeAspect="1" noChangeShapeType="1"/>
                </p:cNvSpPr>
                <p:nvPr/>
              </p:nvSpPr>
              <p:spPr bwMode="auto">
                <a:xfrm>
                  <a:off x="2746" y="5566"/>
                  <a:ext cx="0" cy="578"/>
                </a:xfrm>
                <a:prstGeom prst="line">
                  <a:avLst/>
                </a:prstGeom>
                <a:noFill/>
                <a:ln w="6350">
                  <a:solidFill>
                    <a:srgbClr val="8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58" name="Line 934"/>
                <p:cNvSpPr>
                  <a:spLocks noChangeAspect="1" noChangeShapeType="1"/>
                </p:cNvSpPr>
                <p:nvPr/>
              </p:nvSpPr>
              <p:spPr bwMode="auto">
                <a:xfrm rot="-3600000">
                  <a:off x="2823" y="6095"/>
                  <a:ext cx="0" cy="188"/>
                </a:xfrm>
                <a:prstGeom prst="line">
                  <a:avLst/>
                </a:prstGeom>
                <a:noFill/>
                <a:ln w="6350">
                  <a:solidFill>
                    <a:srgbClr val="8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59" name="Line 935"/>
                <p:cNvSpPr>
                  <a:spLocks noChangeAspect="1" noChangeShapeType="1"/>
                </p:cNvSpPr>
                <p:nvPr/>
              </p:nvSpPr>
              <p:spPr bwMode="auto">
                <a:xfrm rot="-3600000">
                  <a:off x="2825" y="5521"/>
                  <a:ext cx="0" cy="188"/>
                </a:xfrm>
                <a:prstGeom prst="line">
                  <a:avLst/>
                </a:prstGeom>
                <a:noFill/>
                <a:ln w="6350">
                  <a:solidFill>
                    <a:srgbClr val="8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60" name="Line 936"/>
                <p:cNvSpPr>
                  <a:spLocks noChangeAspect="1" noChangeShapeType="1"/>
                </p:cNvSpPr>
                <p:nvPr/>
              </p:nvSpPr>
              <p:spPr bwMode="auto">
                <a:xfrm>
                  <a:off x="2903" y="5652"/>
                  <a:ext cx="0" cy="578"/>
                </a:xfrm>
                <a:prstGeom prst="line">
                  <a:avLst/>
                </a:prstGeom>
                <a:noFill/>
                <a:ln w="6350">
                  <a:solidFill>
                    <a:srgbClr val="800000"/>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023" name="Freeform 937"/>
              <p:cNvSpPr>
                <a:spLocks noChangeAspect="1"/>
              </p:cNvSpPr>
              <p:nvPr/>
            </p:nvSpPr>
            <p:spPr bwMode="auto">
              <a:xfrm>
                <a:off x="6630" y="8157"/>
                <a:ext cx="496" cy="471"/>
              </a:xfrm>
              <a:custGeom>
                <a:avLst/>
                <a:gdLst>
                  <a:gd name="T0" fmla="*/ 38 w 827"/>
                  <a:gd name="T1" fmla="*/ 22 h 784"/>
                  <a:gd name="T2" fmla="*/ 0 w 827"/>
                  <a:gd name="T3" fmla="*/ 0 h 784"/>
                  <a:gd name="T4" fmla="*/ 0 w 827"/>
                  <a:gd name="T5" fmla="*/ 15 h 784"/>
                  <a:gd name="T6" fmla="*/ 38 w 827"/>
                  <a:gd name="T7" fmla="*/ 37 h 784"/>
                  <a:gd name="T8" fmla="*/ 38 w 827"/>
                  <a:gd name="T9" fmla="*/ 22 h 784"/>
                  <a:gd name="T10" fmla="*/ 0 60000 65536"/>
                  <a:gd name="T11" fmla="*/ 0 60000 65536"/>
                  <a:gd name="T12" fmla="*/ 0 60000 65536"/>
                  <a:gd name="T13" fmla="*/ 0 60000 65536"/>
                  <a:gd name="T14" fmla="*/ 0 60000 65536"/>
                  <a:gd name="T15" fmla="*/ 0 w 827"/>
                  <a:gd name="T16" fmla="*/ 0 h 784"/>
                  <a:gd name="T17" fmla="*/ 827 w 827"/>
                  <a:gd name="T18" fmla="*/ 784 h 784"/>
                </a:gdLst>
                <a:ahLst/>
                <a:cxnLst>
                  <a:cxn ang="T10">
                    <a:pos x="T0" y="T1"/>
                  </a:cxn>
                  <a:cxn ang="T11">
                    <a:pos x="T2" y="T3"/>
                  </a:cxn>
                  <a:cxn ang="T12">
                    <a:pos x="T4" y="T5"/>
                  </a:cxn>
                  <a:cxn ang="T13">
                    <a:pos x="T6" y="T7"/>
                  </a:cxn>
                  <a:cxn ang="T14">
                    <a:pos x="T8" y="T9"/>
                  </a:cxn>
                </a:cxnLst>
                <a:rect l="T15" t="T16" r="T17" b="T18"/>
                <a:pathLst>
                  <a:path w="827" h="784">
                    <a:moveTo>
                      <a:pt x="827" y="470"/>
                    </a:moveTo>
                    <a:lnTo>
                      <a:pt x="0" y="0"/>
                    </a:lnTo>
                    <a:lnTo>
                      <a:pt x="0" y="314"/>
                    </a:lnTo>
                    <a:lnTo>
                      <a:pt x="827" y="784"/>
                    </a:lnTo>
                    <a:lnTo>
                      <a:pt x="827" y="470"/>
                    </a:lnTo>
                    <a:close/>
                  </a:path>
                </a:pathLst>
              </a:custGeom>
              <a:solidFill>
                <a:srgbClr val="3366FF">
                  <a:alpha val="50195"/>
                </a:srgbClr>
              </a:solidFill>
              <a:ln w="6350">
                <a:solidFill>
                  <a:srgbClr val="800000"/>
                </a:solidFill>
                <a:round/>
                <a:headEnd/>
                <a:tailEnd/>
              </a:ln>
            </p:spPr>
            <p:txBody>
              <a:bodyPr/>
              <a:lstStyle/>
              <a:p>
                <a:endParaRPr lang="en-US"/>
              </a:p>
            </p:txBody>
          </p:sp>
          <p:sp>
            <p:nvSpPr>
              <p:cNvPr id="11024" name="Freeform 938"/>
              <p:cNvSpPr>
                <a:spLocks noChangeAspect="1"/>
              </p:cNvSpPr>
              <p:nvPr/>
            </p:nvSpPr>
            <p:spPr bwMode="auto">
              <a:xfrm>
                <a:off x="6613" y="7779"/>
                <a:ext cx="880" cy="1081"/>
              </a:xfrm>
              <a:custGeom>
                <a:avLst/>
                <a:gdLst>
                  <a:gd name="T0" fmla="*/ 0 w 1468"/>
                  <a:gd name="T1" fmla="*/ 0 h 1801"/>
                  <a:gd name="T2" fmla="*/ 0 w 1468"/>
                  <a:gd name="T3" fmla="*/ 45 h 1801"/>
                  <a:gd name="T4" fmla="*/ 68 w 1468"/>
                  <a:gd name="T5" fmla="*/ 84 h 1801"/>
                  <a:gd name="T6" fmla="*/ 68 w 1468"/>
                  <a:gd name="T7" fmla="*/ 40 h 1801"/>
                  <a:gd name="T8" fmla="*/ 0 w 1468"/>
                  <a:gd name="T9" fmla="*/ 0 h 1801"/>
                  <a:gd name="T10" fmla="*/ 0 60000 65536"/>
                  <a:gd name="T11" fmla="*/ 0 60000 65536"/>
                  <a:gd name="T12" fmla="*/ 0 60000 65536"/>
                  <a:gd name="T13" fmla="*/ 0 60000 65536"/>
                  <a:gd name="T14" fmla="*/ 0 60000 65536"/>
                  <a:gd name="T15" fmla="*/ 0 w 1468"/>
                  <a:gd name="T16" fmla="*/ 0 h 1801"/>
                  <a:gd name="T17" fmla="*/ 1468 w 1468"/>
                  <a:gd name="T18" fmla="*/ 1801 h 1801"/>
                </a:gdLst>
                <a:ahLst/>
                <a:cxnLst>
                  <a:cxn ang="T10">
                    <a:pos x="T0" y="T1"/>
                  </a:cxn>
                  <a:cxn ang="T11">
                    <a:pos x="T2" y="T3"/>
                  </a:cxn>
                  <a:cxn ang="T12">
                    <a:pos x="T4" y="T5"/>
                  </a:cxn>
                  <a:cxn ang="T13">
                    <a:pos x="T6" y="T7"/>
                  </a:cxn>
                  <a:cxn ang="T14">
                    <a:pos x="T8" y="T9"/>
                  </a:cxn>
                </a:cxnLst>
                <a:rect l="T15" t="T16" r="T17" b="T18"/>
                <a:pathLst>
                  <a:path w="1468" h="1801">
                    <a:moveTo>
                      <a:pt x="0" y="0"/>
                    </a:moveTo>
                    <a:lnTo>
                      <a:pt x="0" y="964"/>
                    </a:lnTo>
                    <a:lnTo>
                      <a:pt x="1468" y="1801"/>
                    </a:lnTo>
                    <a:lnTo>
                      <a:pt x="1468" y="859"/>
                    </a:lnTo>
                    <a:lnTo>
                      <a:pt x="0" y="0"/>
                    </a:lnTo>
                    <a:close/>
                  </a:path>
                </a:pathLst>
              </a:custGeom>
              <a:solidFill>
                <a:srgbClr val="FFE57F">
                  <a:alpha val="50195"/>
                </a:srgbClr>
              </a:solidFill>
              <a:ln w="6350">
                <a:solidFill>
                  <a:srgbClr val="800000"/>
                </a:solidFill>
                <a:round/>
                <a:headEnd/>
                <a:tailEnd/>
              </a:ln>
            </p:spPr>
            <p:txBody>
              <a:bodyPr/>
              <a:lstStyle/>
              <a:p>
                <a:endParaRPr lang="en-US"/>
              </a:p>
            </p:txBody>
          </p:sp>
          <p:sp>
            <p:nvSpPr>
              <p:cNvPr id="11025" name="Line 939"/>
              <p:cNvSpPr>
                <a:spLocks noChangeAspect="1" noChangeShapeType="1"/>
              </p:cNvSpPr>
              <p:nvPr/>
            </p:nvSpPr>
            <p:spPr bwMode="auto">
              <a:xfrm>
                <a:off x="5739" y="8287"/>
                <a:ext cx="2945" cy="170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26" name="Freeform 940"/>
              <p:cNvSpPr>
                <a:spLocks noChangeAspect="1"/>
              </p:cNvSpPr>
              <p:nvPr/>
            </p:nvSpPr>
            <p:spPr bwMode="auto">
              <a:xfrm>
                <a:off x="5739" y="7852"/>
                <a:ext cx="2938" cy="2034"/>
              </a:xfrm>
              <a:custGeom>
                <a:avLst/>
                <a:gdLst>
                  <a:gd name="T0" fmla="*/ 229 w 4896"/>
                  <a:gd name="T1" fmla="*/ 158 h 3390"/>
                  <a:gd name="T2" fmla="*/ 196 w 4896"/>
                  <a:gd name="T3" fmla="*/ 139 h 3390"/>
                  <a:gd name="T4" fmla="*/ 196 w 4896"/>
                  <a:gd name="T5" fmla="*/ 131 h 3390"/>
                  <a:gd name="T6" fmla="*/ 188 w 4896"/>
                  <a:gd name="T7" fmla="*/ 127 h 3390"/>
                  <a:gd name="T8" fmla="*/ 188 w 4896"/>
                  <a:gd name="T9" fmla="*/ 135 h 3390"/>
                  <a:gd name="T10" fmla="*/ 37 w 4896"/>
                  <a:gd name="T11" fmla="*/ 48 h 3390"/>
                  <a:gd name="T12" fmla="*/ 38 w 4896"/>
                  <a:gd name="T13" fmla="*/ 42 h 3390"/>
                  <a:gd name="T14" fmla="*/ 31 w 4896"/>
                  <a:gd name="T15" fmla="*/ 37 h 3390"/>
                  <a:gd name="T16" fmla="*/ 31 w 4896"/>
                  <a:gd name="T17" fmla="*/ 44 h 3390"/>
                  <a:gd name="T18" fmla="*/ 0 w 4896"/>
                  <a:gd name="T19" fmla="*/ 25 h 3390"/>
                  <a:gd name="T20" fmla="*/ 0 w 4896"/>
                  <a:gd name="T21" fmla="*/ 0 h 3390"/>
                  <a:gd name="T22" fmla="*/ 229 w 4896"/>
                  <a:gd name="T23" fmla="*/ 131 h 3390"/>
                  <a:gd name="T24" fmla="*/ 229 w 4896"/>
                  <a:gd name="T25" fmla="*/ 158 h 339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896"/>
                  <a:gd name="T40" fmla="*/ 0 h 3390"/>
                  <a:gd name="T41" fmla="*/ 4896 w 4896"/>
                  <a:gd name="T42" fmla="*/ 3390 h 339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896" h="3390">
                    <a:moveTo>
                      <a:pt x="4896" y="3390"/>
                    </a:moveTo>
                    <a:lnTo>
                      <a:pt x="4190" y="2967"/>
                    </a:lnTo>
                    <a:lnTo>
                      <a:pt x="4190" y="2817"/>
                    </a:lnTo>
                    <a:lnTo>
                      <a:pt x="4042" y="2732"/>
                    </a:lnTo>
                    <a:lnTo>
                      <a:pt x="4042" y="2893"/>
                    </a:lnTo>
                    <a:lnTo>
                      <a:pt x="801" y="1032"/>
                    </a:lnTo>
                    <a:lnTo>
                      <a:pt x="812" y="891"/>
                    </a:lnTo>
                    <a:lnTo>
                      <a:pt x="668" y="799"/>
                    </a:lnTo>
                    <a:lnTo>
                      <a:pt x="664" y="957"/>
                    </a:lnTo>
                    <a:lnTo>
                      <a:pt x="0" y="527"/>
                    </a:lnTo>
                    <a:lnTo>
                      <a:pt x="0" y="0"/>
                    </a:lnTo>
                    <a:lnTo>
                      <a:pt x="4896" y="2817"/>
                    </a:lnTo>
                    <a:lnTo>
                      <a:pt x="4896" y="3390"/>
                    </a:lnTo>
                    <a:close/>
                  </a:path>
                </a:pathLst>
              </a:custGeom>
              <a:solidFill>
                <a:srgbClr val="3366FF">
                  <a:alpha val="50195"/>
                </a:srgbClr>
              </a:solidFill>
              <a:ln w="6350">
                <a:solidFill>
                  <a:srgbClr val="800000"/>
                </a:solidFill>
                <a:round/>
                <a:headEnd/>
                <a:tailEnd/>
              </a:ln>
            </p:spPr>
            <p:txBody>
              <a:bodyPr/>
              <a:lstStyle/>
              <a:p>
                <a:endParaRPr lang="en-US"/>
              </a:p>
            </p:txBody>
          </p:sp>
          <p:sp>
            <p:nvSpPr>
              <p:cNvPr id="11027" name="Freeform 941"/>
              <p:cNvSpPr>
                <a:spLocks noChangeAspect="1"/>
              </p:cNvSpPr>
              <p:nvPr/>
            </p:nvSpPr>
            <p:spPr bwMode="auto">
              <a:xfrm>
                <a:off x="5797" y="7550"/>
                <a:ext cx="656" cy="692"/>
              </a:xfrm>
              <a:custGeom>
                <a:avLst/>
                <a:gdLst>
                  <a:gd name="T0" fmla="*/ 0 w 1092"/>
                  <a:gd name="T1" fmla="*/ 25 h 1153"/>
                  <a:gd name="T2" fmla="*/ 26 w 1092"/>
                  <a:gd name="T3" fmla="*/ 0 h 1153"/>
                  <a:gd name="T4" fmla="*/ 51 w 1092"/>
                  <a:gd name="T5" fmla="*/ 15 h 1153"/>
                  <a:gd name="T6" fmla="*/ 51 w 1092"/>
                  <a:gd name="T7" fmla="*/ 53 h 1153"/>
                  <a:gd name="T8" fmla="*/ 0 w 1092"/>
                  <a:gd name="T9" fmla="*/ 25 h 1153"/>
                  <a:gd name="T10" fmla="*/ 0 60000 65536"/>
                  <a:gd name="T11" fmla="*/ 0 60000 65536"/>
                  <a:gd name="T12" fmla="*/ 0 60000 65536"/>
                  <a:gd name="T13" fmla="*/ 0 60000 65536"/>
                  <a:gd name="T14" fmla="*/ 0 60000 65536"/>
                  <a:gd name="T15" fmla="*/ 0 w 1092"/>
                  <a:gd name="T16" fmla="*/ 0 h 1153"/>
                  <a:gd name="T17" fmla="*/ 1092 w 1092"/>
                  <a:gd name="T18" fmla="*/ 1153 h 1153"/>
                </a:gdLst>
                <a:ahLst/>
                <a:cxnLst>
                  <a:cxn ang="T10">
                    <a:pos x="T0" y="T1"/>
                  </a:cxn>
                  <a:cxn ang="T11">
                    <a:pos x="T2" y="T3"/>
                  </a:cxn>
                  <a:cxn ang="T12">
                    <a:pos x="T4" y="T5"/>
                  </a:cxn>
                  <a:cxn ang="T13">
                    <a:pos x="T6" y="T7"/>
                  </a:cxn>
                  <a:cxn ang="T14">
                    <a:pos x="T8" y="T9"/>
                  </a:cxn>
                </a:cxnLst>
                <a:rect l="T15" t="T16" r="T17" b="T18"/>
                <a:pathLst>
                  <a:path w="1092" h="1153">
                    <a:moveTo>
                      <a:pt x="0" y="536"/>
                    </a:moveTo>
                    <a:lnTo>
                      <a:pt x="548" y="0"/>
                    </a:lnTo>
                    <a:lnTo>
                      <a:pt x="1092" y="324"/>
                    </a:lnTo>
                    <a:lnTo>
                      <a:pt x="1092" y="1153"/>
                    </a:lnTo>
                    <a:lnTo>
                      <a:pt x="0" y="536"/>
                    </a:lnTo>
                    <a:close/>
                  </a:path>
                </a:pathLst>
              </a:custGeom>
              <a:solidFill>
                <a:srgbClr val="FF9DE9">
                  <a:alpha val="50195"/>
                </a:srgbClr>
              </a:solidFill>
              <a:ln w="6350">
                <a:solidFill>
                  <a:srgbClr val="800000"/>
                </a:solidFill>
                <a:round/>
                <a:headEnd/>
                <a:tailEnd/>
              </a:ln>
            </p:spPr>
            <p:txBody>
              <a:bodyPr/>
              <a:lstStyle/>
              <a:p>
                <a:endParaRPr lang="en-US"/>
              </a:p>
            </p:txBody>
          </p:sp>
          <p:sp>
            <p:nvSpPr>
              <p:cNvPr id="11028" name="Freeform 942"/>
              <p:cNvSpPr>
                <a:spLocks noChangeAspect="1"/>
              </p:cNvSpPr>
              <p:nvPr/>
            </p:nvSpPr>
            <p:spPr bwMode="auto">
              <a:xfrm>
                <a:off x="6460" y="7040"/>
                <a:ext cx="145" cy="1313"/>
              </a:xfrm>
              <a:custGeom>
                <a:avLst/>
                <a:gdLst>
                  <a:gd name="T0" fmla="*/ 0 w 242"/>
                  <a:gd name="T1" fmla="*/ 0 h 2188"/>
                  <a:gd name="T2" fmla="*/ 1 w 242"/>
                  <a:gd name="T3" fmla="*/ 95 h 2188"/>
                  <a:gd name="T4" fmla="*/ 11 w 242"/>
                  <a:gd name="T5" fmla="*/ 102 h 2188"/>
                  <a:gd name="T6" fmla="*/ 11 w 242"/>
                  <a:gd name="T7" fmla="*/ 6 h 2188"/>
                  <a:gd name="T8" fmla="*/ 0 w 242"/>
                  <a:gd name="T9" fmla="*/ 0 h 2188"/>
                  <a:gd name="T10" fmla="*/ 0 60000 65536"/>
                  <a:gd name="T11" fmla="*/ 0 60000 65536"/>
                  <a:gd name="T12" fmla="*/ 0 60000 65536"/>
                  <a:gd name="T13" fmla="*/ 0 60000 65536"/>
                  <a:gd name="T14" fmla="*/ 0 60000 65536"/>
                  <a:gd name="T15" fmla="*/ 0 w 242"/>
                  <a:gd name="T16" fmla="*/ 0 h 2188"/>
                  <a:gd name="T17" fmla="*/ 242 w 242"/>
                  <a:gd name="T18" fmla="*/ 2188 h 2188"/>
                </a:gdLst>
                <a:ahLst/>
                <a:cxnLst>
                  <a:cxn ang="T10">
                    <a:pos x="T0" y="T1"/>
                  </a:cxn>
                  <a:cxn ang="T11">
                    <a:pos x="T2" y="T3"/>
                  </a:cxn>
                  <a:cxn ang="T12">
                    <a:pos x="T4" y="T5"/>
                  </a:cxn>
                  <a:cxn ang="T13">
                    <a:pos x="T6" y="T7"/>
                  </a:cxn>
                  <a:cxn ang="T14">
                    <a:pos x="T8" y="T9"/>
                  </a:cxn>
                </a:cxnLst>
                <a:rect l="T15" t="T16" r="T17" b="T18"/>
                <a:pathLst>
                  <a:path w="242" h="2188">
                    <a:moveTo>
                      <a:pt x="0" y="0"/>
                    </a:moveTo>
                    <a:lnTo>
                      <a:pt x="4" y="2036"/>
                    </a:lnTo>
                    <a:lnTo>
                      <a:pt x="242" y="2188"/>
                    </a:lnTo>
                    <a:lnTo>
                      <a:pt x="242" y="136"/>
                    </a:lnTo>
                    <a:lnTo>
                      <a:pt x="0" y="0"/>
                    </a:lnTo>
                    <a:close/>
                  </a:path>
                </a:pathLst>
              </a:custGeom>
              <a:solidFill>
                <a:srgbClr val="FF9900">
                  <a:alpha val="50195"/>
                </a:srgbClr>
              </a:solidFill>
              <a:ln w="6350">
                <a:solidFill>
                  <a:srgbClr val="800000"/>
                </a:solidFill>
                <a:round/>
                <a:headEnd/>
                <a:tailEnd/>
              </a:ln>
            </p:spPr>
            <p:txBody>
              <a:bodyPr/>
              <a:lstStyle/>
              <a:p>
                <a:endParaRPr lang="en-US"/>
              </a:p>
            </p:txBody>
          </p:sp>
          <p:sp>
            <p:nvSpPr>
              <p:cNvPr id="11029" name="Freeform 943"/>
              <p:cNvSpPr>
                <a:spLocks noChangeAspect="1"/>
              </p:cNvSpPr>
              <p:nvPr/>
            </p:nvSpPr>
            <p:spPr bwMode="auto">
              <a:xfrm>
                <a:off x="8684" y="9623"/>
                <a:ext cx="86" cy="379"/>
              </a:xfrm>
              <a:custGeom>
                <a:avLst/>
                <a:gdLst>
                  <a:gd name="T0" fmla="*/ 0 w 142"/>
                  <a:gd name="T1" fmla="*/ 0 h 632"/>
                  <a:gd name="T2" fmla="*/ 7 w 142"/>
                  <a:gd name="T3" fmla="*/ 5 h 632"/>
                  <a:gd name="T4" fmla="*/ 7 w 142"/>
                  <a:gd name="T5" fmla="*/ 29 h 632"/>
                  <a:gd name="T6" fmla="*/ 0 w 142"/>
                  <a:gd name="T7" fmla="*/ 26 h 632"/>
                  <a:gd name="T8" fmla="*/ 0 w 142"/>
                  <a:gd name="T9" fmla="*/ 0 h 632"/>
                  <a:gd name="T10" fmla="*/ 0 60000 65536"/>
                  <a:gd name="T11" fmla="*/ 0 60000 65536"/>
                  <a:gd name="T12" fmla="*/ 0 60000 65536"/>
                  <a:gd name="T13" fmla="*/ 0 60000 65536"/>
                  <a:gd name="T14" fmla="*/ 0 60000 65536"/>
                  <a:gd name="T15" fmla="*/ 0 w 142"/>
                  <a:gd name="T16" fmla="*/ 0 h 632"/>
                  <a:gd name="T17" fmla="*/ 142 w 142"/>
                  <a:gd name="T18" fmla="*/ 632 h 632"/>
                </a:gdLst>
                <a:ahLst/>
                <a:cxnLst>
                  <a:cxn ang="T10">
                    <a:pos x="T0" y="T1"/>
                  </a:cxn>
                  <a:cxn ang="T11">
                    <a:pos x="T2" y="T3"/>
                  </a:cxn>
                  <a:cxn ang="T12">
                    <a:pos x="T4" y="T5"/>
                  </a:cxn>
                  <a:cxn ang="T13">
                    <a:pos x="T6" y="T7"/>
                  </a:cxn>
                  <a:cxn ang="T14">
                    <a:pos x="T8" y="T9"/>
                  </a:cxn>
                </a:cxnLst>
                <a:rect l="T15" t="T16" r="T17" b="T18"/>
                <a:pathLst>
                  <a:path w="142" h="632">
                    <a:moveTo>
                      <a:pt x="0" y="0"/>
                    </a:moveTo>
                    <a:lnTo>
                      <a:pt x="142" y="97"/>
                    </a:lnTo>
                    <a:lnTo>
                      <a:pt x="137" y="632"/>
                    </a:lnTo>
                    <a:lnTo>
                      <a:pt x="0" y="560"/>
                    </a:lnTo>
                    <a:lnTo>
                      <a:pt x="0" y="0"/>
                    </a:lnTo>
                    <a:close/>
                  </a:path>
                </a:pathLst>
              </a:custGeom>
              <a:solidFill>
                <a:srgbClr val="A6DF9D">
                  <a:alpha val="50195"/>
                </a:srgbClr>
              </a:solidFill>
              <a:ln w="6350">
                <a:solidFill>
                  <a:srgbClr val="800000"/>
                </a:solidFill>
                <a:round/>
                <a:headEnd/>
                <a:tailEnd/>
              </a:ln>
            </p:spPr>
            <p:txBody>
              <a:bodyPr/>
              <a:lstStyle/>
              <a:p>
                <a:endParaRPr lang="en-US"/>
              </a:p>
            </p:txBody>
          </p:sp>
          <p:sp>
            <p:nvSpPr>
              <p:cNvPr id="11030" name="Freeform 944"/>
              <p:cNvSpPr>
                <a:spLocks noChangeAspect="1"/>
              </p:cNvSpPr>
              <p:nvPr/>
            </p:nvSpPr>
            <p:spPr bwMode="auto">
              <a:xfrm>
                <a:off x="6580" y="8457"/>
                <a:ext cx="1177" cy="1007"/>
              </a:xfrm>
              <a:custGeom>
                <a:avLst/>
                <a:gdLst>
                  <a:gd name="T0" fmla="*/ 91 w 1962"/>
                  <a:gd name="T1" fmla="*/ 53 h 1679"/>
                  <a:gd name="T2" fmla="*/ 91 w 1962"/>
                  <a:gd name="T3" fmla="*/ 78 h 1679"/>
                  <a:gd name="T4" fmla="*/ 1 w 1962"/>
                  <a:gd name="T5" fmla="*/ 26 h 1679"/>
                  <a:gd name="T6" fmla="*/ 0 w 1962"/>
                  <a:gd name="T7" fmla="*/ 0 h 1679"/>
                  <a:gd name="T8" fmla="*/ 91 w 1962"/>
                  <a:gd name="T9" fmla="*/ 53 h 1679"/>
                  <a:gd name="T10" fmla="*/ 0 60000 65536"/>
                  <a:gd name="T11" fmla="*/ 0 60000 65536"/>
                  <a:gd name="T12" fmla="*/ 0 60000 65536"/>
                  <a:gd name="T13" fmla="*/ 0 60000 65536"/>
                  <a:gd name="T14" fmla="*/ 0 60000 65536"/>
                  <a:gd name="T15" fmla="*/ 0 w 1962"/>
                  <a:gd name="T16" fmla="*/ 0 h 1679"/>
                  <a:gd name="T17" fmla="*/ 1962 w 1962"/>
                  <a:gd name="T18" fmla="*/ 1679 h 1679"/>
                </a:gdLst>
                <a:ahLst/>
                <a:cxnLst>
                  <a:cxn ang="T10">
                    <a:pos x="T0" y="T1"/>
                  </a:cxn>
                  <a:cxn ang="T11">
                    <a:pos x="T2" y="T3"/>
                  </a:cxn>
                  <a:cxn ang="T12">
                    <a:pos x="T4" y="T5"/>
                  </a:cxn>
                  <a:cxn ang="T13">
                    <a:pos x="T6" y="T7"/>
                  </a:cxn>
                  <a:cxn ang="T14">
                    <a:pos x="T8" y="T9"/>
                  </a:cxn>
                </a:cxnLst>
                <a:rect l="T15" t="T16" r="T17" b="T18"/>
                <a:pathLst>
                  <a:path w="1962" h="1679">
                    <a:moveTo>
                      <a:pt x="1962" y="1128"/>
                    </a:moveTo>
                    <a:lnTo>
                      <a:pt x="1962" y="1679"/>
                    </a:lnTo>
                    <a:lnTo>
                      <a:pt x="9" y="563"/>
                    </a:lnTo>
                    <a:lnTo>
                      <a:pt x="0" y="0"/>
                    </a:lnTo>
                    <a:lnTo>
                      <a:pt x="1962" y="1128"/>
                    </a:lnTo>
                    <a:close/>
                  </a:path>
                </a:pathLst>
              </a:custGeom>
              <a:solidFill>
                <a:srgbClr val="FFFF00">
                  <a:alpha val="50195"/>
                </a:srgbClr>
              </a:solidFill>
              <a:ln w="6350">
                <a:solidFill>
                  <a:srgbClr val="800000"/>
                </a:solidFill>
                <a:round/>
                <a:headEnd/>
                <a:tailEnd/>
              </a:ln>
            </p:spPr>
            <p:txBody>
              <a:bodyPr/>
              <a:lstStyle/>
              <a:p>
                <a:endParaRPr lang="en-US"/>
              </a:p>
            </p:txBody>
          </p:sp>
          <p:sp>
            <p:nvSpPr>
              <p:cNvPr id="11031" name="Freeform 945"/>
              <p:cNvSpPr>
                <a:spLocks noChangeAspect="1"/>
              </p:cNvSpPr>
              <p:nvPr/>
            </p:nvSpPr>
            <p:spPr bwMode="auto">
              <a:xfrm>
                <a:off x="7498" y="8297"/>
                <a:ext cx="167" cy="663"/>
              </a:xfrm>
              <a:custGeom>
                <a:avLst/>
                <a:gdLst>
                  <a:gd name="T0" fmla="*/ 13 w 278"/>
                  <a:gd name="T1" fmla="*/ 52 h 1106"/>
                  <a:gd name="T2" fmla="*/ 0 w 278"/>
                  <a:gd name="T3" fmla="*/ 44 h 1106"/>
                  <a:gd name="T4" fmla="*/ 0 w 278"/>
                  <a:gd name="T5" fmla="*/ 0 h 1106"/>
                  <a:gd name="T6" fmla="*/ 4 w 278"/>
                  <a:gd name="T7" fmla="*/ 2 h 1106"/>
                  <a:gd name="T8" fmla="*/ 5 w 278"/>
                  <a:gd name="T9" fmla="*/ 10 h 1106"/>
                  <a:gd name="T10" fmla="*/ 8 w 278"/>
                  <a:gd name="T11" fmla="*/ 12 h 1106"/>
                  <a:gd name="T12" fmla="*/ 9 w 278"/>
                  <a:gd name="T13" fmla="*/ 5 h 1106"/>
                  <a:gd name="T14" fmla="*/ 13 w 278"/>
                  <a:gd name="T15" fmla="*/ 8 h 1106"/>
                  <a:gd name="T16" fmla="*/ 13 w 278"/>
                  <a:gd name="T17" fmla="*/ 52 h 110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78"/>
                  <a:gd name="T28" fmla="*/ 0 h 1106"/>
                  <a:gd name="T29" fmla="*/ 278 w 278"/>
                  <a:gd name="T30" fmla="*/ 1106 h 110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78" h="1106">
                    <a:moveTo>
                      <a:pt x="278" y="1106"/>
                    </a:moveTo>
                    <a:lnTo>
                      <a:pt x="0" y="944"/>
                    </a:lnTo>
                    <a:lnTo>
                      <a:pt x="0" y="0"/>
                    </a:lnTo>
                    <a:lnTo>
                      <a:pt x="77" y="47"/>
                    </a:lnTo>
                    <a:lnTo>
                      <a:pt x="97" y="210"/>
                    </a:lnTo>
                    <a:lnTo>
                      <a:pt x="185" y="255"/>
                    </a:lnTo>
                    <a:lnTo>
                      <a:pt x="189" y="113"/>
                    </a:lnTo>
                    <a:lnTo>
                      <a:pt x="278" y="162"/>
                    </a:lnTo>
                    <a:lnTo>
                      <a:pt x="278" y="1106"/>
                    </a:lnTo>
                    <a:close/>
                  </a:path>
                </a:pathLst>
              </a:custGeom>
              <a:solidFill>
                <a:srgbClr val="808000">
                  <a:alpha val="50195"/>
                </a:srgbClr>
              </a:solidFill>
              <a:ln w="6350">
                <a:solidFill>
                  <a:srgbClr val="000000"/>
                </a:solidFill>
                <a:round/>
                <a:headEnd/>
                <a:tailEnd/>
              </a:ln>
            </p:spPr>
            <p:txBody>
              <a:bodyPr/>
              <a:lstStyle/>
              <a:p>
                <a:endParaRPr lang="en-US"/>
              </a:p>
            </p:txBody>
          </p:sp>
          <p:grpSp>
            <p:nvGrpSpPr>
              <p:cNvPr id="11032" name="Group 946"/>
              <p:cNvGrpSpPr>
                <a:grpSpLocks noChangeAspect="1"/>
              </p:cNvGrpSpPr>
              <p:nvPr/>
            </p:nvGrpSpPr>
            <p:grpSpPr bwMode="auto">
              <a:xfrm>
                <a:off x="7498" y="8327"/>
                <a:ext cx="183" cy="143"/>
                <a:chOff x="12726" y="9289"/>
                <a:chExt cx="306" cy="239"/>
              </a:xfrm>
            </p:grpSpPr>
            <p:sp>
              <p:nvSpPr>
                <p:cNvPr id="11051" name="Line 947"/>
                <p:cNvSpPr>
                  <a:spLocks noChangeAspect="1" noChangeShapeType="1"/>
                </p:cNvSpPr>
                <p:nvPr/>
              </p:nvSpPr>
              <p:spPr bwMode="auto">
                <a:xfrm rot="1800000">
                  <a:off x="12811" y="9493"/>
                  <a:ext cx="121" cy="0"/>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52" name="Line 948"/>
                <p:cNvSpPr>
                  <a:spLocks noChangeAspect="1" noChangeShapeType="1"/>
                </p:cNvSpPr>
                <p:nvPr/>
              </p:nvSpPr>
              <p:spPr bwMode="auto">
                <a:xfrm flipH="1" flipV="1">
                  <a:off x="12923" y="9358"/>
                  <a:ext cx="0" cy="170"/>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53" name="Line 949"/>
                <p:cNvSpPr>
                  <a:spLocks noChangeAspect="1" noChangeShapeType="1"/>
                </p:cNvSpPr>
                <p:nvPr/>
              </p:nvSpPr>
              <p:spPr bwMode="auto">
                <a:xfrm rot="1800000">
                  <a:off x="12726" y="9289"/>
                  <a:ext cx="113" cy="0"/>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54" name="Line 950"/>
                <p:cNvSpPr>
                  <a:spLocks noChangeAspect="1" noChangeShapeType="1"/>
                </p:cNvSpPr>
                <p:nvPr/>
              </p:nvSpPr>
              <p:spPr bwMode="auto">
                <a:xfrm flipH="1">
                  <a:off x="12831" y="9306"/>
                  <a:ext cx="0" cy="170"/>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55" name="Line 951"/>
                <p:cNvSpPr>
                  <a:spLocks noChangeAspect="1" noChangeShapeType="1"/>
                </p:cNvSpPr>
                <p:nvPr/>
              </p:nvSpPr>
              <p:spPr bwMode="auto">
                <a:xfrm rot="1800000">
                  <a:off x="12919" y="9396"/>
                  <a:ext cx="113" cy="0"/>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033" name="Line 952"/>
              <p:cNvSpPr>
                <a:spLocks noChangeAspect="1" noChangeShapeType="1"/>
              </p:cNvSpPr>
              <p:nvPr/>
            </p:nvSpPr>
            <p:spPr bwMode="auto">
              <a:xfrm>
                <a:off x="7580" y="7611"/>
                <a:ext cx="0" cy="799"/>
              </a:xfrm>
              <a:prstGeom prst="line">
                <a:avLst/>
              </a:prstGeom>
              <a:noFill/>
              <a:ln w="19050">
                <a:solidFill>
                  <a:srgbClr val="339966"/>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34" name="Freeform 953"/>
              <p:cNvSpPr>
                <a:spLocks noChangeAspect="1"/>
              </p:cNvSpPr>
              <p:nvPr/>
            </p:nvSpPr>
            <p:spPr bwMode="auto">
              <a:xfrm>
                <a:off x="7678" y="8580"/>
                <a:ext cx="881" cy="879"/>
              </a:xfrm>
              <a:custGeom>
                <a:avLst/>
                <a:gdLst>
                  <a:gd name="T0" fmla="*/ 68 w 1468"/>
                  <a:gd name="T1" fmla="*/ 68 h 1465"/>
                  <a:gd name="T2" fmla="*/ 1 w 1468"/>
                  <a:gd name="T3" fmla="*/ 29 h 1465"/>
                  <a:gd name="T4" fmla="*/ 0 w 1468"/>
                  <a:gd name="T5" fmla="*/ 0 h 1465"/>
                  <a:gd name="T6" fmla="*/ 68 w 1468"/>
                  <a:gd name="T7" fmla="*/ 39 h 1465"/>
                  <a:gd name="T8" fmla="*/ 68 w 1468"/>
                  <a:gd name="T9" fmla="*/ 68 h 1465"/>
                  <a:gd name="T10" fmla="*/ 0 60000 65536"/>
                  <a:gd name="T11" fmla="*/ 0 60000 65536"/>
                  <a:gd name="T12" fmla="*/ 0 60000 65536"/>
                  <a:gd name="T13" fmla="*/ 0 60000 65536"/>
                  <a:gd name="T14" fmla="*/ 0 60000 65536"/>
                  <a:gd name="T15" fmla="*/ 0 w 1468"/>
                  <a:gd name="T16" fmla="*/ 0 h 1465"/>
                  <a:gd name="T17" fmla="*/ 1468 w 1468"/>
                  <a:gd name="T18" fmla="*/ 1465 h 1465"/>
                </a:gdLst>
                <a:ahLst/>
                <a:cxnLst>
                  <a:cxn ang="T10">
                    <a:pos x="T0" y="T1"/>
                  </a:cxn>
                  <a:cxn ang="T11">
                    <a:pos x="T2" y="T3"/>
                  </a:cxn>
                  <a:cxn ang="T12">
                    <a:pos x="T4" y="T5"/>
                  </a:cxn>
                  <a:cxn ang="T13">
                    <a:pos x="T6" y="T7"/>
                  </a:cxn>
                  <a:cxn ang="T14">
                    <a:pos x="T8" y="T9"/>
                  </a:cxn>
                </a:cxnLst>
                <a:rect l="T15" t="T16" r="T17" b="T18"/>
                <a:pathLst>
                  <a:path w="1468" h="1465">
                    <a:moveTo>
                      <a:pt x="1468" y="1465"/>
                    </a:moveTo>
                    <a:lnTo>
                      <a:pt x="4" y="627"/>
                    </a:lnTo>
                    <a:lnTo>
                      <a:pt x="0" y="0"/>
                    </a:lnTo>
                    <a:lnTo>
                      <a:pt x="1468" y="845"/>
                    </a:lnTo>
                    <a:lnTo>
                      <a:pt x="1468" y="1465"/>
                    </a:lnTo>
                    <a:close/>
                  </a:path>
                </a:pathLst>
              </a:custGeom>
              <a:solidFill>
                <a:srgbClr val="FFF16B">
                  <a:alpha val="50195"/>
                </a:srgbClr>
              </a:solidFill>
              <a:ln w="6350">
                <a:solidFill>
                  <a:srgbClr val="800000"/>
                </a:solidFill>
                <a:round/>
                <a:headEnd/>
                <a:tailEnd/>
              </a:ln>
            </p:spPr>
            <p:txBody>
              <a:bodyPr/>
              <a:lstStyle/>
              <a:p>
                <a:endParaRPr lang="en-US"/>
              </a:p>
            </p:txBody>
          </p:sp>
          <p:sp>
            <p:nvSpPr>
              <p:cNvPr id="11035" name="Freeform 954"/>
              <p:cNvSpPr>
                <a:spLocks noChangeAspect="1"/>
              </p:cNvSpPr>
              <p:nvPr/>
            </p:nvSpPr>
            <p:spPr bwMode="auto">
              <a:xfrm>
                <a:off x="6462" y="6874"/>
                <a:ext cx="1203" cy="838"/>
              </a:xfrm>
              <a:custGeom>
                <a:avLst/>
                <a:gdLst>
                  <a:gd name="T0" fmla="*/ 0 w 1960"/>
                  <a:gd name="T1" fmla="*/ 0 h 1396"/>
                  <a:gd name="T2" fmla="*/ 0 w 1960"/>
                  <a:gd name="T3" fmla="*/ 13 h 1396"/>
                  <a:gd name="T4" fmla="*/ 93 w 1960"/>
                  <a:gd name="T5" fmla="*/ 60 h 1396"/>
                  <a:gd name="T6" fmla="*/ 93 w 1960"/>
                  <a:gd name="T7" fmla="*/ 53 h 1396"/>
                  <a:gd name="T8" fmla="*/ 100 w 1960"/>
                  <a:gd name="T9" fmla="*/ 55 h 1396"/>
                  <a:gd name="T10" fmla="*/ 99 w 1960"/>
                  <a:gd name="T11" fmla="*/ 62 h 1396"/>
                  <a:gd name="T12" fmla="*/ 105 w 1960"/>
                  <a:gd name="T13" fmla="*/ 65 h 1396"/>
                  <a:gd name="T14" fmla="*/ 105 w 1960"/>
                  <a:gd name="T15" fmla="*/ 53 h 1396"/>
                  <a:gd name="T16" fmla="*/ 0 w 1960"/>
                  <a:gd name="T17" fmla="*/ 0 h 139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960"/>
                  <a:gd name="T28" fmla="*/ 0 h 1396"/>
                  <a:gd name="T29" fmla="*/ 1960 w 1960"/>
                  <a:gd name="T30" fmla="*/ 1396 h 139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960" h="1396">
                    <a:moveTo>
                      <a:pt x="0" y="0"/>
                    </a:moveTo>
                    <a:lnTo>
                      <a:pt x="0" y="283"/>
                    </a:lnTo>
                    <a:lnTo>
                      <a:pt x="1745" y="1279"/>
                    </a:lnTo>
                    <a:lnTo>
                      <a:pt x="1745" y="1121"/>
                    </a:lnTo>
                    <a:lnTo>
                      <a:pt x="1865" y="1180"/>
                    </a:lnTo>
                    <a:lnTo>
                      <a:pt x="1857" y="1339"/>
                    </a:lnTo>
                    <a:lnTo>
                      <a:pt x="1960" y="1396"/>
                    </a:lnTo>
                    <a:lnTo>
                      <a:pt x="1960" y="1121"/>
                    </a:lnTo>
                    <a:lnTo>
                      <a:pt x="0" y="0"/>
                    </a:lnTo>
                    <a:close/>
                  </a:path>
                </a:pathLst>
              </a:custGeom>
              <a:solidFill>
                <a:srgbClr val="FF9900">
                  <a:alpha val="50195"/>
                </a:srgbClr>
              </a:solidFill>
              <a:ln w="6350">
                <a:solidFill>
                  <a:srgbClr val="800000"/>
                </a:solidFill>
                <a:round/>
                <a:headEnd/>
                <a:tailEnd/>
              </a:ln>
            </p:spPr>
            <p:txBody>
              <a:bodyPr/>
              <a:lstStyle/>
              <a:p>
                <a:endParaRPr lang="en-US"/>
              </a:p>
            </p:txBody>
          </p:sp>
          <p:sp>
            <p:nvSpPr>
              <p:cNvPr id="11036" name="Line 955"/>
              <p:cNvSpPr>
                <a:spLocks noChangeAspect="1" noChangeShapeType="1"/>
              </p:cNvSpPr>
              <p:nvPr/>
            </p:nvSpPr>
            <p:spPr bwMode="auto">
              <a:xfrm rot="10800000" flipH="1">
                <a:off x="6458" y="6870"/>
                <a:ext cx="0" cy="170"/>
              </a:xfrm>
              <a:prstGeom prst="line">
                <a:avLst/>
              </a:prstGeom>
              <a:noFill/>
              <a:ln w="6350">
                <a:solidFill>
                  <a:srgbClr val="8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37" name="Freeform 956"/>
              <p:cNvSpPr>
                <a:spLocks noChangeAspect="1"/>
              </p:cNvSpPr>
              <p:nvPr/>
            </p:nvSpPr>
            <p:spPr bwMode="auto">
              <a:xfrm>
                <a:off x="5579" y="8094"/>
                <a:ext cx="688" cy="909"/>
              </a:xfrm>
              <a:custGeom>
                <a:avLst/>
                <a:gdLst>
                  <a:gd name="T0" fmla="*/ 8 w 1148"/>
                  <a:gd name="T1" fmla="*/ 3 h 1516"/>
                  <a:gd name="T2" fmla="*/ 17 w 1148"/>
                  <a:gd name="T3" fmla="*/ 0 h 1516"/>
                  <a:gd name="T4" fmla="*/ 26 w 1148"/>
                  <a:gd name="T5" fmla="*/ 3 h 1516"/>
                  <a:gd name="T6" fmla="*/ 35 w 1148"/>
                  <a:gd name="T7" fmla="*/ 9 h 1516"/>
                  <a:gd name="T8" fmla="*/ 42 w 1148"/>
                  <a:gd name="T9" fmla="*/ 17 h 1516"/>
                  <a:gd name="T10" fmla="*/ 49 w 1148"/>
                  <a:gd name="T11" fmla="*/ 30 h 1516"/>
                  <a:gd name="T12" fmla="*/ 53 w 1148"/>
                  <a:gd name="T13" fmla="*/ 44 h 1516"/>
                  <a:gd name="T14" fmla="*/ 53 w 1148"/>
                  <a:gd name="T15" fmla="*/ 53 h 1516"/>
                  <a:gd name="T16" fmla="*/ 51 w 1148"/>
                  <a:gd name="T17" fmla="*/ 64 h 1516"/>
                  <a:gd name="T18" fmla="*/ 46 w 1148"/>
                  <a:gd name="T19" fmla="*/ 69 h 1516"/>
                  <a:gd name="T20" fmla="*/ 39 w 1148"/>
                  <a:gd name="T21" fmla="*/ 71 h 1516"/>
                  <a:gd name="T22" fmla="*/ 33 w 1148"/>
                  <a:gd name="T23" fmla="*/ 69 h 1516"/>
                  <a:gd name="T24" fmla="*/ 26 w 1148"/>
                  <a:gd name="T25" fmla="*/ 67 h 1516"/>
                  <a:gd name="T26" fmla="*/ 21 w 1148"/>
                  <a:gd name="T27" fmla="*/ 64 h 1516"/>
                  <a:gd name="T28" fmla="*/ 14 w 1148"/>
                  <a:gd name="T29" fmla="*/ 57 h 1516"/>
                  <a:gd name="T30" fmla="*/ 8 w 1148"/>
                  <a:gd name="T31" fmla="*/ 49 h 1516"/>
                  <a:gd name="T32" fmla="*/ 3 w 1148"/>
                  <a:gd name="T33" fmla="*/ 40 h 1516"/>
                  <a:gd name="T34" fmla="*/ 1 w 1148"/>
                  <a:gd name="T35" fmla="*/ 29 h 1516"/>
                  <a:gd name="T36" fmla="*/ 0 w 1148"/>
                  <a:gd name="T37" fmla="*/ 17 h 1516"/>
                  <a:gd name="T38" fmla="*/ 2 w 1148"/>
                  <a:gd name="T39" fmla="*/ 10 h 1516"/>
                  <a:gd name="T40" fmla="*/ 6 w 1148"/>
                  <a:gd name="T41" fmla="*/ 5 h 1516"/>
                  <a:gd name="T42" fmla="*/ 8 w 1148"/>
                  <a:gd name="T43" fmla="*/ 3 h 151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148"/>
                  <a:gd name="T67" fmla="*/ 0 h 1516"/>
                  <a:gd name="T68" fmla="*/ 1148 w 1148"/>
                  <a:gd name="T69" fmla="*/ 1516 h 151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148" h="1516">
                    <a:moveTo>
                      <a:pt x="176" y="61"/>
                    </a:moveTo>
                    <a:lnTo>
                      <a:pt x="352" y="0"/>
                    </a:lnTo>
                    <a:lnTo>
                      <a:pt x="560" y="65"/>
                    </a:lnTo>
                    <a:lnTo>
                      <a:pt x="744" y="193"/>
                    </a:lnTo>
                    <a:lnTo>
                      <a:pt x="899" y="361"/>
                    </a:lnTo>
                    <a:lnTo>
                      <a:pt x="1051" y="638"/>
                    </a:lnTo>
                    <a:lnTo>
                      <a:pt x="1148" y="933"/>
                    </a:lnTo>
                    <a:lnTo>
                      <a:pt x="1148" y="1145"/>
                    </a:lnTo>
                    <a:lnTo>
                      <a:pt x="1092" y="1380"/>
                    </a:lnTo>
                    <a:lnTo>
                      <a:pt x="978" y="1489"/>
                    </a:lnTo>
                    <a:lnTo>
                      <a:pt x="841" y="1516"/>
                    </a:lnTo>
                    <a:lnTo>
                      <a:pt x="705" y="1489"/>
                    </a:lnTo>
                    <a:lnTo>
                      <a:pt x="560" y="1449"/>
                    </a:lnTo>
                    <a:lnTo>
                      <a:pt x="461" y="1380"/>
                    </a:lnTo>
                    <a:lnTo>
                      <a:pt x="293" y="1229"/>
                    </a:lnTo>
                    <a:lnTo>
                      <a:pt x="172" y="1057"/>
                    </a:lnTo>
                    <a:lnTo>
                      <a:pt x="68" y="865"/>
                    </a:lnTo>
                    <a:lnTo>
                      <a:pt x="4" y="621"/>
                    </a:lnTo>
                    <a:lnTo>
                      <a:pt x="0" y="381"/>
                    </a:lnTo>
                    <a:lnTo>
                      <a:pt x="52" y="205"/>
                    </a:lnTo>
                    <a:lnTo>
                      <a:pt x="136" y="109"/>
                    </a:lnTo>
                    <a:lnTo>
                      <a:pt x="176" y="6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round/>
                    <a:headEnd/>
                    <a:tailEnd/>
                  </a14:hiddenLine>
                </a:ext>
              </a:extLst>
            </p:spPr>
            <p:txBody>
              <a:bodyPr/>
              <a:lstStyle/>
              <a:p>
                <a:endParaRPr lang="en-US"/>
              </a:p>
            </p:txBody>
          </p:sp>
          <p:sp>
            <p:nvSpPr>
              <p:cNvPr id="11038" name="Freeform 957"/>
              <p:cNvSpPr>
                <a:spLocks noChangeAspect="1"/>
              </p:cNvSpPr>
              <p:nvPr/>
            </p:nvSpPr>
            <p:spPr bwMode="auto">
              <a:xfrm>
                <a:off x="7680" y="8227"/>
                <a:ext cx="872" cy="833"/>
              </a:xfrm>
              <a:custGeom>
                <a:avLst/>
                <a:gdLst>
                  <a:gd name="T0" fmla="*/ 872 w 872"/>
                  <a:gd name="T1" fmla="*/ 833 h 833"/>
                  <a:gd name="T2" fmla="*/ 0 w 872"/>
                  <a:gd name="T3" fmla="*/ 329 h 833"/>
                  <a:gd name="T4" fmla="*/ 1 w 872"/>
                  <a:gd name="T5" fmla="*/ 0 h 833"/>
                  <a:gd name="T6" fmla="*/ 872 w 872"/>
                  <a:gd name="T7" fmla="*/ 481 h 833"/>
                  <a:gd name="T8" fmla="*/ 872 w 872"/>
                  <a:gd name="T9" fmla="*/ 833 h 833"/>
                  <a:gd name="T10" fmla="*/ 0 60000 65536"/>
                  <a:gd name="T11" fmla="*/ 0 60000 65536"/>
                  <a:gd name="T12" fmla="*/ 0 60000 65536"/>
                  <a:gd name="T13" fmla="*/ 0 60000 65536"/>
                  <a:gd name="T14" fmla="*/ 0 60000 65536"/>
                  <a:gd name="T15" fmla="*/ 0 w 872"/>
                  <a:gd name="T16" fmla="*/ 0 h 833"/>
                  <a:gd name="T17" fmla="*/ 872 w 872"/>
                  <a:gd name="T18" fmla="*/ 833 h 833"/>
                </a:gdLst>
                <a:ahLst/>
                <a:cxnLst>
                  <a:cxn ang="T10">
                    <a:pos x="T0" y="T1"/>
                  </a:cxn>
                  <a:cxn ang="T11">
                    <a:pos x="T2" y="T3"/>
                  </a:cxn>
                  <a:cxn ang="T12">
                    <a:pos x="T4" y="T5"/>
                  </a:cxn>
                  <a:cxn ang="T13">
                    <a:pos x="T6" y="T7"/>
                  </a:cxn>
                  <a:cxn ang="T14">
                    <a:pos x="T8" y="T9"/>
                  </a:cxn>
                </a:cxnLst>
                <a:rect l="T15" t="T16" r="T17" b="T18"/>
                <a:pathLst>
                  <a:path w="872" h="833">
                    <a:moveTo>
                      <a:pt x="872" y="833"/>
                    </a:moveTo>
                    <a:lnTo>
                      <a:pt x="0" y="329"/>
                    </a:lnTo>
                    <a:lnTo>
                      <a:pt x="1" y="0"/>
                    </a:lnTo>
                    <a:lnTo>
                      <a:pt x="872" y="481"/>
                    </a:lnTo>
                    <a:lnTo>
                      <a:pt x="872" y="833"/>
                    </a:lnTo>
                    <a:close/>
                  </a:path>
                </a:pathLst>
              </a:custGeom>
              <a:solidFill>
                <a:srgbClr val="FFF16B">
                  <a:alpha val="50195"/>
                </a:srgbClr>
              </a:solidFill>
              <a:ln w="6350">
                <a:solidFill>
                  <a:srgbClr val="800000"/>
                </a:solidFill>
                <a:round/>
                <a:headEnd/>
                <a:tailEnd/>
              </a:ln>
            </p:spPr>
            <p:txBody>
              <a:bodyPr/>
              <a:lstStyle/>
              <a:p>
                <a:endParaRPr lang="en-US"/>
              </a:p>
            </p:txBody>
          </p:sp>
          <p:sp>
            <p:nvSpPr>
              <p:cNvPr id="11039" name="Freeform 958"/>
              <p:cNvSpPr>
                <a:spLocks noChangeAspect="1"/>
              </p:cNvSpPr>
              <p:nvPr/>
            </p:nvSpPr>
            <p:spPr bwMode="auto">
              <a:xfrm>
                <a:off x="8562" y="8888"/>
                <a:ext cx="115" cy="379"/>
              </a:xfrm>
              <a:custGeom>
                <a:avLst/>
                <a:gdLst>
                  <a:gd name="T0" fmla="*/ 0 w 142"/>
                  <a:gd name="T1" fmla="*/ 0 h 632"/>
                  <a:gd name="T2" fmla="*/ 40 w 142"/>
                  <a:gd name="T3" fmla="*/ 5 h 632"/>
                  <a:gd name="T4" fmla="*/ 39 w 142"/>
                  <a:gd name="T5" fmla="*/ 29 h 632"/>
                  <a:gd name="T6" fmla="*/ 0 w 142"/>
                  <a:gd name="T7" fmla="*/ 26 h 632"/>
                  <a:gd name="T8" fmla="*/ 0 w 142"/>
                  <a:gd name="T9" fmla="*/ 0 h 632"/>
                  <a:gd name="T10" fmla="*/ 0 60000 65536"/>
                  <a:gd name="T11" fmla="*/ 0 60000 65536"/>
                  <a:gd name="T12" fmla="*/ 0 60000 65536"/>
                  <a:gd name="T13" fmla="*/ 0 60000 65536"/>
                  <a:gd name="T14" fmla="*/ 0 60000 65536"/>
                  <a:gd name="T15" fmla="*/ 0 w 142"/>
                  <a:gd name="T16" fmla="*/ 0 h 632"/>
                  <a:gd name="T17" fmla="*/ 142 w 142"/>
                  <a:gd name="T18" fmla="*/ 632 h 632"/>
                </a:gdLst>
                <a:ahLst/>
                <a:cxnLst>
                  <a:cxn ang="T10">
                    <a:pos x="T0" y="T1"/>
                  </a:cxn>
                  <a:cxn ang="T11">
                    <a:pos x="T2" y="T3"/>
                  </a:cxn>
                  <a:cxn ang="T12">
                    <a:pos x="T4" y="T5"/>
                  </a:cxn>
                  <a:cxn ang="T13">
                    <a:pos x="T6" y="T7"/>
                  </a:cxn>
                  <a:cxn ang="T14">
                    <a:pos x="T8" y="T9"/>
                  </a:cxn>
                </a:cxnLst>
                <a:rect l="T15" t="T16" r="T17" b="T18"/>
                <a:pathLst>
                  <a:path w="142" h="632">
                    <a:moveTo>
                      <a:pt x="0" y="0"/>
                    </a:moveTo>
                    <a:lnTo>
                      <a:pt x="142" y="97"/>
                    </a:lnTo>
                    <a:lnTo>
                      <a:pt x="137" y="632"/>
                    </a:lnTo>
                    <a:lnTo>
                      <a:pt x="0" y="560"/>
                    </a:lnTo>
                    <a:lnTo>
                      <a:pt x="0" y="0"/>
                    </a:lnTo>
                    <a:close/>
                  </a:path>
                </a:pathLst>
              </a:custGeom>
              <a:solidFill>
                <a:srgbClr val="FF0000">
                  <a:alpha val="50195"/>
                </a:srgbClr>
              </a:solidFill>
              <a:ln w="6350">
                <a:solidFill>
                  <a:srgbClr val="800000"/>
                </a:solidFill>
                <a:round/>
                <a:headEnd/>
                <a:tailEnd/>
              </a:ln>
            </p:spPr>
            <p:txBody>
              <a:bodyPr/>
              <a:lstStyle/>
              <a:p>
                <a:endParaRPr lang="en-US"/>
              </a:p>
            </p:txBody>
          </p:sp>
          <p:grpSp>
            <p:nvGrpSpPr>
              <p:cNvPr id="11040" name="Group 959"/>
              <p:cNvGrpSpPr>
                <a:grpSpLocks noChangeAspect="1"/>
              </p:cNvGrpSpPr>
              <p:nvPr/>
            </p:nvGrpSpPr>
            <p:grpSpPr bwMode="auto">
              <a:xfrm>
                <a:off x="5739" y="7895"/>
                <a:ext cx="722" cy="993"/>
                <a:chOff x="5739" y="7895"/>
                <a:chExt cx="722" cy="993"/>
              </a:xfrm>
            </p:grpSpPr>
            <p:sp>
              <p:nvSpPr>
                <p:cNvPr id="11047" name="Arc 960"/>
                <p:cNvSpPr>
                  <a:spLocks noChangeAspect="1"/>
                </p:cNvSpPr>
                <p:nvPr/>
              </p:nvSpPr>
              <p:spPr bwMode="auto">
                <a:xfrm rot="-1668526">
                  <a:off x="6035" y="7895"/>
                  <a:ext cx="426" cy="968"/>
                </a:xfrm>
                <a:custGeom>
                  <a:avLst/>
                  <a:gdLst>
                    <a:gd name="T0" fmla="*/ 0 w 32554"/>
                    <a:gd name="T1" fmla="*/ 0 h 43200"/>
                    <a:gd name="T2" fmla="*/ 0 w 32554"/>
                    <a:gd name="T3" fmla="*/ 0 h 43200"/>
                    <a:gd name="T4" fmla="*/ 0 w 32554"/>
                    <a:gd name="T5" fmla="*/ 0 h 43200"/>
                    <a:gd name="T6" fmla="*/ 0 60000 65536"/>
                    <a:gd name="T7" fmla="*/ 0 60000 65536"/>
                    <a:gd name="T8" fmla="*/ 0 60000 65536"/>
                    <a:gd name="T9" fmla="*/ 0 w 32554"/>
                    <a:gd name="T10" fmla="*/ 0 h 43200"/>
                    <a:gd name="T11" fmla="*/ 32554 w 32554"/>
                    <a:gd name="T12" fmla="*/ 43200 h 43200"/>
                  </a:gdLst>
                  <a:ahLst/>
                  <a:cxnLst>
                    <a:cxn ang="T6">
                      <a:pos x="T0" y="T1"/>
                    </a:cxn>
                    <a:cxn ang="T7">
                      <a:pos x="T2" y="T3"/>
                    </a:cxn>
                    <a:cxn ang="T8">
                      <a:pos x="T4" y="T5"/>
                    </a:cxn>
                  </a:cxnLst>
                  <a:rect l="T9" t="T10" r="T11" b="T12"/>
                  <a:pathLst>
                    <a:path w="32554" h="43200" fill="none" extrusionOk="0">
                      <a:moveTo>
                        <a:pt x="-1" y="2983"/>
                      </a:moveTo>
                      <a:cubicBezTo>
                        <a:pt x="3319" y="1030"/>
                        <a:pt x="7101" y="-1"/>
                        <a:pt x="10954" y="0"/>
                      </a:cubicBezTo>
                      <a:cubicBezTo>
                        <a:pt x="22883" y="0"/>
                        <a:pt x="32554" y="9670"/>
                        <a:pt x="32554" y="21600"/>
                      </a:cubicBezTo>
                      <a:cubicBezTo>
                        <a:pt x="32554" y="33529"/>
                        <a:pt x="22883" y="43200"/>
                        <a:pt x="10954" y="43200"/>
                      </a:cubicBezTo>
                      <a:cubicBezTo>
                        <a:pt x="7298" y="43200"/>
                        <a:pt x="3703" y="42272"/>
                        <a:pt x="504" y="40504"/>
                      </a:cubicBezTo>
                    </a:path>
                    <a:path w="32554" h="43200" stroke="0" extrusionOk="0">
                      <a:moveTo>
                        <a:pt x="-1" y="2983"/>
                      </a:moveTo>
                      <a:cubicBezTo>
                        <a:pt x="3319" y="1030"/>
                        <a:pt x="7101" y="-1"/>
                        <a:pt x="10954" y="0"/>
                      </a:cubicBezTo>
                      <a:cubicBezTo>
                        <a:pt x="22883" y="0"/>
                        <a:pt x="32554" y="9670"/>
                        <a:pt x="32554" y="21600"/>
                      </a:cubicBezTo>
                      <a:cubicBezTo>
                        <a:pt x="32554" y="33529"/>
                        <a:pt x="22883" y="43200"/>
                        <a:pt x="10954" y="43200"/>
                      </a:cubicBezTo>
                      <a:cubicBezTo>
                        <a:pt x="7298" y="43200"/>
                        <a:pt x="3703" y="42272"/>
                        <a:pt x="504" y="40504"/>
                      </a:cubicBezTo>
                      <a:lnTo>
                        <a:pt x="10954" y="21600"/>
                      </a:lnTo>
                      <a:lnTo>
                        <a:pt x="-1" y="2983"/>
                      </a:lnTo>
                      <a:close/>
                    </a:path>
                  </a:pathLst>
                </a:custGeom>
                <a:solidFill>
                  <a:srgbClr val="FFCC00">
                    <a:alpha val="50195"/>
                  </a:srgbClr>
                </a:solidFill>
                <a:ln w="6350">
                  <a:solidFill>
                    <a:srgbClr val="000000"/>
                  </a:solidFill>
                  <a:round/>
                  <a:headEnd/>
                  <a:tailEnd/>
                </a:ln>
              </p:spPr>
              <p:txBody>
                <a:bodyPr/>
                <a:lstStyle/>
                <a:p>
                  <a:endParaRPr lang="en-US"/>
                </a:p>
              </p:txBody>
            </p:sp>
            <p:sp>
              <p:nvSpPr>
                <p:cNvPr id="11048" name="Arc 961"/>
                <p:cNvSpPr>
                  <a:spLocks noChangeAspect="1"/>
                </p:cNvSpPr>
                <p:nvPr/>
              </p:nvSpPr>
              <p:spPr bwMode="auto">
                <a:xfrm rot="-1668526">
                  <a:off x="5883" y="7952"/>
                  <a:ext cx="547" cy="936"/>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21599" y="0"/>
                      </a:moveTo>
                      <a:cubicBezTo>
                        <a:pt x="33529" y="0"/>
                        <a:pt x="43200" y="9670"/>
                        <a:pt x="43200" y="21600"/>
                      </a:cubicBezTo>
                      <a:cubicBezTo>
                        <a:pt x="43200" y="33529"/>
                        <a:pt x="33529" y="43200"/>
                        <a:pt x="21600" y="43200"/>
                      </a:cubicBezTo>
                      <a:cubicBezTo>
                        <a:pt x="9670" y="43200"/>
                        <a:pt x="0" y="33529"/>
                        <a:pt x="0" y="21600"/>
                      </a:cubicBezTo>
                      <a:cubicBezTo>
                        <a:pt x="-1" y="12546"/>
                        <a:pt x="5645" y="4453"/>
                        <a:pt x="14142" y="1328"/>
                      </a:cubicBezTo>
                    </a:path>
                    <a:path w="43200" h="43200" stroke="0" extrusionOk="0">
                      <a:moveTo>
                        <a:pt x="21599" y="0"/>
                      </a:moveTo>
                      <a:cubicBezTo>
                        <a:pt x="33529" y="0"/>
                        <a:pt x="43200" y="9670"/>
                        <a:pt x="43200" y="21600"/>
                      </a:cubicBezTo>
                      <a:cubicBezTo>
                        <a:pt x="43200" y="33529"/>
                        <a:pt x="33529" y="43200"/>
                        <a:pt x="21600" y="43200"/>
                      </a:cubicBezTo>
                      <a:cubicBezTo>
                        <a:pt x="9670" y="43200"/>
                        <a:pt x="0" y="33529"/>
                        <a:pt x="0" y="21600"/>
                      </a:cubicBezTo>
                      <a:cubicBezTo>
                        <a:pt x="-1" y="12546"/>
                        <a:pt x="5645" y="4453"/>
                        <a:pt x="14142" y="1328"/>
                      </a:cubicBezTo>
                      <a:lnTo>
                        <a:pt x="21600" y="21600"/>
                      </a:lnTo>
                      <a:lnTo>
                        <a:pt x="21599" y="0"/>
                      </a:lnTo>
                      <a:close/>
                    </a:path>
                  </a:pathLst>
                </a:custGeom>
                <a:solidFill>
                  <a:srgbClr val="FFCC00">
                    <a:alpha val="50195"/>
                  </a:srgbClr>
                </a:solidFill>
                <a:ln w="6350">
                  <a:solidFill>
                    <a:srgbClr val="000000"/>
                  </a:solidFill>
                  <a:round/>
                  <a:headEnd/>
                  <a:tailEnd/>
                </a:ln>
              </p:spPr>
              <p:txBody>
                <a:bodyPr/>
                <a:lstStyle/>
                <a:p>
                  <a:endParaRPr lang="en-US"/>
                </a:p>
              </p:txBody>
            </p:sp>
            <p:sp>
              <p:nvSpPr>
                <p:cNvPr id="11049" name="Arc 962"/>
                <p:cNvSpPr>
                  <a:spLocks noChangeAspect="1"/>
                </p:cNvSpPr>
                <p:nvPr/>
              </p:nvSpPr>
              <p:spPr bwMode="auto">
                <a:xfrm rot="-1668526">
                  <a:off x="6096" y="8324"/>
                  <a:ext cx="111" cy="187"/>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21599" y="0"/>
                      </a:moveTo>
                      <a:cubicBezTo>
                        <a:pt x="33529" y="0"/>
                        <a:pt x="43200" y="9670"/>
                        <a:pt x="43200" y="21600"/>
                      </a:cubicBezTo>
                      <a:cubicBezTo>
                        <a:pt x="43200" y="33529"/>
                        <a:pt x="33529" y="43200"/>
                        <a:pt x="21600" y="43200"/>
                      </a:cubicBezTo>
                      <a:cubicBezTo>
                        <a:pt x="9670" y="43200"/>
                        <a:pt x="0" y="33529"/>
                        <a:pt x="0" y="21600"/>
                      </a:cubicBezTo>
                      <a:cubicBezTo>
                        <a:pt x="-1" y="12158"/>
                        <a:pt x="6132" y="3811"/>
                        <a:pt x="15141" y="988"/>
                      </a:cubicBezTo>
                    </a:path>
                    <a:path w="43200" h="43200" stroke="0" extrusionOk="0">
                      <a:moveTo>
                        <a:pt x="21599" y="0"/>
                      </a:moveTo>
                      <a:cubicBezTo>
                        <a:pt x="33529" y="0"/>
                        <a:pt x="43200" y="9670"/>
                        <a:pt x="43200" y="21600"/>
                      </a:cubicBezTo>
                      <a:cubicBezTo>
                        <a:pt x="43200" y="33529"/>
                        <a:pt x="33529" y="43200"/>
                        <a:pt x="21600" y="43200"/>
                      </a:cubicBezTo>
                      <a:cubicBezTo>
                        <a:pt x="9670" y="43200"/>
                        <a:pt x="0" y="33529"/>
                        <a:pt x="0" y="21600"/>
                      </a:cubicBezTo>
                      <a:cubicBezTo>
                        <a:pt x="-1" y="12158"/>
                        <a:pt x="6132" y="3811"/>
                        <a:pt x="15141" y="988"/>
                      </a:cubicBezTo>
                      <a:lnTo>
                        <a:pt x="21600" y="21600"/>
                      </a:lnTo>
                      <a:lnTo>
                        <a:pt x="21599" y="0"/>
                      </a:lnTo>
                      <a:close/>
                    </a:path>
                  </a:pathLst>
                </a:custGeom>
                <a:solidFill>
                  <a:srgbClr val="808080">
                    <a:alpha val="50195"/>
                  </a:srgbClr>
                </a:solidFill>
                <a:ln w="6350">
                  <a:solidFill>
                    <a:srgbClr val="000000"/>
                  </a:solidFill>
                  <a:round/>
                  <a:headEnd/>
                  <a:tailEnd/>
                </a:ln>
              </p:spPr>
              <p:txBody>
                <a:bodyPr/>
                <a:lstStyle/>
                <a:p>
                  <a:endParaRPr lang="en-US"/>
                </a:p>
              </p:txBody>
            </p:sp>
            <p:sp>
              <p:nvSpPr>
                <p:cNvPr id="11050" name="Line 963"/>
                <p:cNvSpPr>
                  <a:spLocks noChangeAspect="1" noChangeShapeType="1"/>
                </p:cNvSpPr>
                <p:nvPr/>
              </p:nvSpPr>
              <p:spPr bwMode="auto">
                <a:xfrm>
                  <a:off x="5739" y="8182"/>
                  <a:ext cx="0" cy="10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041" name="Arc 964"/>
              <p:cNvSpPr>
                <a:spLocks noChangeAspect="1"/>
              </p:cNvSpPr>
              <p:nvPr/>
            </p:nvSpPr>
            <p:spPr bwMode="auto">
              <a:xfrm rot="1855976">
                <a:off x="8603" y="9024"/>
                <a:ext cx="189" cy="200"/>
              </a:xfrm>
              <a:custGeom>
                <a:avLst/>
                <a:gdLst>
                  <a:gd name="T0" fmla="*/ 0 w 28112"/>
                  <a:gd name="T1" fmla="*/ 0 h 38539"/>
                  <a:gd name="T2" fmla="*/ 0 w 28112"/>
                  <a:gd name="T3" fmla="*/ 0 h 38539"/>
                  <a:gd name="T4" fmla="*/ 0 w 28112"/>
                  <a:gd name="T5" fmla="*/ 0 h 38539"/>
                  <a:gd name="T6" fmla="*/ 0 60000 65536"/>
                  <a:gd name="T7" fmla="*/ 0 60000 65536"/>
                  <a:gd name="T8" fmla="*/ 0 60000 65536"/>
                  <a:gd name="T9" fmla="*/ 0 w 28112"/>
                  <a:gd name="T10" fmla="*/ 0 h 38539"/>
                  <a:gd name="T11" fmla="*/ 28112 w 28112"/>
                  <a:gd name="T12" fmla="*/ 38539 h 38539"/>
                </a:gdLst>
                <a:ahLst/>
                <a:cxnLst>
                  <a:cxn ang="T6">
                    <a:pos x="T0" y="T1"/>
                  </a:cxn>
                  <a:cxn ang="T7">
                    <a:pos x="T2" y="T3"/>
                  </a:cxn>
                  <a:cxn ang="T8">
                    <a:pos x="T4" y="T5"/>
                  </a:cxn>
                </a:cxnLst>
                <a:rect l="T9" t="T10" r="T11" b="T12"/>
                <a:pathLst>
                  <a:path w="28112" h="38539" fill="none" extrusionOk="0">
                    <a:moveTo>
                      <a:pt x="-1" y="1005"/>
                    </a:moveTo>
                    <a:cubicBezTo>
                      <a:pt x="2106" y="338"/>
                      <a:pt x="4302" y="-1"/>
                      <a:pt x="6512" y="0"/>
                    </a:cubicBezTo>
                    <a:cubicBezTo>
                      <a:pt x="18441" y="0"/>
                      <a:pt x="28112" y="9670"/>
                      <a:pt x="28112" y="21600"/>
                    </a:cubicBezTo>
                    <a:cubicBezTo>
                      <a:pt x="28112" y="28202"/>
                      <a:pt x="25091" y="34443"/>
                      <a:pt x="19913" y="38539"/>
                    </a:cubicBezTo>
                  </a:path>
                  <a:path w="28112" h="38539" stroke="0" extrusionOk="0">
                    <a:moveTo>
                      <a:pt x="-1" y="1005"/>
                    </a:moveTo>
                    <a:cubicBezTo>
                      <a:pt x="2106" y="338"/>
                      <a:pt x="4302" y="-1"/>
                      <a:pt x="6512" y="0"/>
                    </a:cubicBezTo>
                    <a:cubicBezTo>
                      <a:pt x="18441" y="0"/>
                      <a:pt x="28112" y="9670"/>
                      <a:pt x="28112" y="21600"/>
                    </a:cubicBezTo>
                    <a:cubicBezTo>
                      <a:pt x="28112" y="28202"/>
                      <a:pt x="25091" y="34443"/>
                      <a:pt x="19913" y="38539"/>
                    </a:cubicBezTo>
                    <a:lnTo>
                      <a:pt x="6512" y="21600"/>
                    </a:lnTo>
                    <a:lnTo>
                      <a:pt x="-1" y="1005"/>
                    </a:lnTo>
                    <a:close/>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042" name="Group 965"/>
              <p:cNvGrpSpPr>
                <a:grpSpLocks noChangeAspect="1"/>
              </p:cNvGrpSpPr>
              <p:nvPr/>
            </p:nvGrpSpPr>
            <p:grpSpPr bwMode="auto">
              <a:xfrm>
                <a:off x="7738" y="9040"/>
                <a:ext cx="722" cy="993"/>
                <a:chOff x="5739" y="7895"/>
                <a:chExt cx="722" cy="993"/>
              </a:xfrm>
            </p:grpSpPr>
            <p:sp>
              <p:nvSpPr>
                <p:cNvPr id="11043" name="Arc 966"/>
                <p:cNvSpPr>
                  <a:spLocks noChangeAspect="1"/>
                </p:cNvSpPr>
                <p:nvPr/>
              </p:nvSpPr>
              <p:spPr bwMode="auto">
                <a:xfrm rot="-1668526">
                  <a:off x="6035" y="7895"/>
                  <a:ext cx="426" cy="968"/>
                </a:xfrm>
                <a:custGeom>
                  <a:avLst/>
                  <a:gdLst>
                    <a:gd name="T0" fmla="*/ 0 w 32554"/>
                    <a:gd name="T1" fmla="*/ 0 h 43200"/>
                    <a:gd name="T2" fmla="*/ 0 w 32554"/>
                    <a:gd name="T3" fmla="*/ 0 h 43200"/>
                    <a:gd name="T4" fmla="*/ 0 w 32554"/>
                    <a:gd name="T5" fmla="*/ 0 h 43200"/>
                    <a:gd name="T6" fmla="*/ 0 60000 65536"/>
                    <a:gd name="T7" fmla="*/ 0 60000 65536"/>
                    <a:gd name="T8" fmla="*/ 0 60000 65536"/>
                    <a:gd name="T9" fmla="*/ 0 w 32554"/>
                    <a:gd name="T10" fmla="*/ 0 h 43200"/>
                    <a:gd name="T11" fmla="*/ 32554 w 32554"/>
                    <a:gd name="T12" fmla="*/ 43200 h 43200"/>
                  </a:gdLst>
                  <a:ahLst/>
                  <a:cxnLst>
                    <a:cxn ang="T6">
                      <a:pos x="T0" y="T1"/>
                    </a:cxn>
                    <a:cxn ang="T7">
                      <a:pos x="T2" y="T3"/>
                    </a:cxn>
                    <a:cxn ang="T8">
                      <a:pos x="T4" y="T5"/>
                    </a:cxn>
                  </a:cxnLst>
                  <a:rect l="T9" t="T10" r="T11" b="T12"/>
                  <a:pathLst>
                    <a:path w="32554" h="43200" fill="none" extrusionOk="0">
                      <a:moveTo>
                        <a:pt x="-1" y="2983"/>
                      </a:moveTo>
                      <a:cubicBezTo>
                        <a:pt x="3319" y="1030"/>
                        <a:pt x="7101" y="-1"/>
                        <a:pt x="10954" y="0"/>
                      </a:cubicBezTo>
                      <a:cubicBezTo>
                        <a:pt x="22883" y="0"/>
                        <a:pt x="32554" y="9670"/>
                        <a:pt x="32554" y="21600"/>
                      </a:cubicBezTo>
                      <a:cubicBezTo>
                        <a:pt x="32554" y="33529"/>
                        <a:pt x="22883" y="43200"/>
                        <a:pt x="10954" y="43200"/>
                      </a:cubicBezTo>
                      <a:cubicBezTo>
                        <a:pt x="7298" y="43200"/>
                        <a:pt x="3703" y="42272"/>
                        <a:pt x="504" y="40504"/>
                      </a:cubicBezTo>
                    </a:path>
                    <a:path w="32554" h="43200" stroke="0" extrusionOk="0">
                      <a:moveTo>
                        <a:pt x="-1" y="2983"/>
                      </a:moveTo>
                      <a:cubicBezTo>
                        <a:pt x="3319" y="1030"/>
                        <a:pt x="7101" y="-1"/>
                        <a:pt x="10954" y="0"/>
                      </a:cubicBezTo>
                      <a:cubicBezTo>
                        <a:pt x="22883" y="0"/>
                        <a:pt x="32554" y="9670"/>
                        <a:pt x="32554" y="21600"/>
                      </a:cubicBezTo>
                      <a:cubicBezTo>
                        <a:pt x="32554" y="33529"/>
                        <a:pt x="22883" y="43200"/>
                        <a:pt x="10954" y="43200"/>
                      </a:cubicBezTo>
                      <a:cubicBezTo>
                        <a:pt x="7298" y="43200"/>
                        <a:pt x="3703" y="42272"/>
                        <a:pt x="504" y="40504"/>
                      </a:cubicBezTo>
                      <a:lnTo>
                        <a:pt x="10954" y="21600"/>
                      </a:lnTo>
                      <a:lnTo>
                        <a:pt x="-1" y="2983"/>
                      </a:lnTo>
                      <a:close/>
                    </a:path>
                  </a:pathLst>
                </a:custGeom>
                <a:solidFill>
                  <a:srgbClr val="FFCC00">
                    <a:alpha val="50195"/>
                  </a:srgbClr>
                </a:solidFill>
                <a:ln w="6350">
                  <a:solidFill>
                    <a:srgbClr val="000000"/>
                  </a:solidFill>
                  <a:round/>
                  <a:headEnd/>
                  <a:tailEnd/>
                </a:ln>
              </p:spPr>
              <p:txBody>
                <a:bodyPr/>
                <a:lstStyle/>
                <a:p>
                  <a:endParaRPr lang="en-US"/>
                </a:p>
              </p:txBody>
            </p:sp>
            <p:sp>
              <p:nvSpPr>
                <p:cNvPr id="11044" name="Arc 967"/>
                <p:cNvSpPr>
                  <a:spLocks noChangeAspect="1"/>
                </p:cNvSpPr>
                <p:nvPr/>
              </p:nvSpPr>
              <p:spPr bwMode="auto">
                <a:xfrm rot="-1668526">
                  <a:off x="5883" y="7952"/>
                  <a:ext cx="547" cy="936"/>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21599" y="0"/>
                      </a:moveTo>
                      <a:cubicBezTo>
                        <a:pt x="33529" y="0"/>
                        <a:pt x="43200" y="9670"/>
                        <a:pt x="43200" y="21600"/>
                      </a:cubicBezTo>
                      <a:cubicBezTo>
                        <a:pt x="43200" y="33529"/>
                        <a:pt x="33529" y="43200"/>
                        <a:pt x="21600" y="43200"/>
                      </a:cubicBezTo>
                      <a:cubicBezTo>
                        <a:pt x="9670" y="43200"/>
                        <a:pt x="0" y="33529"/>
                        <a:pt x="0" y="21600"/>
                      </a:cubicBezTo>
                      <a:cubicBezTo>
                        <a:pt x="-1" y="12546"/>
                        <a:pt x="5645" y="4453"/>
                        <a:pt x="14142" y="1328"/>
                      </a:cubicBezTo>
                    </a:path>
                    <a:path w="43200" h="43200" stroke="0" extrusionOk="0">
                      <a:moveTo>
                        <a:pt x="21599" y="0"/>
                      </a:moveTo>
                      <a:cubicBezTo>
                        <a:pt x="33529" y="0"/>
                        <a:pt x="43200" y="9670"/>
                        <a:pt x="43200" y="21600"/>
                      </a:cubicBezTo>
                      <a:cubicBezTo>
                        <a:pt x="43200" y="33529"/>
                        <a:pt x="33529" y="43200"/>
                        <a:pt x="21600" y="43200"/>
                      </a:cubicBezTo>
                      <a:cubicBezTo>
                        <a:pt x="9670" y="43200"/>
                        <a:pt x="0" y="33529"/>
                        <a:pt x="0" y="21600"/>
                      </a:cubicBezTo>
                      <a:cubicBezTo>
                        <a:pt x="-1" y="12546"/>
                        <a:pt x="5645" y="4453"/>
                        <a:pt x="14142" y="1328"/>
                      </a:cubicBezTo>
                      <a:lnTo>
                        <a:pt x="21600" y="21600"/>
                      </a:lnTo>
                      <a:lnTo>
                        <a:pt x="21599" y="0"/>
                      </a:lnTo>
                      <a:close/>
                    </a:path>
                  </a:pathLst>
                </a:custGeom>
                <a:solidFill>
                  <a:srgbClr val="FFCC00">
                    <a:alpha val="50195"/>
                  </a:srgbClr>
                </a:solidFill>
                <a:ln w="6350">
                  <a:solidFill>
                    <a:srgbClr val="000000"/>
                  </a:solidFill>
                  <a:round/>
                  <a:headEnd/>
                  <a:tailEnd/>
                </a:ln>
              </p:spPr>
              <p:txBody>
                <a:bodyPr/>
                <a:lstStyle/>
                <a:p>
                  <a:endParaRPr lang="en-US"/>
                </a:p>
              </p:txBody>
            </p:sp>
            <p:sp>
              <p:nvSpPr>
                <p:cNvPr id="11045" name="Arc 968"/>
                <p:cNvSpPr>
                  <a:spLocks noChangeAspect="1"/>
                </p:cNvSpPr>
                <p:nvPr/>
              </p:nvSpPr>
              <p:spPr bwMode="auto">
                <a:xfrm rot="-1668526">
                  <a:off x="6096" y="8324"/>
                  <a:ext cx="111" cy="187"/>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21599" y="0"/>
                      </a:moveTo>
                      <a:cubicBezTo>
                        <a:pt x="33529" y="0"/>
                        <a:pt x="43200" y="9670"/>
                        <a:pt x="43200" y="21600"/>
                      </a:cubicBezTo>
                      <a:cubicBezTo>
                        <a:pt x="43200" y="33529"/>
                        <a:pt x="33529" y="43200"/>
                        <a:pt x="21600" y="43200"/>
                      </a:cubicBezTo>
                      <a:cubicBezTo>
                        <a:pt x="9670" y="43200"/>
                        <a:pt x="0" y="33529"/>
                        <a:pt x="0" y="21600"/>
                      </a:cubicBezTo>
                      <a:cubicBezTo>
                        <a:pt x="-1" y="12158"/>
                        <a:pt x="6132" y="3811"/>
                        <a:pt x="15141" y="988"/>
                      </a:cubicBezTo>
                    </a:path>
                    <a:path w="43200" h="43200" stroke="0" extrusionOk="0">
                      <a:moveTo>
                        <a:pt x="21599" y="0"/>
                      </a:moveTo>
                      <a:cubicBezTo>
                        <a:pt x="33529" y="0"/>
                        <a:pt x="43200" y="9670"/>
                        <a:pt x="43200" y="21600"/>
                      </a:cubicBezTo>
                      <a:cubicBezTo>
                        <a:pt x="43200" y="33529"/>
                        <a:pt x="33529" y="43200"/>
                        <a:pt x="21600" y="43200"/>
                      </a:cubicBezTo>
                      <a:cubicBezTo>
                        <a:pt x="9670" y="43200"/>
                        <a:pt x="0" y="33529"/>
                        <a:pt x="0" y="21600"/>
                      </a:cubicBezTo>
                      <a:cubicBezTo>
                        <a:pt x="-1" y="12158"/>
                        <a:pt x="6132" y="3811"/>
                        <a:pt x="15141" y="988"/>
                      </a:cubicBezTo>
                      <a:lnTo>
                        <a:pt x="21600" y="21600"/>
                      </a:lnTo>
                      <a:lnTo>
                        <a:pt x="21599" y="0"/>
                      </a:lnTo>
                      <a:close/>
                    </a:path>
                  </a:pathLst>
                </a:custGeom>
                <a:solidFill>
                  <a:srgbClr val="808080">
                    <a:alpha val="50195"/>
                  </a:srgbClr>
                </a:solidFill>
                <a:ln w="6350">
                  <a:solidFill>
                    <a:srgbClr val="000000"/>
                  </a:solidFill>
                  <a:round/>
                  <a:headEnd/>
                  <a:tailEnd/>
                </a:ln>
              </p:spPr>
              <p:txBody>
                <a:bodyPr/>
                <a:lstStyle/>
                <a:p>
                  <a:endParaRPr lang="en-US"/>
                </a:p>
              </p:txBody>
            </p:sp>
            <p:sp>
              <p:nvSpPr>
                <p:cNvPr id="11046" name="Line 969"/>
                <p:cNvSpPr>
                  <a:spLocks noChangeAspect="1" noChangeShapeType="1"/>
                </p:cNvSpPr>
                <p:nvPr/>
              </p:nvSpPr>
              <p:spPr bwMode="auto">
                <a:xfrm>
                  <a:off x="5739" y="8182"/>
                  <a:ext cx="0" cy="10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grpSp>
        </p:grpSp>
      </p:grpSp>
      <p:grpSp>
        <p:nvGrpSpPr>
          <p:cNvPr id="19775" name="Group 970"/>
          <p:cNvGrpSpPr>
            <a:grpSpLocks/>
          </p:cNvGrpSpPr>
          <p:nvPr/>
        </p:nvGrpSpPr>
        <p:grpSpPr bwMode="auto">
          <a:xfrm>
            <a:off x="7556500" y="1600200"/>
            <a:ext cx="2749550" cy="4383088"/>
            <a:chOff x="5135" y="5009"/>
            <a:chExt cx="4329" cy="6903"/>
          </a:xfrm>
        </p:grpSpPr>
        <p:grpSp>
          <p:nvGrpSpPr>
            <p:cNvPr id="10952" name="Group 971"/>
            <p:cNvGrpSpPr>
              <a:grpSpLocks/>
            </p:cNvGrpSpPr>
            <p:nvPr/>
          </p:nvGrpSpPr>
          <p:grpSpPr bwMode="auto">
            <a:xfrm>
              <a:off x="5135" y="5009"/>
              <a:ext cx="4329" cy="6903"/>
              <a:chOff x="4240" y="7603"/>
              <a:chExt cx="4329" cy="6903"/>
            </a:xfrm>
          </p:grpSpPr>
          <p:sp>
            <p:nvSpPr>
              <p:cNvPr id="10994" name="Freeform 972"/>
              <p:cNvSpPr>
                <a:spLocks noChangeAspect="1"/>
              </p:cNvSpPr>
              <p:nvPr/>
            </p:nvSpPr>
            <p:spPr bwMode="auto">
              <a:xfrm>
                <a:off x="4257" y="8301"/>
                <a:ext cx="2260" cy="2310"/>
              </a:xfrm>
              <a:custGeom>
                <a:avLst/>
                <a:gdLst>
                  <a:gd name="T0" fmla="*/ 0 w 2260"/>
                  <a:gd name="T1" fmla="*/ 680 h 2310"/>
                  <a:gd name="T2" fmla="*/ 2240 w 2260"/>
                  <a:gd name="T3" fmla="*/ 0 h 2310"/>
                  <a:gd name="T4" fmla="*/ 2260 w 2260"/>
                  <a:gd name="T5" fmla="*/ 1620 h 2310"/>
                  <a:gd name="T6" fmla="*/ 191 w 2260"/>
                  <a:gd name="T7" fmla="*/ 2254 h 2310"/>
                  <a:gd name="T8" fmla="*/ 10 w 2260"/>
                  <a:gd name="T9" fmla="*/ 2310 h 2310"/>
                  <a:gd name="T10" fmla="*/ 0 w 2260"/>
                  <a:gd name="T11" fmla="*/ 680 h 2310"/>
                  <a:gd name="T12" fmla="*/ 0 60000 65536"/>
                  <a:gd name="T13" fmla="*/ 0 60000 65536"/>
                  <a:gd name="T14" fmla="*/ 0 60000 65536"/>
                  <a:gd name="T15" fmla="*/ 0 60000 65536"/>
                  <a:gd name="T16" fmla="*/ 0 60000 65536"/>
                  <a:gd name="T17" fmla="*/ 0 60000 65536"/>
                  <a:gd name="T18" fmla="*/ 0 w 2260"/>
                  <a:gd name="T19" fmla="*/ 0 h 2310"/>
                  <a:gd name="T20" fmla="*/ 2260 w 2260"/>
                  <a:gd name="T21" fmla="*/ 2310 h 2310"/>
                </a:gdLst>
                <a:ahLst/>
                <a:cxnLst>
                  <a:cxn ang="T12">
                    <a:pos x="T0" y="T1"/>
                  </a:cxn>
                  <a:cxn ang="T13">
                    <a:pos x="T2" y="T3"/>
                  </a:cxn>
                  <a:cxn ang="T14">
                    <a:pos x="T4" y="T5"/>
                  </a:cxn>
                  <a:cxn ang="T15">
                    <a:pos x="T6" y="T7"/>
                  </a:cxn>
                  <a:cxn ang="T16">
                    <a:pos x="T8" y="T9"/>
                  </a:cxn>
                  <a:cxn ang="T17">
                    <a:pos x="T10" y="T11"/>
                  </a:cxn>
                </a:cxnLst>
                <a:rect l="T18" t="T19" r="T20" b="T21"/>
                <a:pathLst>
                  <a:path w="2260" h="2310">
                    <a:moveTo>
                      <a:pt x="0" y="680"/>
                    </a:moveTo>
                    <a:lnTo>
                      <a:pt x="2240" y="0"/>
                    </a:lnTo>
                    <a:lnTo>
                      <a:pt x="2260" y="1620"/>
                    </a:lnTo>
                    <a:lnTo>
                      <a:pt x="191" y="2254"/>
                    </a:lnTo>
                    <a:lnTo>
                      <a:pt x="10" y="2310"/>
                    </a:lnTo>
                    <a:lnTo>
                      <a:pt x="0" y="680"/>
                    </a:lnTo>
                    <a:close/>
                  </a:path>
                </a:pathLst>
              </a:custGeom>
              <a:solidFill>
                <a:srgbClr val="CCFFCC">
                  <a:alpha val="50195"/>
                </a:srgbClr>
              </a:solidFill>
              <a:ln>
                <a:noFill/>
              </a:ln>
              <a:extLst>
                <a:ext uri="{91240B29-F687-4F45-9708-019B960494DF}">
                  <a14:hiddenLine xmlns:a14="http://schemas.microsoft.com/office/drawing/2010/main" w="38100">
                    <a:solidFill>
                      <a:srgbClr val="000000"/>
                    </a:solidFill>
                    <a:round/>
                    <a:headEnd/>
                    <a:tailEnd/>
                  </a14:hiddenLine>
                </a:ext>
              </a:extLst>
            </p:spPr>
            <p:txBody>
              <a:bodyPr/>
              <a:lstStyle/>
              <a:p>
                <a:endParaRPr lang="en-US"/>
              </a:p>
            </p:txBody>
          </p:sp>
          <p:sp>
            <p:nvSpPr>
              <p:cNvPr id="10995" name="Line 973"/>
              <p:cNvSpPr>
                <a:spLocks noChangeShapeType="1"/>
              </p:cNvSpPr>
              <p:nvPr/>
            </p:nvSpPr>
            <p:spPr bwMode="auto">
              <a:xfrm>
                <a:off x="6466" y="8280"/>
                <a:ext cx="0" cy="1580"/>
              </a:xfrm>
              <a:prstGeom prst="line">
                <a:avLst/>
              </a:prstGeom>
              <a:noFill/>
              <a:ln w="38100">
                <a:solidFill>
                  <a:srgbClr val="969696"/>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96" name="Line 974"/>
              <p:cNvSpPr>
                <a:spLocks noChangeShapeType="1"/>
              </p:cNvSpPr>
              <p:nvPr/>
            </p:nvSpPr>
            <p:spPr bwMode="auto">
              <a:xfrm rot="-2832744">
                <a:off x="4357" y="9577"/>
                <a:ext cx="2043" cy="1172"/>
              </a:xfrm>
              <a:prstGeom prst="line">
                <a:avLst/>
              </a:prstGeom>
              <a:noFill/>
              <a:ln w="38100">
                <a:solidFill>
                  <a:srgbClr val="969696"/>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97" name="Line 975"/>
              <p:cNvSpPr>
                <a:spLocks noChangeShapeType="1"/>
              </p:cNvSpPr>
              <p:nvPr/>
            </p:nvSpPr>
            <p:spPr bwMode="auto">
              <a:xfrm rot="-2832744">
                <a:off x="4345" y="8039"/>
                <a:ext cx="2043" cy="1172"/>
              </a:xfrm>
              <a:prstGeom prst="line">
                <a:avLst/>
              </a:prstGeom>
              <a:noFill/>
              <a:ln w="38100">
                <a:solidFill>
                  <a:srgbClr val="969696"/>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98" name="Freeform 976"/>
              <p:cNvSpPr>
                <a:spLocks noChangeAspect="1"/>
              </p:cNvSpPr>
              <p:nvPr/>
            </p:nvSpPr>
            <p:spPr bwMode="auto">
              <a:xfrm>
                <a:off x="4240" y="8987"/>
                <a:ext cx="510" cy="2453"/>
              </a:xfrm>
              <a:custGeom>
                <a:avLst/>
                <a:gdLst>
                  <a:gd name="T0" fmla="*/ 13 w 510"/>
                  <a:gd name="T1" fmla="*/ 1506 h 2453"/>
                  <a:gd name="T2" fmla="*/ 0 w 510"/>
                  <a:gd name="T3" fmla="*/ 0 h 2453"/>
                  <a:gd name="T4" fmla="*/ 510 w 510"/>
                  <a:gd name="T5" fmla="*/ 939 h 2453"/>
                  <a:gd name="T6" fmla="*/ 507 w 510"/>
                  <a:gd name="T7" fmla="*/ 2453 h 2453"/>
                  <a:gd name="T8" fmla="*/ 13 w 510"/>
                  <a:gd name="T9" fmla="*/ 1506 h 2453"/>
                  <a:gd name="T10" fmla="*/ 0 60000 65536"/>
                  <a:gd name="T11" fmla="*/ 0 60000 65536"/>
                  <a:gd name="T12" fmla="*/ 0 60000 65536"/>
                  <a:gd name="T13" fmla="*/ 0 60000 65536"/>
                  <a:gd name="T14" fmla="*/ 0 60000 65536"/>
                  <a:gd name="T15" fmla="*/ 0 w 510"/>
                  <a:gd name="T16" fmla="*/ 0 h 2453"/>
                  <a:gd name="T17" fmla="*/ 510 w 510"/>
                  <a:gd name="T18" fmla="*/ 2453 h 2453"/>
                </a:gdLst>
                <a:ahLst/>
                <a:cxnLst>
                  <a:cxn ang="T10">
                    <a:pos x="T0" y="T1"/>
                  </a:cxn>
                  <a:cxn ang="T11">
                    <a:pos x="T2" y="T3"/>
                  </a:cxn>
                  <a:cxn ang="T12">
                    <a:pos x="T4" y="T5"/>
                  </a:cxn>
                  <a:cxn ang="T13">
                    <a:pos x="T6" y="T7"/>
                  </a:cxn>
                  <a:cxn ang="T14">
                    <a:pos x="T8" y="T9"/>
                  </a:cxn>
                </a:cxnLst>
                <a:rect l="T15" t="T16" r="T17" b="T18"/>
                <a:pathLst>
                  <a:path w="510" h="2453">
                    <a:moveTo>
                      <a:pt x="13" y="1506"/>
                    </a:moveTo>
                    <a:lnTo>
                      <a:pt x="0" y="0"/>
                    </a:lnTo>
                    <a:lnTo>
                      <a:pt x="510" y="939"/>
                    </a:lnTo>
                    <a:lnTo>
                      <a:pt x="507" y="2453"/>
                    </a:lnTo>
                    <a:lnTo>
                      <a:pt x="13" y="1506"/>
                    </a:lnTo>
                    <a:close/>
                  </a:path>
                </a:pathLst>
              </a:custGeom>
              <a:gradFill rotWithShape="0">
                <a:gsLst>
                  <a:gs pos="0">
                    <a:srgbClr val="CCFFCC">
                      <a:alpha val="50000"/>
                    </a:srgbClr>
                  </a:gs>
                  <a:gs pos="100000">
                    <a:srgbClr val="C0C0C0"/>
                  </a:gs>
                </a:gsLst>
                <a:lin ang="2700000" scaled="1"/>
              </a:gradFill>
              <a:ln>
                <a:noFill/>
              </a:ln>
              <a:extLst>
                <a:ext uri="{91240B29-F687-4F45-9708-019B960494DF}">
                  <a14:hiddenLine xmlns:a14="http://schemas.microsoft.com/office/drawing/2010/main" w="38100">
                    <a:solidFill>
                      <a:srgbClr val="000000"/>
                    </a:solidFill>
                    <a:round/>
                    <a:headEnd/>
                    <a:tailEnd/>
                  </a14:hiddenLine>
                </a:ext>
              </a:extLst>
            </p:spPr>
            <p:txBody>
              <a:bodyPr/>
              <a:lstStyle/>
              <a:p>
                <a:endParaRPr lang="en-US"/>
              </a:p>
            </p:txBody>
          </p:sp>
          <p:sp>
            <p:nvSpPr>
              <p:cNvPr id="10999" name="Freeform 977"/>
              <p:cNvSpPr>
                <a:spLocks noChangeAspect="1"/>
              </p:cNvSpPr>
              <p:nvPr/>
            </p:nvSpPr>
            <p:spPr bwMode="auto">
              <a:xfrm>
                <a:off x="6640" y="10936"/>
                <a:ext cx="1920" cy="1574"/>
              </a:xfrm>
              <a:custGeom>
                <a:avLst/>
                <a:gdLst>
                  <a:gd name="T0" fmla="*/ 6 w 1920"/>
                  <a:gd name="T1" fmla="*/ 80 h 1574"/>
                  <a:gd name="T2" fmla="*/ 1906 w 1920"/>
                  <a:gd name="T3" fmla="*/ 0 h 1574"/>
                  <a:gd name="T4" fmla="*/ 1920 w 1920"/>
                  <a:gd name="T5" fmla="*/ 1344 h 1574"/>
                  <a:gd name="T6" fmla="*/ 1920 w 1920"/>
                  <a:gd name="T7" fmla="*/ 1544 h 1574"/>
                  <a:gd name="T8" fmla="*/ 0 w 1920"/>
                  <a:gd name="T9" fmla="*/ 1574 h 1574"/>
                  <a:gd name="T10" fmla="*/ 6 w 1920"/>
                  <a:gd name="T11" fmla="*/ 80 h 1574"/>
                  <a:gd name="T12" fmla="*/ 0 60000 65536"/>
                  <a:gd name="T13" fmla="*/ 0 60000 65536"/>
                  <a:gd name="T14" fmla="*/ 0 60000 65536"/>
                  <a:gd name="T15" fmla="*/ 0 60000 65536"/>
                  <a:gd name="T16" fmla="*/ 0 60000 65536"/>
                  <a:gd name="T17" fmla="*/ 0 60000 65536"/>
                  <a:gd name="T18" fmla="*/ 0 w 1920"/>
                  <a:gd name="T19" fmla="*/ 0 h 1574"/>
                  <a:gd name="T20" fmla="*/ 1920 w 1920"/>
                  <a:gd name="T21" fmla="*/ 1574 h 1574"/>
                </a:gdLst>
                <a:ahLst/>
                <a:cxnLst>
                  <a:cxn ang="T12">
                    <a:pos x="T0" y="T1"/>
                  </a:cxn>
                  <a:cxn ang="T13">
                    <a:pos x="T2" y="T3"/>
                  </a:cxn>
                  <a:cxn ang="T14">
                    <a:pos x="T4" y="T5"/>
                  </a:cxn>
                  <a:cxn ang="T15">
                    <a:pos x="T6" y="T7"/>
                  </a:cxn>
                  <a:cxn ang="T16">
                    <a:pos x="T8" y="T9"/>
                  </a:cxn>
                  <a:cxn ang="T17">
                    <a:pos x="T10" y="T11"/>
                  </a:cxn>
                </a:cxnLst>
                <a:rect l="T18" t="T19" r="T20" b="T21"/>
                <a:pathLst>
                  <a:path w="1920" h="1574">
                    <a:moveTo>
                      <a:pt x="6" y="80"/>
                    </a:moveTo>
                    <a:lnTo>
                      <a:pt x="1906" y="0"/>
                    </a:lnTo>
                    <a:lnTo>
                      <a:pt x="1920" y="1344"/>
                    </a:lnTo>
                    <a:lnTo>
                      <a:pt x="1920" y="1544"/>
                    </a:lnTo>
                    <a:lnTo>
                      <a:pt x="0" y="1574"/>
                    </a:lnTo>
                    <a:lnTo>
                      <a:pt x="6" y="80"/>
                    </a:lnTo>
                    <a:close/>
                  </a:path>
                </a:pathLst>
              </a:custGeom>
              <a:gradFill rotWithShape="0">
                <a:gsLst>
                  <a:gs pos="0">
                    <a:srgbClr val="D6FFD6">
                      <a:alpha val="79999"/>
                    </a:srgbClr>
                  </a:gs>
                  <a:gs pos="100000">
                    <a:srgbClr val="FFFFFF"/>
                  </a:gs>
                </a:gsLst>
                <a:lin ang="5400000" scaled="1"/>
              </a:gradFill>
              <a:ln>
                <a:noFill/>
              </a:ln>
              <a:extLst>
                <a:ext uri="{91240B29-F687-4F45-9708-019B960494DF}">
                  <a14:hiddenLine xmlns:a14="http://schemas.microsoft.com/office/drawing/2010/main" w="38100">
                    <a:solidFill>
                      <a:srgbClr val="000000"/>
                    </a:solidFill>
                    <a:round/>
                    <a:headEnd/>
                    <a:tailEnd/>
                  </a14:hiddenLine>
                </a:ext>
              </a:extLst>
            </p:spPr>
            <p:txBody>
              <a:bodyPr/>
              <a:lstStyle/>
              <a:p>
                <a:endParaRPr lang="en-US"/>
              </a:p>
            </p:txBody>
          </p:sp>
          <p:sp>
            <p:nvSpPr>
              <p:cNvPr id="11000" name="Freeform 978"/>
              <p:cNvSpPr>
                <a:spLocks noChangeAspect="1"/>
              </p:cNvSpPr>
              <p:nvPr/>
            </p:nvSpPr>
            <p:spPr bwMode="auto">
              <a:xfrm>
                <a:off x="4740" y="9910"/>
                <a:ext cx="1906" cy="2823"/>
              </a:xfrm>
              <a:custGeom>
                <a:avLst/>
                <a:gdLst>
                  <a:gd name="T0" fmla="*/ 30 w 1906"/>
                  <a:gd name="T1" fmla="*/ 0 h 2823"/>
                  <a:gd name="T2" fmla="*/ 1898 w 1906"/>
                  <a:gd name="T3" fmla="*/ 1118 h 2823"/>
                  <a:gd name="T4" fmla="*/ 1906 w 1906"/>
                  <a:gd name="T5" fmla="*/ 2823 h 2823"/>
                  <a:gd name="T6" fmla="*/ 0 w 1906"/>
                  <a:gd name="T7" fmla="*/ 1520 h 2823"/>
                  <a:gd name="T8" fmla="*/ 30 w 1906"/>
                  <a:gd name="T9" fmla="*/ 0 h 2823"/>
                  <a:gd name="T10" fmla="*/ 0 60000 65536"/>
                  <a:gd name="T11" fmla="*/ 0 60000 65536"/>
                  <a:gd name="T12" fmla="*/ 0 60000 65536"/>
                  <a:gd name="T13" fmla="*/ 0 60000 65536"/>
                  <a:gd name="T14" fmla="*/ 0 60000 65536"/>
                  <a:gd name="T15" fmla="*/ 0 w 1906"/>
                  <a:gd name="T16" fmla="*/ 0 h 2823"/>
                  <a:gd name="T17" fmla="*/ 1906 w 1906"/>
                  <a:gd name="T18" fmla="*/ 2823 h 2823"/>
                </a:gdLst>
                <a:ahLst/>
                <a:cxnLst>
                  <a:cxn ang="T10">
                    <a:pos x="T0" y="T1"/>
                  </a:cxn>
                  <a:cxn ang="T11">
                    <a:pos x="T2" y="T3"/>
                  </a:cxn>
                  <a:cxn ang="T12">
                    <a:pos x="T4" y="T5"/>
                  </a:cxn>
                  <a:cxn ang="T13">
                    <a:pos x="T6" y="T7"/>
                  </a:cxn>
                  <a:cxn ang="T14">
                    <a:pos x="T8" y="T9"/>
                  </a:cxn>
                </a:cxnLst>
                <a:rect l="T15" t="T16" r="T17" b="T18"/>
                <a:pathLst>
                  <a:path w="1906" h="2823">
                    <a:moveTo>
                      <a:pt x="30" y="0"/>
                    </a:moveTo>
                    <a:lnTo>
                      <a:pt x="1898" y="1118"/>
                    </a:lnTo>
                    <a:lnTo>
                      <a:pt x="1906" y="2823"/>
                    </a:lnTo>
                    <a:lnTo>
                      <a:pt x="0" y="1520"/>
                    </a:lnTo>
                    <a:lnTo>
                      <a:pt x="30" y="0"/>
                    </a:lnTo>
                    <a:close/>
                  </a:path>
                </a:pathLst>
              </a:custGeom>
              <a:gradFill rotWithShape="0">
                <a:gsLst>
                  <a:gs pos="0">
                    <a:srgbClr val="CCFFCC">
                      <a:alpha val="79999"/>
                    </a:srgbClr>
                  </a:gs>
                  <a:gs pos="100000">
                    <a:srgbClr val="FFFFFF"/>
                  </a:gs>
                </a:gsLst>
                <a:path path="rect">
                  <a:fillToRect r="100000" b="10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001" name="Line 979"/>
              <p:cNvSpPr>
                <a:spLocks noChangeAspect="1" noChangeShapeType="1"/>
              </p:cNvSpPr>
              <p:nvPr/>
            </p:nvSpPr>
            <p:spPr bwMode="auto">
              <a:xfrm rot="1891467" flipH="1">
                <a:off x="6813" y="10439"/>
                <a:ext cx="1610" cy="1058"/>
              </a:xfrm>
              <a:prstGeom prst="line">
                <a:avLst/>
              </a:prstGeom>
              <a:noFill/>
              <a:ln w="38100">
                <a:solidFill>
                  <a:srgbClr val="969696"/>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02" name="Line 980"/>
              <p:cNvSpPr>
                <a:spLocks noChangeAspect="1" noChangeShapeType="1"/>
              </p:cNvSpPr>
              <p:nvPr/>
            </p:nvSpPr>
            <p:spPr bwMode="auto">
              <a:xfrm rot="1891467" flipH="1">
                <a:off x="6815" y="11982"/>
                <a:ext cx="1610" cy="1058"/>
              </a:xfrm>
              <a:prstGeom prst="line">
                <a:avLst/>
              </a:prstGeom>
              <a:noFill/>
              <a:ln w="38100">
                <a:solidFill>
                  <a:srgbClr val="969696"/>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03" name="Line 981"/>
              <p:cNvSpPr>
                <a:spLocks noChangeShapeType="1"/>
              </p:cNvSpPr>
              <p:nvPr/>
            </p:nvSpPr>
            <p:spPr bwMode="auto">
              <a:xfrm>
                <a:off x="8569" y="10962"/>
                <a:ext cx="0" cy="1548"/>
              </a:xfrm>
              <a:prstGeom prst="line">
                <a:avLst/>
              </a:prstGeom>
              <a:noFill/>
              <a:ln w="38100">
                <a:solidFill>
                  <a:srgbClr val="969696"/>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04" name="Freeform 982"/>
              <p:cNvSpPr>
                <a:spLocks noChangeAspect="1"/>
              </p:cNvSpPr>
              <p:nvPr/>
            </p:nvSpPr>
            <p:spPr bwMode="auto">
              <a:xfrm>
                <a:off x="4760" y="11470"/>
                <a:ext cx="2586" cy="3036"/>
              </a:xfrm>
              <a:custGeom>
                <a:avLst/>
                <a:gdLst>
                  <a:gd name="T0" fmla="*/ 0 w 2586"/>
                  <a:gd name="T1" fmla="*/ 0 h 3036"/>
                  <a:gd name="T2" fmla="*/ 1836 w 2586"/>
                  <a:gd name="T3" fmla="*/ 1206 h 3036"/>
                  <a:gd name="T4" fmla="*/ 2586 w 2586"/>
                  <a:gd name="T5" fmla="*/ 3036 h 3036"/>
                  <a:gd name="T6" fmla="*/ 730 w 2586"/>
                  <a:gd name="T7" fmla="*/ 1890 h 3036"/>
                  <a:gd name="T8" fmla="*/ 0 w 2586"/>
                  <a:gd name="T9" fmla="*/ 0 h 3036"/>
                  <a:gd name="T10" fmla="*/ 0 60000 65536"/>
                  <a:gd name="T11" fmla="*/ 0 60000 65536"/>
                  <a:gd name="T12" fmla="*/ 0 60000 65536"/>
                  <a:gd name="T13" fmla="*/ 0 60000 65536"/>
                  <a:gd name="T14" fmla="*/ 0 60000 65536"/>
                  <a:gd name="T15" fmla="*/ 0 w 2586"/>
                  <a:gd name="T16" fmla="*/ 0 h 3036"/>
                  <a:gd name="T17" fmla="*/ 2586 w 2586"/>
                  <a:gd name="T18" fmla="*/ 3036 h 3036"/>
                </a:gdLst>
                <a:ahLst/>
                <a:cxnLst>
                  <a:cxn ang="T10">
                    <a:pos x="T0" y="T1"/>
                  </a:cxn>
                  <a:cxn ang="T11">
                    <a:pos x="T2" y="T3"/>
                  </a:cxn>
                  <a:cxn ang="T12">
                    <a:pos x="T4" y="T5"/>
                  </a:cxn>
                  <a:cxn ang="T13">
                    <a:pos x="T6" y="T7"/>
                  </a:cxn>
                  <a:cxn ang="T14">
                    <a:pos x="T8" y="T9"/>
                  </a:cxn>
                </a:cxnLst>
                <a:rect l="T15" t="T16" r="T17" b="T18"/>
                <a:pathLst>
                  <a:path w="2586" h="3036">
                    <a:moveTo>
                      <a:pt x="0" y="0"/>
                    </a:moveTo>
                    <a:lnTo>
                      <a:pt x="1836" y="1206"/>
                    </a:lnTo>
                    <a:lnTo>
                      <a:pt x="2586" y="3036"/>
                    </a:lnTo>
                    <a:lnTo>
                      <a:pt x="730" y="1890"/>
                    </a:lnTo>
                    <a:lnTo>
                      <a:pt x="0" y="0"/>
                    </a:lnTo>
                    <a:close/>
                  </a:path>
                </a:pathLst>
              </a:custGeom>
              <a:gradFill rotWithShape="0">
                <a:gsLst>
                  <a:gs pos="0">
                    <a:srgbClr val="CCFFCC">
                      <a:alpha val="79999"/>
                    </a:srgbClr>
                  </a:gs>
                  <a:gs pos="100000">
                    <a:srgbClr val="FFFFFF"/>
                  </a:gs>
                </a:gsLst>
                <a:lin ang="2700000" scaled="1"/>
              </a:gradFill>
              <a:ln>
                <a:noFill/>
              </a:ln>
              <a:extLst>
                <a:ext uri="{91240B29-F687-4F45-9708-019B960494DF}">
                  <a14:hiddenLine xmlns:a14="http://schemas.microsoft.com/office/drawing/2010/main" w="38100">
                    <a:solidFill>
                      <a:srgbClr val="000000"/>
                    </a:solidFill>
                    <a:round/>
                    <a:headEnd/>
                    <a:tailEnd/>
                  </a14:hiddenLine>
                </a:ext>
              </a:extLst>
            </p:spPr>
            <p:txBody>
              <a:bodyPr/>
              <a:lstStyle/>
              <a:p>
                <a:endParaRPr lang="en-US"/>
              </a:p>
            </p:txBody>
          </p:sp>
          <p:sp>
            <p:nvSpPr>
              <p:cNvPr id="11005" name="Freeform 983"/>
              <p:cNvSpPr>
                <a:spLocks noChangeAspect="1"/>
              </p:cNvSpPr>
              <p:nvPr/>
            </p:nvSpPr>
            <p:spPr bwMode="auto">
              <a:xfrm>
                <a:off x="4770" y="8070"/>
                <a:ext cx="2616" cy="2874"/>
              </a:xfrm>
              <a:custGeom>
                <a:avLst/>
                <a:gdLst>
                  <a:gd name="T0" fmla="*/ 2616 w 2616"/>
                  <a:gd name="T1" fmla="*/ 1086 h 2874"/>
                  <a:gd name="T2" fmla="*/ 1898 w 2616"/>
                  <a:gd name="T3" fmla="*/ 2836 h 2874"/>
                  <a:gd name="T4" fmla="*/ 1916 w 2616"/>
                  <a:gd name="T5" fmla="*/ 2874 h 2874"/>
                  <a:gd name="T6" fmla="*/ 0 w 2616"/>
                  <a:gd name="T7" fmla="*/ 1840 h 2874"/>
                  <a:gd name="T8" fmla="*/ 720 w 2616"/>
                  <a:gd name="T9" fmla="*/ 0 h 2874"/>
                  <a:gd name="T10" fmla="*/ 2616 w 2616"/>
                  <a:gd name="T11" fmla="*/ 1086 h 2874"/>
                  <a:gd name="T12" fmla="*/ 0 60000 65536"/>
                  <a:gd name="T13" fmla="*/ 0 60000 65536"/>
                  <a:gd name="T14" fmla="*/ 0 60000 65536"/>
                  <a:gd name="T15" fmla="*/ 0 60000 65536"/>
                  <a:gd name="T16" fmla="*/ 0 60000 65536"/>
                  <a:gd name="T17" fmla="*/ 0 60000 65536"/>
                  <a:gd name="T18" fmla="*/ 0 w 2616"/>
                  <a:gd name="T19" fmla="*/ 0 h 2874"/>
                  <a:gd name="T20" fmla="*/ 2616 w 2616"/>
                  <a:gd name="T21" fmla="*/ 2874 h 2874"/>
                </a:gdLst>
                <a:ahLst/>
                <a:cxnLst>
                  <a:cxn ang="T12">
                    <a:pos x="T0" y="T1"/>
                  </a:cxn>
                  <a:cxn ang="T13">
                    <a:pos x="T2" y="T3"/>
                  </a:cxn>
                  <a:cxn ang="T14">
                    <a:pos x="T4" y="T5"/>
                  </a:cxn>
                  <a:cxn ang="T15">
                    <a:pos x="T6" y="T7"/>
                  </a:cxn>
                  <a:cxn ang="T16">
                    <a:pos x="T8" y="T9"/>
                  </a:cxn>
                  <a:cxn ang="T17">
                    <a:pos x="T10" y="T11"/>
                  </a:cxn>
                </a:cxnLst>
                <a:rect l="T18" t="T19" r="T20" b="T21"/>
                <a:pathLst>
                  <a:path w="2616" h="2874">
                    <a:moveTo>
                      <a:pt x="2616" y="1086"/>
                    </a:moveTo>
                    <a:lnTo>
                      <a:pt x="1898" y="2836"/>
                    </a:lnTo>
                    <a:lnTo>
                      <a:pt x="1916" y="2874"/>
                    </a:lnTo>
                    <a:lnTo>
                      <a:pt x="0" y="1840"/>
                    </a:lnTo>
                    <a:lnTo>
                      <a:pt x="720" y="0"/>
                    </a:lnTo>
                    <a:lnTo>
                      <a:pt x="2616" y="1086"/>
                    </a:lnTo>
                    <a:close/>
                  </a:path>
                </a:pathLst>
              </a:custGeom>
              <a:gradFill rotWithShape="0">
                <a:gsLst>
                  <a:gs pos="0">
                    <a:srgbClr val="FFFFFF"/>
                  </a:gs>
                  <a:gs pos="100000">
                    <a:srgbClr val="CCFFCC">
                      <a:alpha val="79999"/>
                    </a:srgb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006" name="Line 984"/>
              <p:cNvSpPr>
                <a:spLocks noChangeAspect="1" noChangeShapeType="1"/>
              </p:cNvSpPr>
              <p:nvPr/>
            </p:nvSpPr>
            <p:spPr bwMode="auto">
              <a:xfrm rot="5878821" flipH="1">
                <a:off x="4266" y="11896"/>
                <a:ext cx="1750" cy="1007"/>
              </a:xfrm>
              <a:prstGeom prst="line">
                <a:avLst/>
              </a:prstGeom>
              <a:noFill/>
              <a:ln w="38100">
                <a:solidFill>
                  <a:srgbClr val="969696"/>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07" name="Line 985"/>
              <p:cNvSpPr>
                <a:spLocks noChangeAspect="1" noChangeShapeType="1"/>
              </p:cNvSpPr>
              <p:nvPr/>
            </p:nvSpPr>
            <p:spPr bwMode="auto">
              <a:xfrm rot="5878821" flipH="1">
                <a:off x="6178" y="12982"/>
                <a:ext cx="1666" cy="959"/>
              </a:xfrm>
              <a:prstGeom prst="line">
                <a:avLst/>
              </a:prstGeom>
              <a:noFill/>
              <a:ln w="38100">
                <a:solidFill>
                  <a:srgbClr val="969696"/>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08" name="Line 986"/>
              <p:cNvSpPr>
                <a:spLocks noChangeAspect="1" noChangeShapeType="1"/>
              </p:cNvSpPr>
              <p:nvPr/>
            </p:nvSpPr>
            <p:spPr bwMode="auto">
              <a:xfrm>
                <a:off x="5509" y="13291"/>
                <a:ext cx="1845" cy="1061"/>
              </a:xfrm>
              <a:prstGeom prst="line">
                <a:avLst/>
              </a:prstGeom>
              <a:noFill/>
              <a:ln w="38100">
                <a:solidFill>
                  <a:srgbClr val="969696"/>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09" name="Freeform 987"/>
              <p:cNvSpPr>
                <a:spLocks noChangeAspect="1"/>
              </p:cNvSpPr>
              <p:nvPr/>
            </p:nvSpPr>
            <p:spPr bwMode="auto">
              <a:xfrm>
                <a:off x="4724" y="11450"/>
                <a:ext cx="1914" cy="1099"/>
              </a:xfrm>
              <a:custGeom>
                <a:avLst/>
                <a:gdLst>
                  <a:gd name="T0" fmla="*/ 0 w 1914"/>
                  <a:gd name="T1" fmla="*/ 0 h 1099"/>
                  <a:gd name="T2" fmla="*/ 1914 w 1914"/>
                  <a:gd name="T3" fmla="*/ 1099 h 1099"/>
                  <a:gd name="T4" fmla="*/ 0 60000 65536"/>
                  <a:gd name="T5" fmla="*/ 0 60000 65536"/>
                  <a:gd name="T6" fmla="*/ 0 w 1914"/>
                  <a:gd name="T7" fmla="*/ 0 h 1099"/>
                  <a:gd name="T8" fmla="*/ 1914 w 1914"/>
                  <a:gd name="T9" fmla="*/ 1099 h 1099"/>
                </a:gdLst>
                <a:ahLst/>
                <a:cxnLst>
                  <a:cxn ang="T4">
                    <a:pos x="T0" y="T1"/>
                  </a:cxn>
                  <a:cxn ang="T5">
                    <a:pos x="T2" y="T3"/>
                  </a:cxn>
                </a:cxnLst>
                <a:rect l="T6" t="T7" r="T8" b="T9"/>
                <a:pathLst>
                  <a:path w="1914" h="1099">
                    <a:moveTo>
                      <a:pt x="0" y="0"/>
                    </a:moveTo>
                    <a:lnTo>
                      <a:pt x="1914" y="1099"/>
                    </a:lnTo>
                  </a:path>
                </a:pathLst>
              </a:custGeom>
              <a:noFill/>
              <a:ln w="38100">
                <a:solidFill>
                  <a:srgbClr val="969696"/>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010" name="Line 988"/>
              <p:cNvSpPr>
                <a:spLocks noChangeAspect="1" noChangeShapeType="1"/>
              </p:cNvSpPr>
              <p:nvPr/>
            </p:nvSpPr>
            <p:spPr bwMode="auto">
              <a:xfrm>
                <a:off x="4767" y="9925"/>
                <a:ext cx="1871" cy="1079"/>
              </a:xfrm>
              <a:prstGeom prst="line">
                <a:avLst/>
              </a:prstGeom>
              <a:noFill/>
              <a:ln w="38100">
                <a:solidFill>
                  <a:srgbClr val="969696"/>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11" name="Line 989"/>
              <p:cNvSpPr>
                <a:spLocks noChangeAspect="1" noChangeShapeType="1"/>
              </p:cNvSpPr>
              <p:nvPr/>
            </p:nvSpPr>
            <p:spPr bwMode="auto">
              <a:xfrm flipV="1">
                <a:off x="6646" y="10994"/>
                <a:ext cx="0" cy="1555"/>
              </a:xfrm>
              <a:prstGeom prst="line">
                <a:avLst/>
              </a:prstGeom>
              <a:noFill/>
              <a:ln w="38100">
                <a:solidFill>
                  <a:srgbClr val="969696"/>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12" name="Line 990"/>
              <p:cNvSpPr>
                <a:spLocks noChangeAspect="1" noChangeShapeType="1"/>
              </p:cNvSpPr>
              <p:nvPr/>
            </p:nvSpPr>
            <p:spPr bwMode="auto">
              <a:xfrm rot="-5878821">
                <a:off x="4266" y="8484"/>
                <a:ext cx="1750" cy="1007"/>
              </a:xfrm>
              <a:prstGeom prst="line">
                <a:avLst/>
              </a:prstGeom>
              <a:noFill/>
              <a:ln w="38100">
                <a:solidFill>
                  <a:srgbClr val="969696"/>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13" name="Line 991"/>
              <p:cNvSpPr>
                <a:spLocks noChangeAspect="1" noChangeShapeType="1"/>
              </p:cNvSpPr>
              <p:nvPr/>
            </p:nvSpPr>
            <p:spPr bwMode="auto">
              <a:xfrm rot="-5878821">
                <a:off x="6153" y="9568"/>
                <a:ext cx="1750" cy="1007"/>
              </a:xfrm>
              <a:prstGeom prst="line">
                <a:avLst/>
              </a:prstGeom>
              <a:noFill/>
              <a:ln w="38100">
                <a:solidFill>
                  <a:srgbClr val="969696"/>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14" name="Line 992"/>
              <p:cNvSpPr>
                <a:spLocks noChangeAspect="1" noChangeShapeType="1"/>
              </p:cNvSpPr>
              <p:nvPr/>
            </p:nvSpPr>
            <p:spPr bwMode="auto">
              <a:xfrm>
                <a:off x="5552" y="8085"/>
                <a:ext cx="1838" cy="1059"/>
              </a:xfrm>
              <a:prstGeom prst="line">
                <a:avLst/>
              </a:prstGeom>
              <a:noFill/>
              <a:ln w="38100">
                <a:solidFill>
                  <a:srgbClr val="969696"/>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15" name="Line 993"/>
              <p:cNvSpPr>
                <a:spLocks noChangeShapeType="1"/>
              </p:cNvSpPr>
              <p:nvPr/>
            </p:nvSpPr>
            <p:spPr bwMode="auto">
              <a:xfrm flipH="1" flipV="1">
                <a:off x="4247" y="10469"/>
                <a:ext cx="511" cy="985"/>
              </a:xfrm>
              <a:prstGeom prst="line">
                <a:avLst/>
              </a:prstGeom>
              <a:noFill/>
              <a:ln w="38100">
                <a:solidFill>
                  <a:srgbClr val="969696"/>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16" name="Line 994"/>
              <p:cNvSpPr>
                <a:spLocks noChangeShapeType="1"/>
              </p:cNvSpPr>
              <p:nvPr/>
            </p:nvSpPr>
            <p:spPr bwMode="auto">
              <a:xfrm>
                <a:off x="4270" y="8926"/>
                <a:ext cx="0" cy="1580"/>
              </a:xfrm>
              <a:prstGeom prst="line">
                <a:avLst/>
              </a:prstGeom>
              <a:noFill/>
              <a:ln w="38100">
                <a:solidFill>
                  <a:srgbClr val="969696"/>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17" name="Line 995"/>
              <p:cNvSpPr>
                <a:spLocks noChangeShapeType="1"/>
              </p:cNvSpPr>
              <p:nvPr/>
            </p:nvSpPr>
            <p:spPr bwMode="auto">
              <a:xfrm flipH="1" flipV="1">
                <a:off x="4257" y="8978"/>
                <a:ext cx="511" cy="985"/>
              </a:xfrm>
              <a:prstGeom prst="line">
                <a:avLst/>
              </a:prstGeom>
              <a:noFill/>
              <a:ln w="38100">
                <a:solidFill>
                  <a:srgbClr val="969696"/>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18" name="Freeform 996"/>
              <p:cNvSpPr>
                <a:spLocks/>
              </p:cNvSpPr>
              <p:nvPr/>
            </p:nvSpPr>
            <p:spPr bwMode="auto">
              <a:xfrm>
                <a:off x="4750" y="9917"/>
                <a:ext cx="9" cy="1543"/>
              </a:xfrm>
              <a:custGeom>
                <a:avLst/>
                <a:gdLst>
                  <a:gd name="T0" fmla="*/ 0 w 9"/>
                  <a:gd name="T1" fmla="*/ 0 h 1543"/>
                  <a:gd name="T2" fmla="*/ 9 w 9"/>
                  <a:gd name="T3" fmla="*/ 1543 h 1543"/>
                  <a:gd name="T4" fmla="*/ 0 60000 65536"/>
                  <a:gd name="T5" fmla="*/ 0 60000 65536"/>
                  <a:gd name="T6" fmla="*/ 0 w 9"/>
                  <a:gd name="T7" fmla="*/ 0 h 1543"/>
                  <a:gd name="T8" fmla="*/ 9 w 9"/>
                  <a:gd name="T9" fmla="*/ 1543 h 1543"/>
                </a:gdLst>
                <a:ahLst/>
                <a:cxnLst>
                  <a:cxn ang="T4">
                    <a:pos x="T0" y="T1"/>
                  </a:cxn>
                  <a:cxn ang="T5">
                    <a:pos x="T2" y="T3"/>
                  </a:cxn>
                </a:cxnLst>
                <a:rect l="T6" t="T7" r="T8" b="T9"/>
                <a:pathLst>
                  <a:path w="9" h="1543">
                    <a:moveTo>
                      <a:pt x="0" y="0"/>
                    </a:moveTo>
                    <a:lnTo>
                      <a:pt x="9" y="1543"/>
                    </a:lnTo>
                  </a:path>
                </a:pathLst>
              </a:custGeom>
              <a:noFill/>
              <a:ln w="38100">
                <a:solidFill>
                  <a:srgbClr val="969696"/>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0953" name="Group 997"/>
            <p:cNvGrpSpPr>
              <a:grpSpLocks noChangeAspect="1"/>
            </p:cNvGrpSpPr>
            <p:nvPr/>
          </p:nvGrpSpPr>
          <p:grpSpPr bwMode="auto">
            <a:xfrm>
              <a:off x="5834" y="7984"/>
              <a:ext cx="1412" cy="1385"/>
              <a:chOff x="5579" y="6870"/>
              <a:chExt cx="3213" cy="3163"/>
            </a:xfrm>
          </p:grpSpPr>
          <p:sp>
            <p:nvSpPr>
              <p:cNvPr id="10954" name="Line 998"/>
              <p:cNvSpPr>
                <a:spLocks noChangeAspect="1" noChangeShapeType="1"/>
              </p:cNvSpPr>
              <p:nvPr/>
            </p:nvSpPr>
            <p:spPr bwMode="auto">
              <a:xfrm rot="-3600000">
                <a:off x="6724" y="8223"/>
                <a:ext cx="0" cy="188"/>
              </a:xfrm>
              <a:prstGeom prst="line">
                <a:avLst/>
              </a:prstGeom>
              <a:noFill/>
              <a:ln w="6350">
                <a:solidFill>
                  <a:srgbClr val="800000"/>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0955" name="Group 999"/>
              <p:cNvGrpSpPr>
                <a:grpSpLocks noChangeAspect="1"/>
              </p:cNvGrpSpPr>
              <p:nvPr/>
            </p:nvGrpSpPr>
            <p:grpSpPr bwMode="auto">
              <a:xfrm>
                <a:off x="6609" y="7574"/>
                <a:ext cx="190" cy="664"/>
                <a:chOff x="2729" y="5566"/>
                <a:chExt cx="190" cy="664"/>
              </a:xfrm>
            </p:grpSpPr>
            <p:sp>
              <p:nvSpPr>
                <p:cNvPr id="10989" name="Freeform 1000"/>
                <p:cNvSpPr>
                  <a:spLocks noChangeAspect="1"/>
                </p:cNvSpPr>
                <p:nvPr/>
              </p:nvSpPr>
              <p:spPr bwMode="auto">
                <a:xfrm>
                  <a:off x="2746" y="5566"/>
                  <a:ext cx="157" cy="664"/>
                </a:xfrm>
                <a:custGeom>
                  <a:avLst/>
                  <a:gdLst>
                    <a:gd name="T0" fmla="*/ 12 w 262"/>
                    <a:gd name="T1" fmla="*/ 7 h 1107"/>
                    <a:gd name="T2" fmla="*/ 0 w 262"/>
                    <a:gd name="T3" fmla="*/ 0 h 1107"/>
                    <a:gd name="T4" fmla="*/ 0 w 262"/>
                    <a:gd name="T5" fmla="*/ 45 h 1107"/>
                    <a:gd name="T6" fmla="*/ 12 w 262"/>
                    <a:gd name="T7" fmla="*/ 52 h 1107"/>
                    <a:gd name="T8" fmla="*/ 12 w 262"/>
                    <a:gd name="T9" fmla="*/ 7 h 1107"/>
                    <a:gd name="T10" fmla="*/ 0 60000 65536"/>
                    <a:gd name="T11" fmla="*/ 0 60000 65536"/>
                    <a:gd name="T12" fmla="*/ 0 60000 65536"/>
                    <a:gd name="T13" fmla="*/ 0 60000 65536"/>
                    <a:gd name="T14" fmla="*/ 0 60000 65536"/>
                    <a:gd name="T15" fmla="*/ 0 w 262"/>
                    <a:gd name="T16" fmla="*/ 0 h 1107"/>
                    <a:gd name="T17" fmla="*/ 262 w 262"/>
                    <a:gd name="T18" fmla="*/ 1107 h 1107"/>
                  </a:gdLst>
                  <a:ahLst/>
                  <a:cxnLst>
                    <a:cxn ang="T10">
                      <a:pos x="T0" y="T1"/>
                    </a:cxn>
                    <a:cxn ang="T11">
                      <a:pos x="T2" y="T3"/>
                    </a:cxn>
                    <a:cxn ang="T12">
                      <a:pos x="T4" y="T5"/>
                    </a:cxn>
                    <a:cxn ang="T13">
                      <a:pos x="T6" y="T7"/>
                    </a:cxn>
                    <a:cxn ang="T14">
                      <a:pos x="T8" y="T9"/>
                    </a:cxn>
                  </a:cxnLst>
                  <a:rect l="T15" t="T16" r="T17" b="T18"/>
                  <a:pathLst>
                    <a:path w="262" h="1107">
                      <a:moveTo>
                        <a:pt x="262" y="143"/>
                      </a:moveTo>
                      <a:lnTo>
                        <a:pt x="0" y="0"/>
                      </a:lnTo>
                      <a:lnTo>
                        <a:pt x="0" y="964"/>
                      </a:lnTo>
                      <a:lnTo>
                        <a:pt x="262" y="1107"/>
                      </a:lnTo>
                      <a:lnTo>
                        <a:pt x="262" y="143"/>
                      </a:lnTo>
                      <a:close/>
                    </a:path>
                  </a:pathLst>
                </a:custGeom>
                <a:solidFill>
                  <a:srgbClr val="00FFFF">
                    <a:alpha val="50195"/>
                  </a:srgbClr>
                </a:solidFill>
                <a:ln w="6350">
                  <a:solidFill>
                    <a:srgbClr val="800000"/>
                  </a:solidFill>
                  <a:round/>
                  <a:headEnd/>
                  <a:tailEnd/>
                </a:ln>
              </p:spPr>
              <p:txBody>
                <a:bodyPr/>
                <a:lstStyle/>
                <a:p>
                  <a:endParaRPr lang="en-US"/>
                </a:p>
              </p:txBody>
            </p:sp>
            <p:sp>
              <p:nvSpPr>
                <p:cNvPr id="10990" name="Line 1001"/>
                <p:cNvSpPr>
                  <a:spLocks noChangeAspect="1" noChangeShapeType="1"/>
                </p:cNvSpPr>
                <p:nvPr/>
              </p:nvSpPr>
              <p:spPr bwMode="auto">
                <a:xfrm>
                  <a:off x="2746" y="5566"/>
                  <a:ext cx="0" cy="578"/>
                </a:xfrm>
                <a:prstGeom prst="line">
                  <a:avLst/>
                </a:prstGeom>
                <a:noFill/>
                <a:ln w="6350">
                  <a:solidFill>
                    <a:srgbClr val="8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91" name="Line 1002"/>
                <p:cNvSpPr>
                  <a:spLocks noChangeAspect="1" noChangeShapeType="1"/>
                </p:cNvSpPr>
                <p:nvPr/>
              </p:nvSpPr>
              <p:spPr bwMode="auto">
                <a:xfrm rot="-3600000">
                  <a:off x="2823" y="6095"/>
                  <a:ext cx="0" cy="188"/>
                </a:xfrm>
                <a:prstGeom prst="line">
                  <a:avLst/>
                </a:prstGeom>
                <a:noFill/>
                <a:ln w="6350">
                  <a:solidFill>
                    <a:srgbClr val="8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92" name="Line 1003"/>
                <p:cNvSpPr>
                  <a:spLocks noChangeAspect="1" noChangeShapeType="1"/>
                </p:cNvSpPr>
                <p:nvPr/>
              </p:nvSpPr>
              <p:spPr bwMode="auto">
                <a:xfrm rot="-3600000">
                  <a:off x="2825" y="5521"/>
                  <a:ext cx="0" cy="188"/>
                </a:xfrm>
                <a:prstGeom prst="line">
                  <a:avLst/>
                </a:prstGeom>
                <a:noFill/>
                <a:ln w="6350">
                  <a:solidFill>
                    <a:srgbClr val="8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93" name="Line 1004"/>
                <p:cNvSpPr>
                  <a:spLocks noChangeAspect="1" noChangeShapeType="1"/>
                </p:cNvSpPr>
                <p:nvPr/>
              </p:nvSpPr>
              <p:spPr bwMode="auto">
                <a:xfrm>
                  <a:off x="2903" y="5652"/>
                  <a:ext cx="0" cy="578"/>
                </a:xfrm>
                <a:prstGeom prst="line">
                  <a:avLst/>
                </a:prstGeom>
                <a:noFill/>
                <a:ln w="6350">
                  <a:solidFill>
                    <a:srgbClr val="800000"/>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956" name="Freeform 1005"/>
              <p:cNvSpPr>
                <a:spLocks noChangeAspect="1"/>
              </p:cNvSpPr>
              <p:nvPr/>
            </p:nvSpPr>
            <p:spPr bwMode="auto">
              <a:xfrm>
                <a:off x="6630" y="8157"/>
                <a:ext cx="496" cy="471"/>
              </a:xfrm>
              <a:custGeom>
                <a:avLst/>
                <a:gdLst>
                  <a:gd name="T0" fmla="*/ 38 w 827"/>
                  <a:gd name="T1" fmla="*/ 22 h 784"/>
                  <a:gd name="T2" fmla="*/ 0 w 827"/>
                  <a:gd name="T3" fmla="*/ 0 h 784"/>
                  <a:gd name="T4" fmla="*/ 0 w 827"/>
                  <a:gd name="T5" fmla="*/ 15 h 784"/>
                  <a:gd name="T6" fmla="*/ 38 w 827"/>
                  <a:gd name="T7" fmla="*/ 37 h 784"/>
                  <a:gd name="T8" fmla="*/ 38 w 827"/>
                  <a:gd name="T9" fmla="*/ 22 h 784"/>
                  <a:gd name="T10" fmla="*/ 0 60000 65536"/>
                  <a:gd name="T11" fmla="*/ 0 60000 65536"/>
                  <a:gd name="T12" fmla="*/ 0 60000 65536"/>
                  <a:gd name="T13" fmla="*/ 0 60000 65536"/>
                  <a:gd name="T14" fmla="*/ 0 60000 65536"/>
                  <a:gd name="T15" fmla="*/ 0 w 827"/>
                  <a:gd name="T16" fmla="*/ 0 h 784"/>
                  <a:gd name="T17" fmla="*/ 827 w 827"/>
                  <a:gd name="T18" fmla="*/ 784 h 784"/>
                </a:gdLst>
                <a:ahLst/>
                <a:cxnLst>
                  <a:cxn ang="T10">
                    <a:pos x="T0" y="T1"/>
                  </a:cxn>
                  <a:cxn ang="T11">
                    <a:pos x="T2" y="T3"/>
                  </a:cxn>
                  <a:cxn ang="T12">
                    <a:pos x="T4" y="T5"/>
                  </a:cxn>
                  <a:cxn ang="T13">
                    <a:pos x="T6" y="T7"/>
                  </a:cxn>
                  <a:cxn ang="T14">
                    <a:pos x="T8" y="T9"/>
                  </a:cxn>
                </a:cxnLst>
                <a:rect l="T15" t="T16" r="T17" b="T18"/>
                <a:pathLst>
                  <a:path w="827" h="784">
                    <a:moveTo>
                      <a:pt x="827" y="470"/>
                    </a:moveTo>
                    <a:lnTo>
                      <a:pt x="0" y="0"/>
                    </a:lnTo>
                    <a:lnTo>
                      <a:pt x="0" y="314"/>
                    </a:lnTo>
                    <a:lnTo>
                      <a:pt x="827" y="784"/>
                    </a:lnTo>
                    <a:lnTo>
                      <a:pt x="827" y="470"/>
                    </a:lnTo>
                    <a:close/>
                  </a:path>
                </a:pathLst>
              </a:custGeom>
              <a:solidFill>
                <a:srgbClr val="3366FF">
                  <a:alpha val="50195"/>
                </a:srgbClr>
              </a:solidFill>
              <a:ln w="6350">
                <a:solidFill>
                  <a:srgbClr val="800000"/>
                </a:solidFill>
                <a:round/>
                <a:headEnd/>
                <a:tailEnd/>
              </a:ln>
            </p:spPr>
            <p:txBody>
              <a:bodyPr/>
              <a:lstStyle/>
              <a:p>
                <a:endParaRPr lang="en-US"/>
              </a:p>
            </p:txBody>
          </p:sp>
          <p:sp>
            <p:nvSpPr>
              <p:cNvPr id="10957" name="Freeform 1006"/>
              <p:cNvSpPr>
                <a:spLocks noChangeAspect="1"/>
              </p:cNvSpPr>
              <p:nvPr/>
            </p:nvSpPr>
            <p:spPr bwMode="auto">
              <a:xfrm>
                <a:off x="6613" y="7779"/>
                <a:ext cx="880" cy="1081"/>
              </a:xfrm>
              <a:custGeom>
                <a:avLst/>
                <a:gdLst>
                  <a:gd name="T0" fmla="*/ 0 w 1468"/>
                  <a:gd name="T1" fmla="*/ 0 h 1801"/>
                  <a:gd name="T2" fmla="*/ 0 w 1468"/>
                  <a:gd name="T3" fmla="*/ 45 h 1801"/>
                  <a:gd name="T4" fmla="*/ 68 w 1468"/>
                  <a:gd name="T5" fmla="*/ 84 h 1801"/>
                  <a:gd name="T6" fmla="*/ 68 w 1468"/>
                  <a:gd name="T7" fmla="*/ 40 h 1801"/>
                  <a:gd name="T8" fmla="*/ 0 w 1468"/>
                  <a:gd name="T9" fmla="*/ 0 h 1801"/>
                  <a:gd name="T10" fmla="*/ 0 60000 65536"/>
                  <a:gd name="T11" fmla="*/ 0 60000 65536"/>
                  <a:gd name="T12" fmla="*/ 0 60000 65536"/>
                  <a:gd name="T13" fmla="*/ 0 60000 65536"/>
                  <a:gd name="T14" fmla="*/ 0 60000 65536"/>
                  <a:gd name="T15" fmla="*/ 0 w 1468"/>
                  <a:gd name="T16" fmla="*/ 0 h 1801"/>
                  <a:gd name="T17" fmla="*/ 1468 w 1468"/>
                  <a:gd name="T18" fmla="*/ 1801 h 1801"/>
                </a:gdLst>
                <a:ahLst/>
                <a:cxnLst>
                  <a:cxn ang="T10">
                    <a:pos x="T0" y="T1"/>
                  </a:cxn>
                  <a:cxn ang="T11">
                    <a:pos x="T2" y="T3"/>
                  </a:cxn>
                  <a:cxn ang="T12">
                    <a:pos x="T4" y="T5"/>
                  </a:cxn>
                  <a:cxn ang="T13">
                    <a:pos x="T6" y="T7"/>
                  </a:cxn>
                  <a:cxn ang="T14">
                    <a:pos x="T8" y="T9"/>
                  </a:cxn>
                </a:cxnLst>
                <a:rect l="T15" t="T16" r="T17" b="T18"/>
                <a:pathLst>
                  <a:path w="1468" h="1801">
                    <a:moveTo>
                      <a:pt x="0" y="0"/>
                    </a:moveTo>
                    <a:lnTo>
                      <a:pt x="0" y="964"/>
                    </a:lnTo>
                    <a:lnTo>
                      <a:pt x="1468" y="1801"/>
                    </a:lnTo>
                    <a:lnTo>
                      <a:pt x="1468" y="859"/>
                    </a:lnTo>
                    <a:lnTo>
                      <a:pt x="0" y="0"/>
                    </a:lnTo>
                    <a:close/>
                  </a:path>
                </a:pathLst>
              </a:custGeom>
              <a:solidFill>
                <a:srgbClr val="FFE57F">
                  <a:alpha val="50195"/>
                </a:srgbClr>
              </a:solidFill>
              <a:ln w="6350">
                <a:solidFill>
                  <a:srgbClr val="800000"/>
                </a:solidFill>
                <a:round/>
                <a:headEnd/>
                <a:tailEnd/>
              </a:ln>
            </p:spPr>
            <p:txBody>
              <a:bodyPr/>
              <a:lstStyle/>
              <a:p>
                <a:endParaRPr lang="en-US"/>
              </a:p>
            </p:txBody>
          </p:sp>
          <p:sp>
            <p:nvSpPr>
              <p:cNvPr id="10958" name="Line 1007"/>
              <p:cNvSpPr>
                <a:spLocks noChangeAspect="1" noChangeShapeType="1"/>
              </p:cNvSpPr>
              <p:nvPr/>
            </p:nvSpPr>
            <p:spPr bwMode="auto">
              <a:xfrm>
                <a:off x="5739" y="8287"/>
                <a:ext cx="2945" cy="170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59" name="Freeform 1008"/>
              <p:cNvSpPr>
                <a:spLocks noChangeAspect="1"/>
              </p:cNvSpPr>
              <p:nvPr/>
            </p:nvSpPr>
            <p:spPr bwMode="auto">
              <a:xfrm>
                <a:off x="5739" y="7852"/>
                <a:ext cx="2938" cy="2034"/>
              </a:xfrm>
              <a:custGeom>
                <a:avLst/>
                <a:gdLst>
                  <a:gd name="T0" fmla="*/ 229 w 4896"/>
                  <a:gd name="T1" fmla="*/ 158 h 3390"/>
                  <a:gd name="T2" fmla="*/ 196 w 4896"/>
                  <a:gd name="T3" fmla="*/ 139 h 3390"/>
                  <a:gd name="T4" fmla="*/ 196 w 4896"/>
                  <a:gd name="T5" fmla="*/ 131 h 3390"/>
                  <a:gd name="T6" fmla="*/ 188 w 4896"/>
                  <a:gd name="T7" fmla="*/ 127 h 3390"/>
                  <a:gd name="T8" fmla="*/ 188 w 4896"/>
                  <a:gd name="T9" fmla="*/ 135 h 3390"/>
                  <a:gd name="T10" fmla="*/ 37 w 4896"/>
                  <a:gd name="T11" fmla="*/ 48 h 3390"/>
                  <a:gd name="T12" fmla="*/ 38 w 4896"/>
                  <a:gd name="T13" fmla="*/ 42 h 3390"/>
                  <a:gd name="T14" fmla="*/ 31 w 4896"/>
                  <a:gd name="T15" fmla="*/ 37 h 3390"/>
                  <a:gd name="T16" fmla="*/ 31 w 4896"/>
                  <a:gd name="T17" fmla="*/ 44 h 3390"/>
                  <a:gd name="T18" fmla="*/ 0 w 4896"/>
                  <a:gd name="T19" fmla="*/ 25 h 3390"/>
                  <a:gd name="T20" fmla="*/ 0 w 4896"/>
                  <a:gd name="T21" fmla="*/ 0 h 3390"/>
                  <a:gd name="T22" fmla="*/ 229 w 4896"/>
                  <a:gd name="T23" fmla="*/ 131 h 3390"/>
                  <a:gd name="T24" fmla="*/ 229 w 4896"/>
                  <a:gd name="T25" fmla="*/ 158 h 339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896"/>
                  <a:gd name="T40" fmla="*/ 0 h 3390"/>
                  <a:gd name="T41" fmla="*/ 4896 w 4896"/>
                  <a:gd name="T42" fmla="*/ 3390 h 339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896" h="3390">
                    <a:moveTo>
                      <a:pt x="4896" y="3390"/>
                    </a:moveTo>
                    <a:lnTo>
                      <a:pt x="4190" y="2967"/>
                    </a:lnTo>
                    <a:lnTo>
                      <a:pt x="4190" y="2817"/>
                    </a:lnTo>
                    <a:lnTo>
                      <a:pt x="4042" y="2732"/>
                    </a:lnTo>
                    <a:lnTo>
                      <a:pt x="4042" y="2893"/>
                    </a:lnTo>
                    <a:lnTo>
                      <a:pt x="801" y="1032"/>
                    </a:lnTo>
                    <a:lnTo>
                      <a:pt x="812" y="891"/>
                    </a:lnTo>
                    <a:lnTo>
                      <a:pt x="668" y="799"/>
                    </a:lnTo>
                    <a:lnTo>
                      <a:pt x="664" y="957"/>
                    </a:lnTo>
                    <a:lnTo>
                      <a:pt x="0" y="527"/>
                    </a:lnTo>
                    <a:lnTo>
                      <a:pt x="0" y="0"/>
                    </a:lnTo>
                    <a:lnTo>
                      <a:pt x="4896" y="2817"/>
                    </a:lnTo>
                    <a:lnTo>
                      <a:pt x="4896" y="3390"/>
                    </a:lnTo>
                    <a:close/>
                  </a:path>
                </a:pathLst>
              </a:custGeom>
              <a:solidFill>
                <a:srgbClr val="3366FF">
                  <a:alpha val="50195"/>
                </a:srgbClr>
              </a:solidFill>
              <a:ln w="6350">
                <a:solidFill>
                  <a:srgbClr val="800000"/>
                </a:solidFill>
                <a:round/>
                <a:headEnd/>
                <a:tailEnd/>
              </a:ln>
            </p:spPr>
            <p:txBody>
              <a:bodyPr/>
              <a:lstStyle/>
              <a:p>
                <a:endParaRPr lang="en-US"/>
              </a:p>
            </p:txBody>
          </p:sp>
          <p:sp>
            <p:nvSpPr>
              <p:cNvPr id="10960" name="Freeform 1009"/>
              <p:cNvSpPr>
                <a:spLocks noChangeAspect="1"/>
              </p:cNvSpPr>
              <p:nvPr/>
            </p:nvSpPr>
            <p:spPr bwMode="auto">
              <a:xfrm>
                <a:off x="5797" y="7550"/>
                <a:ext cx="656" cy="692"/>
              </a:xfrm>
              <a:custGeom>
                <a:avLst/>
                <a:gdLst>
                  <a:gd name="T0" fmla="*/ 0 w 1092"/>
                  <a:gd name="T1" fmla="*/ 25 h 1153"/>
                  <a:gd name="T2" fmla="*/ 26 w 1092"/>
                  <a:gd name="T3" fmla="*/ 0 h 1153"/>
                  <a:gd name="T4" fmla="*/ 51 w 1092"/>
                  <a:gd name="T5" fmla="*/ 15 h 1153"/>
                  <a:gd name="T6" fmla="*/ 51 w 1092"/>
                  <a:gd name="T7" fmla="*/ 53 h 1153"/>
                  <a:gd name="T8" fmla="*/ 0 w 1092"/>
                  <a:gd name="T9" fmla="*/ 25 h 1153"/>
                  <a:gd name="T10" fmla="*/ 0 60000 65536"/>
                  <a:gd name="T11" fmla="*/ 0 60000 65536"/>
                  <a:gd name="T12" fmla="*/ 0 60000 65536"/>
                  <a:gd name="T13" fmla="*/ 0 60000 65536"/>
                  <a:gd name="T14" fmla="*/ 0 60000 65536"/>
                  <a:gd name="T15" fmla="*/ 0 w 1092"/>
                  <a:gd name="T16" fmla="*/ 0 h 1153"/>
                  <a:gd name="T17" fmla="*/ 1092 w 1092"/>
                  <a:gd name="T18" fmla="*/ 1153 h 1153"/>
                </a:gdLst>
                <a:ahLst/>
                <a:cxnLst>
                  <a:cxn ang="T10">
                    <a:pos x="T0" y="T1"/>
                  </a:cxn>
                  <a:cxn ang="T11">
                    <a:pos x="T2" y="T3"/>
                  </a:cxn>
                  <a:cxn ang="T12">
                    <a:pos x="T4" y="T5"/>
                  </a:cxn>
                  <a:cxn ang="T13">
                    <a:pos x="T6" y="T7"/>
                  </a:cxn>
                  <a:cxn ang="T14">
                    <a:pos x="T8" y="T9"/>
                  </a:cxn>
                </a:cxnLst>
                <a:rect l="T15" t="T16" r="T17" b="T18"/>
                <a:pathLst>
                  <a:path w="1092" h="1153">
                    <a:moveTo>
                      <a:pt x="0" y="536"/>
                    </a:moveTo>
                    <a:lnTo>
                      <a:pt x="548" y="0"/>
                    </a:lnTo>
                    <a:lnTo>
                      <a:pt x="1092" y="324"/>
                    </a:lnTo>
                    <a:lnTo>
                      <a:pt x="1092" y="1153"/>
                    </a:lnTo>
                    <a:lnTo>
                      <a:pt x="0" y="536"/>
                    </a:lnTo>
                    <a:close/>
                  </a:path>
                </a:pathLst>
              </a:custGeom>
              <a:solidFill>
                <a:srgbClr val="FF9DE9">
                  <a:alpha val="50195"/>
                </a:srgbClr>
              </a:solidFill>
              <a:ln w="6350">
                <a:solidFill>
                  <a:srgbClr val="800000"/>
                </a:solidFill>
                <a:round/>
                <a:headEnd/>
                <a:tailEnd/>
              </a:ln>
            </p:spPr>
            <p:txBody>
              <a:bodyPr/>
              <a:lstStyle/>
              <a:p>
                <a:endParaRPr lang="en-US"/>
              </a:p>
            </p:txBody>
          </p:sp>
          <p:sp>
            <p:nvSpPr>
              <p:cNvPr id="10961" name="Freeform 1010"/>
              <p:cNvSpPr>
                <a:spLocks noChangeAspect="1"/>
              </p:cNvSpPr>
              <p:nvPr/>
            </p:nvSpPr>
            <p:spPr bwMode="auto">
              <a:xfrm>
                <a:off x="6460" y="7040"/>
                <a:ext cx="145" cy="1313"/>
              </a:xfrm>
              <a:custGeom>
                <a:avLst/>
                <a:gdLst>
                  <a:gd name="T0" fmla="*/ 0 w 242"/>
                  <a:gd name="T1" fmla="*/ 0 h 2188"/>
                  <a:gd name="T2" fmla="*/ 1 w 242"/>
                  <a:gd name="T3" fmla="*/ 95 h 2188"/>
                  <a:gd name="T4" fmla="*/ 11 w 242"/>
                  <a:gd name="T5" fmla="*/ 102 h 2188"/>
                  <a:gd name="T6" fmla="*/ 11 w 242"/>
                  <a:gd name="T7" fmla="*/ 6 h 2188"/>
                  <a:gd name="T8" fmla="*/ 0 w 242"/>
                  <a:gd name="T9" fmla="*/ 0 h 2188"/>
                  <a:gd name="T10" fmla="*/ 0 60000 65536"/>
                  <a:gd name="T11" fmla="*/ 0 60000 65536"/>
                  <a:gd name="T12" fmla="*/ 0 60000 65536"/>
                  <a:gd name="T13" fmla="*/ 0 60000 65536"/>
                  <a:gd name="T14" fmla="*/ 0 60000 65536"/>
                  <a:gd name="T15" fmla="*/ 0 w 242"/>
                  <a:gd name="T16" fmla="*/ 0 h 2188"/>
                  <a:gd name="T17" fmla="*/ 242 w 242"/>
                  <a:gd name="T18" fmla="*/ 2188 h 2188"/>
                </a:gdLst>
                <a:ahLst/>
                <a:cxnLst>
                  <a:cxn ang="T10">
                    <a:pos x="T0" y="T1"/>
                  </a:cxn>
                  <a:cxn ang="T11">
                    <a:pos x="T2" y="T3"/>
                  </a:cxn>
                  <a:cxn ang="T12">
                    <a:pos x="T4" y="T5"/>
                  </a:cxn>
                  <a:cxn ang="T13">
                    <a:pos x="T6" y="T7"/>
                  </a:cxn>
                  <a:cxn ang="T14">
                    <a:pos x="T8" y="T9"/>
                  </a:cxn>
                </a:cxnLst>
                <a:rect l="T15" t="T16" r="T17" b="T18"/>
                <a:pathLst>
                  <a:path w="242" h="2188">
                    <a:moveTo>
                      <a:pt x="0" y="0"/>
                    </a:moveTo>
                    <a:lnTo>
                      <a:pt x="4" y="2036"/>
                    </a:lnTo>
                    <a:lnTo>
                      <a:pt x="242" y="2188"/>
                    </a:lnTo>
                    <a:lnTo>
                      <a:pt x="242" y="136"/>
                    </a:lnTo>
                    <a:lnTo>
                      <a:pt x="0" y="0"/>
                    </a:lnTo>
                    <a:close/>
                  </a:path>
                </a:pathLst>
              </a:custGeom>
              <a:solidFill>
                <a:srgbClr val="FF9900">
                  <a:alpha val="50195"/>
                </a:srgbClr>
              </a:solidFill>
              <a:ln w="6350">
                <a:solidFill>
                  <a:srgbClr val="800000"/>
                </a:solidFill>
                <a:round/>
                <a:headEnd/>
                <a:tailEnd/>
              </a:ln>
            </p:spPr>
            <p:txBody>
              <a:bodyPr/>
              <a:lstStyle/>
              <a:p>
                <a:endParaRPr lang="en-US"/>
              </a:p>
            </p:txBody>
          </p:sp>
          <p:sp>
            <p:nvSpPr>
              <p:cNvPr id="10962" name="Freeform 1011"/>
              <p:cNvSpPr>
                <a:spLocks noChangeAspect="1"/>
              </p:cNvSpPr>
              <p:nvPr/>
            </p:nvSpPr>
            <p:spPr bwMode="auto">
              <a:xfrm>
                <a:off x="8684" y="9623"/>
                <a:ext cx="86" cy="379"/>
              </a:xfrm>
              <a:custGeom>
                <a:avLst/>
                <a:gdLst>
                  <a:gd name="T0" fmla="*/ 0 w 142"/>
                  <a:gd name="T1" fmla="*/ 0 h 632"/>
                  <a:gd name="T2" fmla="*/ 7 w 142"/>
                  <a:gd name="T3" fmla="*/ 5 h 632"/>
                  <a:gd name="T4" fmla="*/ 7 w 142"/>
                  <a:gd name="T5" fmla="*/ 29 h 632"/>
                  <a:gd name="T6" fmla="*/ 0 w 142"/>
                  <a:gd name="T7" fmla="*/ 26 h 632"/>
                  <a:gd name="T8" fmla="*/ 0 w 142"/>
                  <a:gd name="T9" fmla="*/ 0 h 632"/>
                  <a:gd name="T10" fmla="*/ 0 60000 65536"/>
                  <a:gd name="T11" fmla="*/ 0 60000 65536"/>
                  <a:gd name="T12" fmla="*/ 0 60000 65536"/>
                  <a:gd name="T13" fmla="*/ 0 60000 65536"/>
                  <a:gd name="T14" fmla="*/ 0 60000 65536"/>
                  <a:gd name="T15" fmla="*/ 0 w 142"/>
                  <a:gd name="T16" fmla="*/ 0 h 632"/>
                  <a:gd name="T17" fmla="*/ 142 w 142"/>
                  <a:gd name="T18" fmla="*/ 632 h 632"/>
                </a:gdLst>
                <a:ahLst/>
                <a:cxnLst>
                  <a:cxn ang="T10">
                    <a:pos x="T0" y="T1"/>
                  </a:cxn>
                  <a:cxn ang="T11">
                    <a:pos x="T2" y="T3"/>
                  </a:cxn>
                  <a:cxn ang="T12">
                    <a:pos x="T4" y="T5"/>
                  </a:cxn>
                  <a:cxn ang="T13">
                    <a:pos x="T6" y="T7"/>
                  </a:cxn>
                  <a:cxn ang="T14">
                    <a:pos x="T8" y="T9"/>
                  </a:cxn>
                </a:cxnLst>
                <a:rect l="T15" t="T16" r="T17" b="T18"/>
                <a:pathLst>
                  <a:path w="142" h="632">
                    <a:moveTo>
                      <a:pt x="0" y="0"/>
                    </a:moveTo>
                    <a:lnTo>
                      <a:pt x="142" y="97"/>
                    </a:lnTo>
                    <a:lnTo>
                      <a:pt x="137" y="632"/>
                    </a:lnTo>
                    <a:lnTo>
                      <a:pt x="0" y="560"/>
                    </a:lnTo>
                    <a:lnTo>
                      <a:pt x="0" y="0"/>
                    </a:lnTo>
                    <a:close/>
                  </a:path>
                </a:pathLst>
              </a:custGeom>
              <a:solidFill>
                <a:srgbClr val="A6DF9D">
                  <a:alpha val="50195"/>
                </a:srgbClr>
              </a:solidFill>
              <a:ln w="6350">
                <a:solidFill>
                  <a:srgbClr val="800000"/>
                </a:solidFill>
                <a:round/>
                <a:headEnd/>
                <a:tailEnd/>
              </a:ln>
            </p:spPr>
            <p:txBody>
              <a:bodyPr/>
              <a:lstStyle/>
              <a:p>
                <a:endParaRPr lang="en-US"/>
              </a:p>
            </p:txBody>
          </p:sp>
          <p:sp>
            <p:nvSpPr>
              <p:cNvPr id="10963" name="Freeform 1012"/>
              <p:cNvSpPr>
                <a:spLocks noChangeAspect="1"/>
              </p:cNvSpPr>
              <p:nvPr/>
            </p:nvSpPr>
            <p:spPr bwMode="auto">
              <a:xfrm>
                <a:off x="6580" y="8457"/>
                <a:ext cx="1177" cy="1007"/>
              </a:xfrm>
              <a:custGeom>
                <a:avLst/>
                <a:gdLst>
                  <a:gd name="T0" fmla="*/ 91 w 1962"/>
                  <a:gd name="T1" fmla="*/ 53 h 1679"/>
                  <a:gd name="T2" fmla="*/ 91 w 1962"/>
                  <a:gd name="T3" fmla="*/ 78 h 1679"/>
                  <a:gd name="T4" fmla="*/ 1 w 1962"/>
                  <a:gd name="T5" fmla="*/ 26 h 1679"/>
                  <a:gd name="T6" fmla="*/ 0 w 1962"/>
                  <a:gd name="T7" fmla="*/ 0 h 1679"/>
                  <a:gd name="T8" fmla="*/ 91 w 1962"/>
                  <a:gd name="T9" fmla="*/ 53 h 1679"/>
                  <a:gd name="T10" fmla="*/ 0 60000 65536"/>
                  <a:gd name="T11" fmla="*/ 0 60000 65536"/>
                  <a:gd name="T12" fmla="*/ 0 60000 65536"/>
                  <a:gd name="T13" fmla="*/ 0 60000 65536"/>
                  <a:gd name="T14" fmla="*/ 0 60000 65536"/>
                  <a:gd name="T15" fmla="*/ 0 w 1962"/>
                  <a:gd name="T16" fmla="*/ 0 h 1679"/>
                  <a:gd name="T17" fmla="*/ 1962 w 1962"/>
                  <a:gd name="T18" fmla="*/ 1679 h 1679"/>
                </a:gdLst>
                <a:ahLst/>
                <a:cxnLst>
                  <a:cxn ang="T10">
                    <a:pos x="T0" y="T1"/>
                  </a:cxn>
                  <a:cxn ang="T11">
                    <a:pos x="T2" y="T3"/>
                  </a:cxn>
                  <a:cxn ang="T12">
                    <a:pos x="T4" y="T5"/>
                  </a:cxn>
                  <a:cxn ang="T13">
                    <a:pos x="T6" y="T7"/>
                  </a:cxn>
                  <a:cxn ang="T14">
                    <a:pos x="T8" y="T9"/>
                  </a:cxn>
                </a:cxnLst>
                <a:rect l="T15" t="T16" r="T17" b="T18"/>
                <a:pathLst>
                  <a:path w="1962" h="1679">
                    <a:moveTo>
                      <a:pt x="1962" y="1128"/>
                    </a:moveTo>
                    <a:lnTo>
                      <a:pt x="1962" y="1679"/>
                    </a:lnTo>
                    <a:lnTo>
                      <a:pt x="9" y="563"/>
                    </a:lnTo>
                    <a:lnTo>
                      <a:pt x="0" y="0"/>
                    </a:lnTo>
                    <a:lnTo>
                      <a:pt x="1962" y="1128"/>
                    </a:lnTo>
                    <a:close/>
                  </a:path>
                </a:pathLst>
              </a:custGeom>
              <a:solidFill>
                <a:srgbClr val="FFFF00">
                  <a:alpha val="50195"/>
                </a:srgbClr>
              </a:solidFill>
              <a:ln w="6350">
                <a:solidFill>
                  <a:srgbClr val="800000"/>
                </a:solidFill>
                <a:round/>
                <a:headEnd/>
                <a:tailEnd/>
              </a:ln>
            </p:spPr>
            <p:txBody>
              <a:bodyPr/>
              <a:lstStyle/>
              <a:p>
                <a:endParaRPr lang="en-US"/>
              </a:p>
            </p:txBody>
          </p:sp>
          <p:sp>
            <p:nvSpPr>
              <p:cNvPr id="10964" name="Freeform 1013"/>
              <p:cNvSpPr>
                <a:spLocks noChangeAspect="1"/>
              </p:cNvSpPr>
              <p:nvPr/>
            </p:nvSpPr>
            <p:spPr bwMode="auto">
              <a:xfrm>
                <a:off x="7498" y="8297"/>
                <a:ext cx="167" cy="663"/>
              </a:xfrm>
              <a:custGeom>
                <a:avLst/>
                <a:gdLst>
                  <a:gd name="T0" fmla="*/ 13 w 278"/>
                  <a:gd name="T1" fmla="*/ 52 h 1106"/>
                  <a:gd name="T2" fmla="*/ 0 w 278"/>
                  <a:gd name="T3" fmla="*/ 44 h 1106"/>
                  <a:gd name="T4" fmla="*/ 0 w 278"/>
                  <a:gd name="T5" fmla="*/ 0 h 1106"/>
                  <a:gd name="T6" fmla="*/ 4 w 278"/>
                  <a:gd name="T7" fmla="*/ 2 h 1106"/>
                  <a:gd name="T8" fmla="*/ 5 w 278"/>
                  <a:gd name="T9" fmla="*/ 10 h 1106"/>
                  <a:gd name="T10" fmla="*/ 8 w 278"/>
                  <a:gd name="T11" fmla="*/ 12 h 1106"/>
                  <a:gd name="T12" fmla="*/ 9 w 278"/>
                  <a:gd name="T13" fmla="*/ 5 h 1106"/>
                  <a:gd name="T14" fmla="*/ 13 w 278"/>
                  <a:gd name="T15" fmla="*/ 8 h 1106"/>
                  <a:gd name="T16" fmla="*/ 13 w 278"/>
                  <a:gd name="T17" fmla="*/ 52 h 110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78"/>
                  <a:gd name="T28" fmla="*/ 0 h 1106"/>
                  <a:gd name="T29" fmla="*/ 278 w 278"/>
                  <a:gd name="T30" fmla="*/ 1106 h 110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78" h="1106">
                    <a:moveTo>
                      <a:pt x="278" y="1106"/>
                    </a:moveTo>
                    <a:lnTo>
                      <a:pt x="0" y="944"/>
                    </a:lnTo>
                    <a:lnTo>
                      <a:pt x="0" y="0"/>
                    </a:lnTo>
                    <a:lnTo>
                      <a:pt x="77" y="47"/>
                    </a:lnTo>
                    <a:lnTo>
                      <a:pt x="97" y="210"/>
                    </a:lnTo>
                    <a:lnTo>
                      <a:pt x="185" y="255"/>
                    </a:lnTo>
                    <a:lnTo>
                      <a:pt x="189" y="113"/>
                    </a:lnTo>
                    <a:lnTo>
                      <a:pt x="278" y="162"/>
                    </a:lnTo>
                    <a:lnTo>
                      <a:pt x="278" y="1106"/>
                    </a:lnTo>
                    <a:close/>
                  </a:path>
                </a:pathLst>
              </a:custGeom>
              <a:solidFill>
                <a:srgbClr val="808000">
                  <a:alpha val="50195"/>
                </a:srgbClr>
              </a:solidFill>
              <a:ln w="6350">
                <a:solidFill>
                  <a:srgbClr val="000000"/>
                </a:solidFill>
                <a:round/>
                <a:headEnd/>
                <a:tailEnd/>
              </a:ln>
            </p:spPr>
            <p:txBody>
              <a:bodyPr/>
              <a:lstStyle/>
              <a:p>
                <a:endParaRPr lang="en-US"/>
              </a:p>
            </p:txBody>
          </p:sp>
          <p:grpSp>
            <p:nvGrpSpPr>
              <p:cNvPr id="10965" name="Group 1014"/>
              <p:cNvGrpSpPr>
                <a:grpSpLocks noChangeAspect="1"/>
              </p:cNvGrpSpPr>
              <p:nvPr/>
            </p:nvGrpSpPr>
            <p:grpSpPr bwMode="auto">
              <a:xfrm>
                <a:off x="7498" y="8327"/>
                <a:ext cx="183" cy="143"/>
                <a:chOff x="12726" y="9289"/>
                <a:chExt cx="306" cy="239"/>
              </a:xfrm>
            </p:grpSpPr>
            <p:sp>
              <p:nvSpPr>
                <p:cNvPr id="10984" name="Line 1015"/>
                <p:cNvSpPr>
                  <a:spLocks noChangeAspect="1" noChangeShapeType="1"/>
                </p:cNvSpPr>
                <p:nvPr/>
              </p:nvSpPr>
              <p:spPr bwMode="auto">
                <a:xfrm rot="1800000">
                  <a:off x="12811" y="9493"/>
                  <a:ext cx="121" cy="0"/>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85" name="Line 1016"/>
                <p:cNvSpPr>
                  <a:spLocks noChangeAspect="1" noChangeShapeType="1"/>
                </p:cNvSpPr>
                <p:nvPr/>
              </p:nvSpPr>
              <p:spPr bwMode="auto">
                <a:xfrm flipH="1" flipV="1">
                  <a:off x="12923" y="9358"/>
                  <a:ext cx="0" cy="170"/>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86" name="Line 1017"/>
                <p:cNvSpPr>
                  <a:spLocks noChangeAspect="1" noChangeShapeType="1"/>
                </p:cNvSpPr>
                <p:nvPr/>
              </p:nvSpPr>
              <p:spPr bwMode="auto">
                <a:xfrm rot="1800000">
                  <a:off x="12726" y="9289"/>
                  <a:ext cx="113" cy="0"/>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87" name="Line 1018"/>
                <p:cNvSpPr>
                  <a:spLocks noChangeAspect="1" noChangeShapeType="1"/>
                </p:cNvSpPr>
                <p:nvPr/>
              </p:nvSpPr>
              <p:spPr bwMode="auto">
                <a:xfrm flipH="1">
                  <a:off x="12831" y="9306"/>
                  <a:ext cx="0" cy="170"/>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88" name="Line 1019"/>
                <p:cNvSpPr>
                  <a:spLocks noChangeAspect="1" noChangeShapeType="1"/>
                </p:cNvSpPr>
                <p:nvPr/>
              </p:nvSpPr>
              <p:spPr bwMode="auto">
                <a:xfrm rot="1800000">
                  <a:off x="12919" y="9396"/>
                  <a:ext cx="113" cy="0"/>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966" name="Line 1020"/>
              <p:cNvSpPr>
                <a:spLocks noChangeAspect="1" noChangeShapeType="1"/>
              </p:cNvSpPr>
              <p:nvPr/>
            </p:nvSpPr>
            <p:spPr bwMode="auto">
              <a:xfrm>
                <a:off x="7580" y="7611"/>
                <a:ext cx="0" cy="799"/>
              </a:xfrm>
              <a:prstGeom prst="line">
                <a:avLst/>
              </a:prstGeom>
              <a:noFill/>
              <a:ln w="19050">
                <a:solidFill>
                  <a:srgbClr val="339966"/>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67" name="Freeform 1021"/>
              <p:cNvSpPr>
                <a:spLocks noChangeAspect="1"/>
              </p:cNvSpPr>
              <p:nvPr/>
            </p:nvSpPr>
            <p:spPr bwMode="auto">
              <a:xfrm>
                <a:off x="7678" y="8580"/>
                <a:ext cx="881" cy="879"/>
              </a:xfrm>
              <a:custGeom>
                <a:avLst/>
                <a:gdLst>
                  <a:gd name="T0" fmla="*/ 68 w 1468"/>
                  <a:gd name="T1" fmla="*/ 68 h 1465"/>
                  <a:gd name="T2" fmla="*/ 1 w 1468"/>
                  <a:gd name="T3" fmla="*/ 29 h 1465"/>
                  <a:gd name="T4" fmla="*/ 0 w 1468"/>
                  <a:gd name="T5" fmla="*/ 0 h 1465"/>
                  <a:gd name="T6" fmla="*/ 68 w 1468"/>
                  <a:gd name="T7" fmla="*/ 39 h 1465"/>
                  <a:gd name="T8" fmla="*/ 68 w 1468"/>
                  <a:gd name="T9" fmla="*/ 68 h 1465"/>
                  <a:gd name="T10" fmla="*/ 0 60000 65536"/>
                  <a:gd name="T11" fmla="*/ 0 60000 65536"/>
                  <a:gd name="T12" fmla="*/ 0 60000 65536"/>
                  <a:gd name="T13" fmla="*/ 0 60000 65536"/>
                  <a:gd name="T14" fmla="*/ 0 60000 65536"/>
                  <a:gd name="T15" fmla="*/ 0 w 1468"/>
                  <a:gd name="T16" fmla="*/ 0 h 1465"/>
                  <a:gd name="T17" fmla="*/ 1468 w 1468"/>
                  <a:gd name="T18" fmla="*/ 1465 h 1465"/>
                </a:gdLst>
                <a:ahLst/>
                <a:cxnLst>
                  <a:cxn ang="T10">
                    <a:pos x="T0" y="T1"/>
                  </a:cxn>
                  <a:cxn ang="T11">
                    <a:pos x="T2" y="T3"/>
                  </a:cxn>
                  <a:cxn ang="T12">
                    <a:pos x="T4" y="T5"/>
                  </a:cxn>
                  <a:cxn ang="T13">
                    <a:pos x="T6" y="T7"/>
                  </a:cxn>
                  <a:cxn ang="T14">
                    <a:pos x="T8" y="T9"/>
                  </a:cxn>
                </a:cxnLst>
                <a:rect l="T15" t="T16" r="T17" b="T18"/>
                <a:pathLst>
                  <a:path w="1468" h="1465">
                    <a:moveTo>
                      <a:pt x="1468" y="1465"/>
                    </a:moveTo>
                    <a:lnTo>
                      <a:pt x="4" y="627"/>
                    </a:lnTo>
                    <a:lnTo>
                      <a:pt x="0" y="0"/>
                    </a:lnTo>
                    <a:lnTo>
                      <a:pt x="1468" y="845"/>
                    </a:lnTo>
                    <a:lnTo>
                      <a:pt x="1468" y="1465"/>
                    </a:lnTo>
                    <a:close/>
                  </a:path>
                </a:pathLst>
              </a:custGeom>
              <a:solidFill>
                <a:srgbClr val="FFF16B">
                  <a:alpha val="50195"/>
                </a:srgbClr>
              </a:solidFill>
              <a:ln w="6350">
                <a:solidFill>
                  <a:srgbClr val="800000"/>
                </a:solidFill>
                <a:round/>
                <a:headEnd/>
                <a:tailEnd/>
              </a:ln>
            </p:spPr>
            <p:txBody>
              <a:bodyPr/>
              <a:lstStyle/>
              <a:p>
                <a:endParaRPr lang="en-US"/>
              </a:p>
            </p:txBody>
          </p:sp>
          <p:sp>
            <p:nvSpPr>
              <p:cNvPr id="10968" name="Freeform 1022"/>
              <p:cNvSpPr>
                <a:spLocks noChangeAspect="1"/>
              </p:cNvSpPr>
              <p:nvPr/>
            </p:nvSpPr>
            <p:spPr bwMode="auto">
              <a:xfrm>
                <a:off x="6462" y="6874"/>
                <a:ext cx="1203" cy="838"/>
              </a:xfrm>
              <a:custGeom>
                <a:avLst/>
                <a:gdLst>
                  <a:gd name="T0" fmla="*/ 0 w 1960"/>
                  <a:gd name="T1" fmla="*/ 0 h 1396"/>
                  <a:gd name="T2" fmla="*/ 0 w 1960"/>
                  <a:gd name="T3" fmla="*/ 13 h 1396"/>
                  <a:gd name="T4" fmla="*/ 93 w 1960"/>
                  <a:gd name="T5" fmla="*/ 60 h 1396"/>
                  <a:gd name="T6" fmla="*/ 93 w 1960"/>
                  <a:gd name="T7" fmla="*/ 53 h 1396"/>
                  <a:gd name="T8" fmla="*/ 100 w 1960"/>
                  <a:gd name="T9" fmla="*/ 55 h 1396"/>
                  <a:gd name="T10" fmla="*/ 99 w 1960"/>
                  <a:gd name="T11" fmla="*/ 62 h 1396"/>
                  <a:gd name="T12" fmla="*/ 105 w 1960"/>
                  <a:gd name="T13" fmla="*/ 65 h 1396"/>
                  <a:gd name="T14" fmla="*/ 105 w 1960"/>
                  <a:gd name="T15" fmla="*/ 53 h 1396"/>
                  <a:gd name="T16" fmla="*/ 0 w 1960"/>
                  <a:gd name="T17" fmla="*/ 0 h 139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960"/>
                  <a:gd name="T28" fmla="*/ 0 h 1396"/>
                  <a:gd name="T29" fmla="*/ 1960 w 1960"/>
                  <a:gd name="T30" fmla="*/ 1396 h 139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960" h="1396">
                    <a:moveTo>
                      <a:pt x="0" y="0"/>
                    </a:moveTo>
                    <a:lnTo>
                      <a:pt x="0" y="283"/>
                    </a:lnTo>
                    <a:lnTo>
                      <a:pt x="1745" y="1279"/>
                    </a:lnTo>
                    <a:lnTo>
                      <a:pt x="1745" y="1121"/>
                    </a:lnTo>
                    <a:lnTo>
                      <a:pt x="1865" y="1180"/>
                    </a:lnTo>
                    <a:lnTo>
                      <a:pt x="1857" y="1339"/>
                    </a:lnTo>
                    <a:lnTo>
                      <a:pt x="1960" y="1396"/>
                    </a:lnTo>
                    <a:lnTo>
                      <a:pt x="1960" y="1121"/>
                    </a:lnTo>
                    <a:lnTo>
                      <a:pt x="0" y="0"/>
                    </a:lnTo>
                    <a:close/>
                  </a:path>
                </a:pathLst>
              </a:custGeom>
              <a:solidFill>
                <a:srgbClr val="FF9900">
                  <a:alpha val="50195"/>
                </a:srgbClr>
              </a:solidFill>
              <a:ln w="6350">
                <a:solidFill>
                  <a:srgbClr val="800000"/>
                </a:solidFill>
                <a:round/>
                <a:headEnd/>
                <a:tailEnd/>
              </a:ln>
            </p:spPr>
            <p:txBody>
              <a:bodyPr/>
              <a:lstStyle/>
              <a:p>
                <a:endParaRPr lang="en-US"/>
              </a:p>
            </p:txBody>
          </p:sp>
          <p:sp>
            <p:nvSpPr>
              <p:cNvPr id="10969" name="Line 1023"/>
              <p:cNvSpPr>
                <a:spLocks noChangeAspect="1" noChangeShapeType="1"/>
              </p:cNvSpPr>
              <p:nvPr/>
            </p:nvSpPr>
            <p:spPr bwMode="auto">
              <a:xfrm rot="10800000" flipH="1">
                <a:off x="6458" y="6870"/>
                <a:ext cx="0" cy="170"/>
              </a:xfrm>
              <a:prstGeom prst="line">
                <a:avLst/>
              </a:prstGeom>
              <a:noFill/>
              <a:ln w="6350">
                <a:solidFill>
                  <a:srgbClr val="8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70" name="Freeform 0"/>
              <p:cNvSpPr>
                <a:spLocks noChangeAspect="1"/>
              </p:cNvSpPr>
              <p:nvPr/>
            </p:nvSpPr>
            <p:spPr bwMode="auto">
              <a:xfrm>
                <a:off x="5579" y="8094"/>
                <a:ext cx="688" cy="909"/>
              </a:xfrm>
              <a:custGeom>
                <a:avLst/>
                <a:gdLst>
                  <a:gd name="T0" fmla="*/ 8 w 1148"/>
                  <a:gd name="T1" fmla="*/ 3 h 1516"/>
                  <a:gd name="T2" fmla="*/ 17 w 1148"/>
                  <a:gd name="T3" fmla="*/ 0 h 1516"/>
                  <a:gd name="T4" fmla="*/ 26 w 1148"/>
                  <a:gd name="T5" fmla="*/ 3 h 1516"/>
                  <a:gd name="T6" fmla="*/ 35 w 1148"/>
                  <a:gd name="T7" fmla="*/ 9 h 1516"/>
                  <a:gd name="T8" fmla="*/ 42 w 1148"/>
                  <a:gd name="T9" fmla="*/ 17 h 1516"/>
                  <a:gd name="T10" fmla="*/ 49 w 1148"/>
                  <a:gd name="T11" fmla="*/ 30 h 1516"/>
                  <a:gd name="T12" fmla="*/ 53 w 1148"/>
                  <a:gd name="T13" fmla="*/ 44 h 1516"/>
                  <a:gd name="T14" fmla="*/ 53 w 1148"/>
                  <a:gd name="T15" fmla="*/ 53 h 1516"/>
                  <a:gd name="T16" fmla="*/ 51 w 1148"/>
                  <a:gd name="T17" fmla="*/ 64 h 1516"/>
                  <a:gd name="T18" fmla="*/ 46 w 1148"/>
                  <a:gd name="T19" fmla="*/ 69 h 1516"/>
                  <a:gd name="T20" fmla="*/ 39 w 1148"/>
                  <a:gd name="T21" fmla="*/ 71 h 1516"/>
                  <a:gd name="T22" fmla="*/ 33 w 1148"/>
                  <a:gd name="T23" fmla="*/ 69 h 1516"/>
                  <a:gd name="T24" fmla="*/ 26 w 1148"/>
                  <a:gd name="T25" fmla="*/ 67 h 1516"/>
                  <a:gd name="T26" fmla="*/ 21 w 1148"/>
                  <a:gd name="T27" fmla="*/ 64 h 1516"/>
                  <a:gd name="T28" fmla="*/ 14 w 1148"/>
                  <a:gd name="T29" fmla="*/ 57 h 1516"/>
                  <a:gd name="T30" fmla="*/ 8 w 1148"/>
                  <a:gd name="T31" fmla="*/ 49 h 1516"/>
                  <a:gd name="T32" fmla="*/ 3 w 1148"/>
                  <a:gd name="T33" fmla="*/ 40 h 1516"/>
                  <a:gd name="T34" fmla="*/ 1 w 1148"/>
                  <a:gd name="T35" fmla="*/ 29 h 1516"/>
                  <a:gd name="T36" fmla="*/ 0 w 1148"/>
                  <a:gd name="T37" fmla="*/ 17 h 1516"/>
                  <a:gd name="T38" fmla="*/ 2 w 1148"/>
                  <a:gd name="T39" fmla="*/ 10 h 1516"/>
                  <a:gd name="T40" fmla="*/ 6 w 1148"/>
                  <a:gd name="T41" fmla="*/ 5 h 1516"/>
                  <a:gd name="T42" fmla="*/ 8 w 1148"/>
                  <a:gd name="T43" fmla="*/ 3 h 151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148"/>
                  <a:gd name="T67" fmla="*/ 0 h 1516"/>
                  <a:gd name="T68" fmla="*/ 1148 w 1148"/>
                  <a:gd name="T69" fmla="*/ 1516 h 151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148" h="1516">
                    <a:moveTo>
                      <a:pt x="176" y="61"/>
                    </a:moveTo>
                    <a:lnTo>
                      <a:pt x="352" y="0"/>
                    </a:lnTo>
                    <a:lnTo>
                      <a:pt x="560" y="65"/>
                    </a:lnTo>
                    <a:lnTo>
                      <a:pt x="744" y="193"/>
                    </a:lnTo>
                    <a:lnTo>
                      <a:pt x="899" y="361"/>
                    </a:lnTo>
                    <a:lnTo>
                      <a:pt x="1051" y="638"/>
                    </a:lnTo>
                    <a:lnTo>
                      <a:pt x="1148" y="933"/>
                    </a:lnTo>
                    <a:lnTo>
                      <a:pt x="1148" y="1145"/>
                    </a:lnTo>
                    <a:lnTo>
                      <a:pt x="1092" y="1380"/>
                    </a:lnTo>
                    <a:lnTo>
                      <a:pt x="978" y="1489"/>
                    </a:lnTo>
                    <a:lnTo>
                      <a:pt x="841" y="1516"/>
                    </a:lnTo>
                    <a:lnTo>
                      <a:pt x="705" y="1489"/>
                    </a:lnTo>
                    <a:lnTo>
                      <a:pt x="560" y="1449"/>
                    </a:lnTo>
                    <a:lnTo>
                      <a:pt x="461" y="1380"/>
                    </a:lnTo>
                    <a:lnTo>
                      <a:pt x="293" y="1229"/>
                    </a:lnTo>
                    <a:lnTo>
                      <a:pt x="172" y="1057"/>
                    </a:lnTo>
                    <a:lnTo>
                      <a:pt x="68" y="865"/>
                    </a:lnTo>
                    <a:lnTo>
                      <a:pt x="4" y="621"/>
                    </a:lnTo>
                    <a:lnTo>
                      <a:pt x="0" y="381"/>
                    </a:lnTo>
                    <a:lnTo>
                      <a:pt x="52" y="205"/>
                    </a:lnTo>
                    <a:lnTo>
                      <a:pt x="136" y="109"/>
                    </a:lnTo>
                    <a:lnTo>
                      <a:pt x="176" y="6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round/>
                    <a:headEnd/>
                    <a:tailEnd/>
                  </a14:hiddenLine>
                </a:ext>
              </a:extLst>
            </p:spPr>
            <p:txBody>
              <a:bodyPr/>
              <a:lstStyle/>
              <a:p>
                <a:endParaRPr lang="en-US"/>
              </a:p>
            </p:txBody>
          </p:sp>
          <p:sp>
            <p:nvSpPr>
              <p:cNvPr id="10971" name="Freeform 1"/>
              <p:cNvSpPr>
                <a:spLocks noChangeAspect="1"/>
              </p:cNvSpPr>
              <p:nvPr/>
            </p:nvSpPr>
            <p:spPr bwMode="auto">
              <a:xfrm>
                <a:off x="7680" y="8227"/>
                <a:ext cx="872" cy="833"/>
              </a:xfrm>
              <a:custGeom>
                <a:avLst/>
                <a:gdLst>
                  <a:gd name="T0" fmla="*/ 872 w 872"/>
                  <a:gd name="T1" fmla="*/ 833 h 833"/>
                  <a:gd name="T2" fmla="*/ 0 w 872"/>
                  <a:gd name="T3" fmla="*/ 329 h 833"/>
                  <a:gd name="T4" fmla="*/ 1 w 872"/>
                  <a:gd name="T5" fmla="*/ 0 h 833"/>
                  <a:gd name="T6" fmla="*/ 872 w 872"/>
                  <a:gd name="T7" fmla="*/ 481 h 833"/>
                  <a:gd name="T8" fmla="*/ 872 w 872"/>
                  <a:gd name="T9" fmla="*/ 833 h 833"/>
                  <a:gd name="T10" fmla="*/ 0 60000 65536"/>
                  <a:gd name="T11" fmla="*/ 0 60000 65536"/>
                  <a:gd name="T12" fmla="*/ 0 60000 65536"/>
                  <a:gd name="T13" fmla="*/ 0 60000 65536"/>
                  <a:gd name="T14" fmla="*/ 0 60000 65536"/>
                  <a:gd name="T15" fmla="*/ 0 w 872"/>
                  <a:gd name="T16" fmla="*/ 0 h 833"/>
                  <a:gd name="T17" fmla="*/ 872 w 872"/>
                  <a:gd name="T18" fmla="*/ 833 h 833"/>
                </a:gdLst>
                <a:ahLst/>
                <a:cxnLst>
                  <a:cxn ang="T10">
                    <a:pos x="T0" y="T1"/>
                  </a:cxn>
                  <a:cxn ang="T11">
                    <a:pos x="T2" y="T3"/>
                  </a:cxn>
                  <a:cxn ang="T12">
                    <a:pos x="T4" y="T5"/>
                  </a:cxn>
                  <a:cxn ang="T13">
                    <a:pos x="T6" y="T7"/>
                  </a:cxn>
                  <a:cxn ang="T14">
                    <a:pos x="T8" y="T9"/>
                  </a:cxn>
                </a:cxnLst>
                <a:rect l="T15" t="T16" r="T17" b="T18"/>
                <a:pathLst>
                  <a:path w="872" h="833">
                    <a:moveTo>
                      <a:pt x="872" y="833"/>
                    </a:moveTo>
                    <a:lnTo>
                      <a:pt x="0" y="329"/>
                    </a:lnTo>
                    <a:lnTo>
                      <a:pt x="1" y="0"/>
                    </a:lnTo>
                    <a:lnTo>
                      <a:pt x="872" y="481"/>
                    </a:lnTo>
                    <a:lnTo>
                      <a:pt x="872" y="833"/>
                    </a:lnTo>
                    <a:close/>
                  </a:path>
                </a:pathLst>
              </a:custGeom>
              <a:solidFill>
                <a:srgbClr val="FFF16B">
                  <a:alpha val="50195"/>
                </a:srgbClr>
              </a:solidFill>
              <a:ln w="6350">
                <a:solidFill>
                  <a:srgbClr val="800000"/>
                </a:solidFill>
                <a:round/>
                <a:headEnd/>
                <a:tailEnd/>
              </a:ln>
            </p:spPr>
            <p:txBody>
              <a:bodyPr/>
              <a:lstStyle/>
              <a:p>
                <a:endParaRPr lang="en-US"/>
              </a:p>
            </p:txBody>
          </p:sp>
          <p:sp>
            <p:nvSpPr>
              <p:cNvPr id="10972" name="Freeform 2"/>
              <p:cNvSpPr>
                <a:spLocks noChangeAspect="1"/>
              </p:cNvSpPr>
              <p:nvPr/>
            </p:nvSpPr>
            <p:spPr bwMode="auto">
              <a:xfrm>
                <a:off x="8562" y="8888"/>
                <a:ext cx="115" cy="379"/>
              </a:xfrm>
              <a:custGeom>
                <a:avLst/>
                <a:gdLst>
                  <a:gd name="T0" fmla="*/ 0 w 142"/>
                  <a:gd name="T1" fmla="*/ 0 h 632"/>
                  <a:gd name="T2" fmla="*/ 40 w 142"/>
                  <a:gd name="T3" fmla="*/ 5 h 632"/>
                  <a:gd name="T4" fmla="*/ 39 w 142"/>
                  <a:gd name="T5" fmla="*/ 29 h 632"/>
                  <a:gd name="T6" fmla="*/ 0 w 142"/>
                  <a:gd name="T7" fmla="*/ 26 h 632"/>
                  <a:gd name="T8" fmla="*/ 0 w 142"/>
                  <a:gd name="T9" fmla="*/ 0 h 632"/>
                  <a:gd name="T10" fmla="*/ 0 60000 65536"/>
                  <a:gd name="T11" fmla="*/ 0 60000 65536"/>
                  <a:gd name="T12" fmla="*/ 0 60000 65536"/>
                  <a:gd name="T13" fmla="*/ 0 60000 65536"/>
                  <a:gd name="T14" fmla="*/ 0 60000 65536"/>
                  <a:gd name="T15" fmla="*/ 0 w 142"/>
                  <a:gd name="T16" fmla="*/ 0 h 632"/>
                  <a:gd name="T17" fmla="*/ 142 w 142"/>
                  <a:gd name="T18" fmla="*/ 632 h 632"/>
                </a:gdLst>
                <a:ahLst/>
                <a:cxnLst>
                  <a:cxn ang="T10">
                    <a:pos x="T0" y="T1"/>
                  </a:cxn>
                  <a:cxn ang="T11">
                    <a:pos x="T2" y="T3"/>
                  </a:cxn>
                  <a:cxn ang="T12">
                    <a:pos x="T4" y="T5"/>
                  </a:cxn>
                  <a:cxn ang="T13">
                    <a:pos x="T6" y="T7"/>
                  </a:cxn>
                  <a:cxn ang="T14">
                    <a:pos x="T8" y="T9"/>
                  </a:cxn>
                </a:cxnLst>
                <a:rect l="T15" t="T16" r="T17" b="T18"/>
                <a:pathLst>
                  <a:path w="142" h="632">
                    <a:moveTo>
                      <a:pt x="0" y="0"/>
                    </a:moveTo>
                    <a:lnTo>
                      <a:pt x="142" y="97"/>
                    </a:lnTo>
                    <a:lnTo>
                      <a:pt x="137" y="632"/>
                    </a:lnTo>
                    <a:lnTo>
                      <a:pt x="0" y="560"/>
                    </a:lnTo>
                    <a:lnTo>
                      <a:pt x="0" y="0"/>
                    </a:lnTo>
                    <a:close/>
                  </a:path>
                </a:pathLst>
              </a:custGeom>
              <a:solidFill>
                <a:srgbClr val="FF0000">
                  <a:alpha val="50195"/>
                </a:srgbClr>
              </a:solidFill>
              <a:ln w="6350">
                <a:solidFill>
                  <a:srgbClr val="800000"/>
                </a:solidFill>
                <a:round/>
                <a:headEnd/>
                <a:tailEnd/>
              </a:ln>
            </p:spPr>
            <p:txBody>
              <a:bodyPr/>
              <a:lstStyle/>
              <a:p>
                <a:endParaRPr lang="en-US"/>
              </a:p>
            </p:txBody>
          </p:sp>
          <p:grpSp>
            <p:nvGrpSpPr>
              <p:cNvPr id="10973" name="Group 3"/>
              <p:cNvGrpSpPr>
                <a:grpSpLocks noChangeAspect="1"/>
              </p:cNvGrpSpPr>
              <p:nvPr/>
            </p:nvGrpSpPr>
            <p:grpSpPr bwMode="auto">
              <a:xfrm>
                <a:off x="5739" y="7895"/>
                <a:ext cx="722" cy="993"/>
                <a:chOff x="5739" y="7895"/>
                <a:chExt cx="722" cy="993"/>
              </a:xfrm>
            </p:grpSpPr>
            <p:sp>
              <p:nvSpPr>
                <p:cNvPr id="10980" name="Arc 4"/>
                <p:cNvSpPr>
                  <a:spLocks noChangeAspect="1"/>
                </p:cNvSpPr>
                <p:nvPr/>
              </p:nvSpPr>
              <p:spPr bwMode="auto">
                <a:xfrm rot="-1668526">
                  <a:off x="6035" y="7895"/>
                  <a:ext cx="426" cy="968"/>
                </a:xfrm>
                <a:custGeom>
                  <a:avLst/>
                  <a:gdLst>
                    <a:gd name="T0" fmla="*/ 0 w 32554"/>
                    <a:gd name="T1" fmla="*/ 0 h 43200"/>
                    <a:gd name="T2" fmla="*/ 0 w 32554"/>
                    <a:gd name="T3" fmla="*/ 0 h 43200"/>
                    <a:gd name="T4" fmla="*/ 0 w 32554"/>
                    <a:gd name="T5" fmla="*/ 0 h 43200"/>
                    <a:gd name="T6" fmla="*/ 0 60000 65536"/>
                    <a:gd name="T7" fmla="*/ 0 60000 65536"/>
                    <a:gd name="T8" fmla="*/ 0 60000 65536"/>
                    <a:gd name="T9" fmla="*/ 0 w 32554"/>
                    <a:gd name="T10" fmla="*/ 0 h 43200"/>
                    <a:gd name="T11" fmla="*/ 32554 w 32554"/>
                    <a:gd name="T12" fmla="*/ 43200 h 43200"/>
                  </a:gdLst>
                  <a:ahLst/>
                  <a:cxnLst>
                    <a:cxn ang="T6">
                      <a:pos x="T0" y="T1"/>
                    </a:cxn>
                    <a:cxn ang="T7">
                      <a:pos x="T2" y="T3"/>
                    </a:cxn>
                    <a:cxn ang="T8">
                      <a:pos x="T4" y="T5"/>
                    </a:cxn>
                  </a:cxnLst>
                  <a:rect l="T9" t="T10" r="T11" b="T12"/>
                  <a:pathLst>
                    <a:path w="32554" h="43200" fill="none" extrusionOk="0">
                      <a:moveTo>
                        <a:pt x="-1" y="2983"/>
                      </a:moveTo>
                      <a:cubicBezTo>
                        <a:pt x="3319" y="1030"/>
                        <a:pt x="7101" y="-1"/>
                        <a:pt x="10954" y="0"/>
                      </a:cubicBezTo>
                      <a:cubicBezTo>
                        <a:pt x="22883" y="0"/>
                        <a:pt x="32554" y="9670"/>
                        <a:pt x="32554" y="21600"/>
                      </a:cubicBezTo>
                      <a:cubicBezTo>
                        <a:pt x="32554" y="33529"/>
                        <a:pt x="22883" y="43200"/>
                        <a:pt x="10954" y="43200"/>
                      </a:cubicBezTo>
                      <a:cubicBezTo>
                        <a:pt x="7298" y="43200"/>
                        <a:pt x="3703" y="42272"/>
                        <a:pt x="504" y="40504"/>
                      </a:cubicBezTo>
                    </a:path>
                    <a:path w="32554" h="43200" stroke="0" extrusionOk="0">
                      <a:moveTo>
                        <a:pt x="-1" y="2983"/>
                      </a:moveTo>
                      <a:cubicBezTo>
                        <a:pt x="3319" y="1030"/>
                        <a:pt x="7101" y="-1"/>
                        <a:pt x="10954" y="0"/>
                      </a:cubicBezTo>
                      <a:cubicBezTo>
                        <a:pt x="22883" y="0"/>
                        <a:pt x="32554" y="9670"/>
                        <a:pt x="32554" y="21600"/>
                      </a:cubicBezTo>
                      <a:cubicBezTo>
                        <a:pt x="32554" y="33529"/>
                        <a:pt x="22883" y="43200"/>
                        <a:pt x="10954" y="43200"/>
                      </a:cubicBezTo>
                      <a:cubicBezTo>
                        <a:pt x="7298" y="43200"/>
                        <a:pt x="3703" y="42272"/>
                        <a:pt x="504" y="40504"/>
                      </a:cubicBezTo>
                      <a:lnTo>
                        <a:pt x="10954" y="21600"/>
                      </a:lnTo>
                      <a:lnTo>
                        <a:pt x="-1" y="2983"/>
                      </a:lnTo>
                      <a:close/>
                    </a:path>
                  </a:pathLst>
                </a:custGeom>
                <a:solidFill>
                  <a:srgbClr val="FFCC00">
                    <a:alpha val="50195"/>
                  </a:srgbClr>
                </a:solidFill>
                <a:ln w="6350">
                  <a:solidFill>
                    <a:srgbClr val="000000"/>
                  </a:solidFill>
                  <a:round/>
                  <a:headEnd/>
                  <a:tailEnd/>
                </a:ln>
              </p:spPr>
              <p:txBody>
                <a:bodyPr/>
                <a:lstStyle/>
                <a:p>
                  <a:endParaRPr lang="en-US"/>
                </a:p>
              </p:txBody>
            </p:sp>
            <p:sp>
              <p:nvSpPr>
                <p:cNvPr id="10981" name="Arc 5"/>
                <p:cNvSpPr>
                  <a:spLocks noChangeAspect="1"/>
                </p:cNvSpPr>
                <p:nvPr/>
              </p:nvSpPr>
              <p:spPr bwMode="auto">
                <a:xfrm rot="-1668526">
                  <a:off x="5883" y="7952"/>
                  <a:ext cx="547" cy="936"/>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21599" y="0"/>
                      </a:moveTo>
                      <a:cubicBezTo>
                        <a:pt x="33529" y="0"/>
                        <a:pt x="43200" y="9670"/>
                        <a:pt x="43200" y="21600"/>
                      </a:cubicBezTo>
                      <a:cubicBezTo>
                        <a:pt x="43200" y="33529"/>
                        <a:pt x="33529" y="43200"/>
                        <a:pt x="21600" y="43200"/>
                      </a:cubicBezTo>
                      <a:cubicBezTo>
                        <a:pt x="9670" y="43200"/>
                        <a:pt x="0" y="33529"/>
                        <a:pt x="0" y="21600"/>
                      </a:cubicBezTo>
                      <a:cubicBezTo>
                        <a:pt x="-1" y="12546"/>
                        <a:pt x="5645" y="4453"/>
                        <a:pt x="14142" y="1328"/>
                      </a:cubicBezTo>
                    </a:path>
                    <a:path w="43200" h="43200" stroke="0" extrusionOk="0">
                      <a:moveTo>
                        <a:pt x="21599" y="0"/>
                      </a:moveTo>
                      <a:cubicBezTo>
                        <a:pt x="33529" y="0"/>
                        <a:pt x="43200" y="9670"/>
                        <a:pt x="43200" y="21600"/>
                      </a:cubicBezTo>
                      <a:cubicBezTo>
                        <a:pt x="43200" y="33529"/>
                        <a:pt x="33529" y="43200"/>
                        <a:pt x="21600" y="43200"/>
                      </a:cubicBezTo>
                      <a:cubicBezTo>
                        <a:pt x="9670" y="43200"/>
                        <a:pt x="0" y="33529"/>
                        <a:pt x="0" y="21600"/>
                      </a:cubicBezTo>
                      <a:cubicBezTo>
                        <a:pt x="-1" y="12546"/>
                        <a:pt x="5645" y="4453"/>
                        <a:pt x="14142" y="1328"/>
                      </a:cubicBezTo>
                      <a:lnTo>
                        <a:pt x="21600" y="21600"/>
                      </a:lnTo>
                      <a:lnTo>
                        <a:pt x="21599" y="0"/>
                      </a:lnTo>
                      <a:close/>
                    </a:path>
                  </a:pathLst>
                </a:custGeom>
                <a:solidFill>
                  <a:srgbClr val="FFCC00">
                    <a:alpha val="50195"/>
                  </a:srgbClr>
                </a:solidFill>
                <a:ln w="6350">
                  <a:solidFill>
                    <a:srgbClr val="000000"/>
                  </a:solidFill>
                  <a:round/>
                  <a:headEnd/>
                  <a:tailEnd/>
                </a:ln>
              </p:spPr>
              <p:txBody>
                <a:bodyPr/>
                <a:lstStyle/>
                <a:p>
                  <a:endParaRPr lang="en-US"/>
                </a:p>
              </p:txBody>
            </p:sp>
            <p:sp>
              <p:nvSpPr>
                <p:cNvPr id="10982" name="Arc 6"/>
                <p:cNvSpPr>
                  <a:spLocks noChangeAspect="1"/>
                </p:cNvSpPr>
                <p:nvPr/>
              </p:nvSpPr>
              <p:spPr bwMode="auto">
                <a:xfrm rot="-1668526">
                  <a:off x="6096" y="8324"/>
                  <a:ext cx="111" cy="187"/>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21599" y="0"/>
                      </a:moveTo>
                      <a:cubicBezTo>
                        <a:pt x="33529" y="0"/>
                        <a:pt x="43200" y="9670"/>
                        <a:pt x="43200" y="21600"/>
                      </a:cubicBezTo>
                      <a:cubicBezTo>
                        <a:pt x="43200" y="33529"/>
                        <a:pt x="33529" y="43200"/>
                        <a:pt x="21600" y="43200"/>
                      </a:cubicBezTo>
                      <a:cubicBezTo>
                        <a:pt x="9670" y="43200"/>
                        <a:pt x="0" y="33529"/>
                        <a:pt x="0" y="21600"/>
                      </a:cubicBezTo>
                      <a:cubicBezTo>
                        <a:pt x="-1" y="12158"/>
                        <a:pt x="6132" y="3811"/>
                        <a:pt x="15141" y="988"/>
                      </a:cubicBezTo>
                    </a:path>
                    <a:path w="43200" h="43200" stroke="0" extrusionOk="0">
                      <a:moveTo>
                        <a:pt x="21599" y="0"/>
                      </a:moveTo>
                      <a:cubicBezTo>
                        <a:pt x="33529" y="0"/>
                        <a:pt x="43200" y="9670"/>
                        <a:pt x="43200" y="21600"/>
                      </a:cubicBezTo>
                      <a:cubicBezTo>
                        <a:pt x="43200" y="33529"/>
                        <a:pt x="33529" y="43200"/>
                        <a:pt x="21600" y="43200"/>
                      </a:cubicBezTo>
                      <a:cubicBezTo>
                        <a:pt x="9670" y="43200"/>
                        <a:pt x="0" y="33529"/>
                        <a:pt x="0" y="21600"/>
                      </a:cubicBezTo>
                      <a:cubicBezTo>
                        <a:pt x="-1" y="12158"/>
                        <a:pt x="6132" y="3811"/>
                        <a:pt x="15141" y="988"/>
                      </a:cubicBezTo>
                      <a:lnTo>
                        <a:pt x="21600" y="21600"/>
                      </a:lnTo>
                      <a:lnTo>
                        <a:pt x="21599" y="0"/>
                      </a:lnTo>
                      <a:close/>
                    </a:path>
                  </a:pathLst>
                </a:custGeom>
                <a:solidFill>
                  <a:srgbClr val="808080">
                    <a:alpha val="50195"/>
                  </a:srgbClr>
                </a:solidFill>
                <a:ln w="6350">
                  <a:solidFill>
                    <a:srgbClr val="000000"/>
                  </a:solidFill>
                  <a:round/>
                  <a:headEnd/>
                  <a:tailEnd/>
                </a:ln>
              </p:spPr>
              <p:txBody>
                <a:bodyPr/>
                <a:lstStyle/>
                <a:p>
                  <a:endParaRPr lang="en-US"/>
                </a:p>
              </p:txBody>
            </p:sp>
            <p:sp>
              <p:nvSpPr>
                <p:cNvPr id="10983" name="Line 7"/>
                <p:cNvSpPr>
                  <a:spLocks noChangeAspect="1" noChangeShapeType="1"/>
                </p:cNvSpPr>
                <p:nvPr/>
              </p:nvSpPr>
              <p:spPr bwMode="auto">
                <a:xfrm>
                  <a:off x="5739" y="8182"/>
                  <a:ext cx="0" cy="10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974" name="Arc 8"/>
              <p:cNvSpPr>
                <a:spLocks noChangeAspect="1"/>
              </p:cNvSpPr>
              <p:nvPr/>
            </p:nvSpPr>
            <p:spPr bwMode="auto">
              <a:xfrm rot="1855976">
                <a:off x="8603" y="9024"/>
                <a:ext cx="189" cy="200"/>
              </a:xfrm>
              <a:custGeom>
                <a:avLst/>
                <a:gdLst>
                  <a:gd name="T0" fmla="*/ 0 w 28112"/>
                  <a:gd name="T1" fmla="*/ 0 h 38539"/>
                  <a:gd name="T2" fmla="*/ 0 w 28112"/>
                  <a:gd name="T3" fmla="*/ 0 h 38539"/>
                  <a:gd name="T4" fmla="*/ 0 w 28112"/>
                  <a:gd name="T5" fmla="*/ 0 h 38539"/>
                  <a:gd name="T6" fmla="*/ 0 60000 65536"/>
                  <a:gd name="T7" fmla="*/ 0 60000 65536"/>
                  <a:gd name="T8" fmla="*/ 0 60000 65536"/>
                  <a:gd name="T9" fmla="*/ 0 w 28112"/>
                  <a:gd name="T10" fmla="*/ 0 h 38539"/>
                  <a:gd name="T11" fmla="*/ 28112 w 28112"/>
                  <a:gd name="T12" fmla="*/ 38539 h 38539"/>
                </a:gdLst>
                <a:ahLst/>
                <a:cxnLst>
                  <a:cxn ang="T6">
                    <a:pos x="T0" y="T1"/>
                  </a:cxn>
                  <a:cxn ang="T7">
                    <a:pos x="T2" y="T3"/>
                  </a:cxn>
                  <a:cxn ang="T8">
                    <a:pos x="T4" y="T5"/>
                  </a:cxn>
                </a:cxnLst>
                <a:rect l="T9" t="T10" r="T11" b="T12"/>
                <a:pathLst>
                  <a:path w="28112" h="38539" fill="none" extrusionOk="0">
                    <a:moveTo>
                      <a:pt x="-1" y="1005"/>
                    </a:moveTo>
                    <a:cubicBezTo>
                      <a:pt x="2106" y="338"/>
                      <a:pt x="4302" y="-1"/>
                      <a:pt x="6512" y="0"/>
                    </a:cubicBezTo>
                    <a:cubicBezTo>
                      <a:pt x="18441" y="0"/>
                      <a:pt x="28112" y="9670"/>
                      <a:pt x="28112" y="21600"/>
                    </a:cubicBezTo>
                    <a:cubicBezTo>
                      <a:pt x="28112" y="28202"/>
                      <a:pt x="25091" y="34443"/>
                      <a:pt x="19913" y="38539"/>
                    </a:cubicBezTo>
                  </a:path>
                  <a:path w="28112" h="38539" stroke="0" extrusionOk="0">
                    <a:moveTo>
                      <a:pt x="-1" y="1005"/>
                    </a:moveTo>
                    <a:cubicBezTo>
                      <a:pt x="2106" y="338"/>
                      <a:pt x="4302" y="-1"/>
                      <a:pt x="6512" y="0"/>
                    </a:cubicBezTo>
                    <a:cubicBezTo>
                      <a:pt x="18441" y="0"/>
                      <a:pt x="28112" y="9670"/>
                      <a:pt x="28112" y="21600"/>
                    </a:cubicBezTo>
                    <a:cubicBezTo>
                      <a:pt x="28112" y="28202"/>
                      <a:pt x="25091" y="34443"/>
                      <a:pt x="19913" y="38539"/>
                    </a:cubicBezTo>
                    <a:lnTo>
                      <a:pt x="6512" y="21600"/>
                    </a:lnTo>
                    <a:lnTo>
                      <a:pt x="-1" y="1005"/>
                    </a:lnTo>
                    <a:close/>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0975" name="Group 9"/>
              <p:cNvGrpSpPr>
                <a:grpSpLocks noChangeAspect="1"/>
              </p:cNvGrpSpPr>
              <p:nvPr/>
            </p:nvGrpSpPr>
            <p:grpSpPr bwMode="auto">
              <a:xfrm>
                <a:off x="7738" y="9040"/>
                <a:ext cx="722" cy="993"/>
                <a:chOff x="5739" y="7895"/>
                <a:chExt cx="722" cy="993"/>
              </a:xfrm>
            </p:grpSpPr>
            <p:sp>
              <p:nvSpPr>
                <p:cNvPr id="10976" name="Arc 10"/>
                <p:cNvSpPr>
                  <a:spLocks noChangeAspect="1"/>
                </p:cNvSpPr>
                <p:nvPr/>
              </p:nvSpPr>
              <p:spPr bwMode="auto">
                <a:xfrm rot="-1668526">
                  <a:off x="6035" y="7895"/>
                  <a:ext cx="426" cy="968"/>
                </a:xfrm>
                <a:custGeom>
                  <a:avLst/>
                  <a:gdLst>
                    <a:gd name="T0" fmla="*/ 0 w 32554"/>
                    <a:gd name="T1" fmla="*/ 0 h 43200"/>
                    <a:gd name="T2" fmla="*/ 0 w 32554"/>
                    <a:gd name="T3" fmla="*/ 0 h 43200"/>
                    <a:gd name="T4" fmla="*/ 0 w 32554"/>
                    <a:gd name="T5" fmla="*/ 0 h 43200"/>
                    <a:gd name="T6" fmla="*/ 0 60000 65536"/>
                    <a:gd name="T7" fmla="*/ 0 60000 65536"/>
                    <a:gd name="T8" fmla="*/ 0 60000 65536"/>
                    <a:gd name="T9" fmla="*/ 0 w 32554"/>
                    <a:gd name="T10" fmla="*/ 0 h 43200"/>
                    <a:gd name="T11" fmla="*/ 32554 w 32554"/>
                    <a:gd name="T12" fmla="*/ 43200 h 43200"/>
                  </a:gdLst>
                  <a:ahLst/>
                  <a:cxnLst>
                    <a:cxn ang="T6">
                      <a:pos x="T0" y="T1"/>
                    </a:cxn>
                    <a:cxn ang="T7">
                      <a:pos x="T2" y="T3"/>
                    </a:cxn>
                    <a:cxn ang="T8">
                      <a:pos x="T4" y="T5"/>
                    </a:cxn>
                  </a:cxnLst>
                  <a:rect l="T9" t="T10" r="T11" b="T12"/>
                  <a:pathLst>
                    <a:path w="32554" h="43200" fill="none" extrusionOk="0">
                      <a:moveTo>
                        <a:pt x="-1" y="2983"/>
                      </a:moveTo>
                      <a:cubicBezTo>
                        <a:pt x="3319" y="1030"/>
                        <a:pt x="7101" y="-1"/>
                        <a:pt x="10954" y="0"/>
                      </a:cubicBezTo>
                      <a:cubicBezTo>
                        <a:pt x="22883" y="0"/>
                        <a:pt x="32554" y="9670"/>
                        <a:pt x="32554" y="21600"/>
                      </a:cubicBezTo>
                      <a:cubicBezTo>
                        <a:pt x="32554" y="33529"/>
                        <a:pt x="22883" y="43200"/>
                        <a:pt x="10954" y="43200"/>
                      </a:cubicBezTo>
                      <a:cubicBezTo>
                        <a:pt x="7298" y="43200"/>
                        <a:pt x="3703" y="42272"/>
                        <a:pt x="504" y="40504"/>
                      </a:cubicBezTo>
                    </a:path>
                    <a:path w="32554" h="43200" stroke="0" extrusionOk="0">
                      <a:moveTo>
                        <a:pt x="-1" y="2983"/>
                      </a:moveTo>
                      <a:cubicBezTo>
                        <a:pt x="3319" y="1030"/>
                        <a:pt x="7101" y="-1"/>
                        <a:pt x="10954" y="0"/>
                      </a:cubicBezTo>
                      <a:cubicBezTo>
                        <a:pt x="22883" y="0"/>
                        <a:pt x="32554" y="9670"/>
                        <a:pt x="32554" y="21600"/>
                      </a:cubicBezTo>
                      <a:cubicBezTo>
                        <a:pt x="32554" y="33529"/>
                        <a:pt x="22883" y="43200"/>
                        <a:pt x="10954" y="43200"/>
                      </a:cubicBezTo>
                      <a:cubicBezTo>
                        <a:pt x="7298" y="43200"/>
                        <a:pt x="3703" y="42272"/>
                        <a:pt x="504" y="40504"/>
                      </a:cubicBezTo>
                      <a:lnTo>
                        <a:pt x="10954" y="21600"/>
                      </a:lnTo>
                      <a:lnTo>
                        <a:pt x="-1" y="2983"/>
                      </a:lnTo>
                      <a:close/>
                    </a:path>
                  </a:pathLst>
                </a:custGeom>
                <a:solidFill>
                  <a:srgbClr val="FFCC00">
                    <a:alpha val="50195"/>
                  </a:srgbClr>
                </a:solidFill>
                <a:ln w="6350">
                  <a:solidFill>
                    <a:srgbClr val="000000"/>
                  </a:solidFill>
                  <a:round/>
                  <a:headEnd/>
                  <a:tailEnd/>
                </a:ln>
              </p:spPr>
              <p:txBody>
                <a:bodyPr/>
                <a:lstStyle/>
                <a:p>
                  <a:endParaRPr lang="en-US"/>
                </a:p>
              </p:txBody>
            </p:sp>
            <p:sp>
              <p:nvSpPr>
                <p:cNvPr id="10977" name="Arc 11"/>
                <p:cNvSpPr>
                  <a:spLocks noChangeAspect="1"/>
                </p:cNvSpPr>
                <p:nvPr/>
              </p:nvSpPr>
              <p:spPr bwMode="auto">
                <a:xfrm rot="-1668526">
                  <a:off x="5883" y="7952"/>
                  <a:ext cx="547" cy="936"/>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21599" y="0"/>
                      </a:moveTo>
                      <a:cubicBezTo>
                        <a:pt x="33529" y="0"/>
                        <a:pt x="43200" y="9670"/>
                        <a:pt x="43200" y="21600"/>
                      </a:cubicBezTo>
                      <a:cubicBezTo>
                        <a:pt x="43200" y="33529"/>
                        <a:pt x="33529" y="43200"/>
                        <a:pt x="21600" y="43200"/>
                      </a:cubicBezTo>
                      <a:cubicBezTo>
                        <a:pt x="9670" y="43200"/>
                        <a:pt x="0" y="33529"/>
                        <a:pt x="0" y="21600"/>
                      </a:cubicBezTo>
                      <a:cubicBezTo>
                        <a:pt x="-1" y="12546"/>
                        <a:pt x="5645" y="4453"/>
                        <a:pt x="14142" y="1328"/>
                      </a:cubicBezTo>
                    </a:path>
                    <a:path w="43200" h="43200" stroke="0" extrusionOk="0">
                      <a:moveTo>
                        <a:pt x="21599" y="0"/>
                      </a:moveTo>
                      <a:cubicBezTo>
                        <a:pt x="33529" y="0"/>
                        <a:pt x="43200" y="9670"/>
                        <a:pt x="43200" y="21600"/>
                      </a:cubicBezTo>
                      <a:cubicBezTo>
                        <a:pt x="43200" y="33529"/>
                        <a:pt x="33529" y="43200"/>
                        <a:pt x="21600" y="43200"/>
                      </a:cubicBezTo>
                      <a:cubicBezTo>
                        <a:pt x="9670" y="43200"/>
                        <a:pt x="0" y="33529"/>
                        <a:pt x="0" y="21600"/>
                      </a:cubicBezTo>
                      <a:cubicBezTo>
                        <a:pt x="-1" y="12546"/>
                        <a:pt x="5645" y="4453"/>
                        <a:pt x="14142" y="1328"/>
                      </a:cubicBezTo>
                      <a:lnTo>
                        <a:pt x="21600" y="21600"/>
                      </a:lnTo>
                      <a:lnTo>
                        <a:pt x="21599" y="0"/>
                      </a:lnTo>
                      <a:close/>
                    </a:path>
                  </a:pathLst>
                </a:custGeom>
                <a:solidFill>
                  <a:srgbClr val="FFCC00">
                    <a:alpha val="50195"/>
                  </a:srgbClr>
                </a:solidFill>
                <a:ln w="6350">
                  <a:solidFill>
                    <a:srgbClr val="000000"/>
                  </a:solidFill>
                  <a:round/>
                  <a:headEnd/>
                  <a:tailEnd/>
                </a:ln>
              </p:spPr>
              <p:txBody>
                <a:bodyPr/>
                <a:lstStyle/>
                <a:p>
                  <a:endParaRPr lang="en-US"/>
                </a:p>
              </p:txBody>
            </p:sp>
            <p:sp>
              <p:nvSpPr>
                <p:cNvPr id="10978" name="Arc 12"/>
                <p:cNvSpPr>
                  <a:spLocks noChangeAspect="1"/>
                </p:cNvSpPr>
                <p:nvPr/>
              </p:nvSpPr>
              <p:spPr bwMode="auto">
                <a:xfrm rot="-1668526">
                  <a:off x="6096" y="8324"/>
                  <a:ext cx="111" cy="187"/>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21599" y="0"/>
                      </a:moveTo>
                      <a:cubicBezTo>
                        <a:pt x="33529" y="0"/>
                        <a:pt x="43200" y="9670"/>
                        <a:pt x="43200" y="21600"/>
                      </a:cubicBezTo>
                      <a:cubicBezTo>
                        <a:pt x="43200" y="33529"/>
                        <a:pt x="33529" y="43200"/>
                        <a:pt x="21600" y="43200"/>
                      </a:cubicBezTo>
                      <a:cubicBezTo>
                        <a:pt x="9670" y="43200"/>
                        <a:pt x="0" y="33529"/>
                        <a:pt x="0" y="21600"/>
                      </a:cubicBezTo>
                      <a:cubicBezTo>
                        <a:pt x="-1" y="12158"/>
                        <a:pt x="6132" y="3811"/>
                        <a:pt x="15141" y="988"/>
                      </a:cubicBezTo>
                    </a:path>
                    <a:path w="43200" h="43200" stroke="0" extrusionOk="0">
                      <a:moveTo>
                        <a:pt x="21599" y="0"/>
                      </a:moveTo>
                      <a:cubicBezTo>
                        <a:pt x="33529" y="0"/>
                        <a:pt x="43200" y="9670"/>
                        <a:pt x="43200" y="21600"/>
                      </a:cubicBezTo>
                      <a:cubicBezTo>
                        <a:pt x="43200" y="33529"/>
                        <a:pt x="33529" y="43200"/>
                        <a:pt x="21600" y="43200"/>
                      </a:cubicBezTo>
                      <a:cubicBezTo>
                        <a:pt x="9670" y="43200"/>
                        <a:pt x="0" y="33529"/>
                        <a:pt x="0" y="21600"/>
                      </a:cubicBezTo>
                      <a:cubicBezTo>
                        <a:pt x="-1" y="12158"/>
                        <a:pt x="6132" y="3811"/>
                        <a:pt x="15141" y="988"/>
                      </a:cubicBezTo>
                      <a:lnTo>
                        <a:pt x="21600" y="21600"/>
                      </a:lnTo>
                      <a:lnTo>
                        <a:pt x="21599" y="0"/>
                      </a:lnTo>
                      <a:close/>
                    </a:path>
                  </a:pathLst>
                </a:custGeom>
                <a:solidFill>
                  <a:srgbClr val="808080">
                    <a:alpha val="50195"/>
                  </a:srgbClr>
                </a:solidFill>
                <a:ln w="6350">
                  <a:solidFill>
                    <a:srgbClr val="000000"/>
                  </a:solidFill>
                  <a:round/>
                  <a:headEnd/>
                  <a:tailEnd/>
                </a:ln>
              </p:spPr>
              <p:txBody>
                <a:bodyPr/>
                <a:lstStyle/>
                <a:p>
                  <a:endParaRPr lang="en-US"/>
                </a:p>
              </p:txBody>
            </p:sp>
            <p:sp>
              <p:nvSpPr>
                <p:cNvPr id="10979" name="Line 13"/>
                <p:cNvSpPr>
                  <a:spLocks noChangeAspect="1" noChangeShapeType="1"/>
                </p:cNvSpPr>
                <p:nvPr/>
              </p:nvSpPr>
              <p:spPr bwMode="auto">
                <a:xfrm>
                  <a:off x="5739" y="8182"/>
                  <a:ext cx="0" cy="10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grpSp>
        </p:grpSp>
      </p:grpSp>
      <p:sp>
        <p:nvSpPr>
          <p:cNvPr id="78328" name="Text Box 504"/>
          <p:cNvSpPr txBox="1">
            <a:spLocks noChangeArrowheads="1"/>
          </p:cNvSpPr>
          <p:nvPr/>
        </p:nvSpPr>
        <p:spPr bwMode="auto">
          <a:xfrm>
            <a:off x="1619250" y="3121026"/>
            <a:ext cx="32004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just" eaLnBrk="1" hangingPunct="1">
              <a:spcBef>
                <a:spcPct val="50000"/>
              </a:spcBef>
            </a:pPr>
            <a:r>
              <a:rPr lang="en-CA" altLang="ja-JP" sz="2000" b="1">
                <a:solidFill>
                  <a:srgbClr val="008000"/>
                </a:solidFill>
                <a:latin typeface="Arial" panose="020B0604020202020204" pitchFamily="34" charset="0"/>
              </a:rPr>
              <a:t>The other views pivot around the front view.</a:t>
            </a:r>
          </a:p>
        </p:txBody>
      </p:sp>
      <p:grpSp>
        <p:nvGrpSpPr>
          <p:cNvPr id="19807" name="Group 187"/>
          <p:cNvGrpSpPr>
            <a:grpSpLocks/>
          </p:cNvGrpSpPr>
          <p:nvPr/>
        </p:nvGrpSpPr>
        <p:grpSpPr bwMode="auto">
          <a:xfrm>
            <a:off x="2895600" y="3494088"/>
            <a:ext cx="5130800" cy="3282950"/>
            <a:chOff x="864" y="2201"/>
            <a:chExt cx="3232" cy="2068"/>
          </a:xfrm>
        </p:grpSpPr>
        <p:grpSp>
          <p:nvGrpSpPr>
            <p:cNvPr id="10450" name="Group 809"/>
            <p:cNvGrpSpPr>
              <a:grpSpLocks noChangeAspect="1"/>
            </p:cNvGrpSpPr>
            <p:nvPr/>
          </p:nvGrpSpPr>
          <p:grpSpPr bwMode="auto">
            <a:xfrm>
              <a:off x="2443" y="3618"/>
              <a:ext cx="815" cy="651"/>
              <a:chOff x="2438" y="3402"/>
              <a:chExt cx="1018" cy="814"/>
            </a:xfrm>
          </p:grpSpPr>
          <p:grpSp>
            <p:nvGrpSpPr>
              <p:cNvPr id="10852" name="Group 810"/>
              <p:cNvGrpSpPr>
                <a:grpSpLocks noChangeAspect="1"/>
              </p:cNvGrpSpPr>
              <p:nvPr/>
            </p:nvGrpSpPr>
            <p:grpSpPr bwMode="auto">
              <a:xfrm>
                <a:off x="2468" y="3402"/>
                <a:ext cx="988" cy="582"/>
                <a:chOff x="2468" y="3402"/>
                <a:chExt cx="988" cy="582"/>
              </a:xfrm>
            </p:grpSpPr>
            <p:grpSp>
              <p:nvGrpSpPr>
                <p:cNvPr id="10854" name="Group 811"/>
                <p:cNvGrpSpPr>
                  <a:grpSpLocks noChangeAspect="1"/>
                </p:cNvGrpSpPr>
                <p:nvPr/>
              </p:nvGrpSpPr>
              <p:grpSpPr bwMode="auto">
                <a:xfrm>
                  <a:off x="3383" y="3722"/>
                  <a:ext cx="73" cy="109"/>
                  <a:chOff x="9075" y="2519"/>
                  <a:chExt cx="456" cy="680"/>
                </a:xfrm>
              </p:grpSpPr>
              <p:sp>
                <p:nvSpPr>
                  <p:cNvPr id="10950" name="Arc 812"/>
                  <p:cNvSpPr>
                    <a:spLocks noChangeAspect="1"/>
                  </p:cNvSpPr>
                  <p:nvPr/>
                </p:nvSpPr>
                <p:spPr bwMode="auto">
                  <a:xfrm flipV="1">
                    <a:off x="9195" y="2667"/>
                    <a:ext cx="336" cy="384"/>
                  </a:xfrm>
                  <a:custGeom>
                    <a:avLst/>
                    <a:gdLst>
                      <a:gd name="T0" fmla="*/ 0 w 21600"/>
                      <a:gd name="T1" fmla="*/ 0 h 43194"/>
                      <a:gd name="T2" fmla="*/ 0 w 21600"/>
                      <a:gd name="T3" fmla="*/ 0 h 43194"/>
                      <a:gd name="T4" fmla="*/ 0 w 21600"/>
                      <a:gd name="T5" fmla="*/ 0 h 43194"/>
                      <a:gd name="T6" fmla="*/ 0 60000 65536"/>
                      <a:gd name="T7" fmla="*/ 0 60000 65536"/>
                      <a:gd name="T8" fmla="*/ 0 60000 65536"/>
                      <a:gd name="T9" fmla="*/ 0 w 21600"/>
                      <a:gd name="T10" fmla="*/ 0 h 43194"/>
                      <a:gd name="T11" fmla="*/ 21600 w 21600"/>
                      <a:gd name="T12" fmla="*/ 43194 h 43194"/>
                    </a:gdLst>
                    <a:ahLst/>
                    <a:cxnLst>
                      <a:cxn ang="T6">
                        <a:pos x="T0" y="T1"/>
                      </a:cxn>
                      <a:cxn ang="T7">
                        <a:pos x="T2" y="T3"/>
                      </a:cxn>
                      <a:cxn ang="T8">
                        <a:pos x="T4" y="T5"/>
                      </a:cxn>
                    </a:cxnLst>
                    <a:rect l="T9" t="T10" r="T11" b="T12"/>
                    <a:pathLst>
                      <a:path w="21600" h="43194" fill="none" extrusionOk="0">
                        <a:moveTo>
                          <a:pt x="-1" y="0"/>
                        </a:moveTo>
                        <a:cubicBezTo>
                          <a:pt x="11929" y="0"/>
                          <a:pt x="21600" y="9670"/>
                          <a:pt x="21600" y="21600"/>
                        </a:cubicBezTo>
                        <a:cubicBezTo>
                          <a:pt x="21600" y="33331"/>
                          <a:pt x="12235" y="42918"/>
                          <a:pt x="507" y="43194"/>
                        </a:cubicBezTo>
                      </a:path>
                      <a:path w="21600" h="43194" stroke="0" extrusionOk="0">
                        <a:moveTo>
                          <a:pt x="-1" y="0"/>
                        </a:moveTo>
                        <a:cubicBezTo>
                          <a:pt x="11929" y="0"/>
                          <a:pt x="21600" y="9670"/>
                          <a:pt x="21600" y="21600"/>
                        </a:cubicBezTo>
                        <a:cubicBezTo>
                          <a:pt x="21600" y="33331"/>
                          <a:pt x="12235" y="42918"/>
                          <a:pt x="507" y="43194"/>
                        </a:cubicBezTo>
                        <a:lnTo>
                          <a:pt x="0" y="21600"/>
                        </a:lnTo>
                        <a:lnTo>
                          <a:pt x="-1" y="0"/>
                        </a:lnTo>
                        <a:close/>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0951" name="Rectangle 813"/>
                  <p:cNvSpPr>
                    <a:spLocks noChangeAspect="1" noChangeArrowheads="1"/>
                  </p:cNvSpPr>
                  <p:nvPr/>
                </p:nvSpPr>
                <p:spPr bwMode="auto">
                  <a:xfrm flipH="1">
                    <a:off x="9075" y="2519"/>
                    <a:ext cx="227" cy="680"/>
                  </a:xfrm>
                  <a:prstGeom prst="rect">
                    <a:avLst/>
                  </a:prstGeom>
                  <a:solidFill>
                    <a:srgbClr val="FFFFFF">
                      <a:alpha val="50195"/>
                    </a:srgbClr>
                  </a:solidFill>
                  <a:ln w="1270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IN" altLang="en-US"/>
                  </a:p>
                </p:txBody>
              </p:sp>
            </p:grpSp>
            <p:grpSp>
              <p:nvGrpSpPr>
                <p:cNvPr id="10855" name="Group 814"/>
                <p:cNvGrpSpPr>
                  <a:grpSpLocks noChangeAspect="1"/>
                </p:cNvGrpSpPr>
                <p:nvPr/>
              </p:nvGrpSpPr>
              <p:grpSpPr bwMode="auto">
                <a:xfrm>
                  <a:off x="3380" y="3556"/>
                  <a:ext cx="73" cy="109"/>
                  <a:chOff x="9075" y="2519"/>
                  <a:chExt cx="456" cy="680"/>
                </a:xfrm>
              </p:grpSpPr>
              <p:sp>
                <p:nvSpPr>
                  <p:cNvPr id="10948" name="Arc 815"/>
                  <p:cNvSpPr>
                    <a:spLocks noChangeAspect="1"/>
                  </p:cNvSpPr>
                  <p:nvPr/>
                </p:nvSpPr>
                <p:spPr bwMode="auto">
                  <a:xfrm flipV="1">
                    <a:off x="9195" y="2667"/>
                    <a:ext cx="336" cy="384"/>
                  </a:xfrm>
                  <a:custGeom>
                    <a:avLst/>
                    <a:gdLst>
                      <a:gd name="T0" fmla="*/ 0 w 21600"/>
                      <a:gd name="T1" fmla="*/ 0 h 43194"/>
                      <a:gd name="T2" fmla="*/ 0 w 21600"/>
                      <a:gd name="T3" fmla="*/ 0 h 43194"/>
                      <a:gd name="T4" fmla="*/ 0 w 21600"/>
                      <a:gd name="T5" fmla="*/ 0 h 43194"/>
                      <a:gd name="T6" fmla="*/ 0 60000 65536"/>
                      <a:gd name="T7" fmla="*/ 0 60000 65536"/>
                      <a:gd name="T8" fmla="*/ 0 60000 65536"/>
                      <a:gd name="T9" fmla="*/ 0 w 21600"/>
                      <a:gd name="T10" fmla="*/ 0 h 43194"/>
                      <a:gd name="T11" fmla="*/ 21600 w 21600"/>
                      <a:gd name="T12" fmla="*/ 43194 h 43194"/>
                    </a:gdLst>
                    <a:ahLst/>
                    <a:cxnLst>
                      <a:cxn ang="T6">
                        <a:pos x="T0" y="T1"/>
                      </a:cxn>
                      <a:cxn ang="T7">
                        <a:pos x="T2" y="T3"/>
                      </a:cxn>
                      <a:cxn ang="T8">
                        <a:pos x="T4" y="T5"/>
                      </a:cxn>
                    </a:cxnLst>
                    <a:rect l="T9" t="T10" r="T11" b="T12"/>
                    <a:pathLst>
                      <a:path w="21600" h="43194" fill="none" extrusionOk="0">
                        <a:moveTo>
                          <a:pt x="-1" y="0"/>
                        </a:moveTo>
                        <a:cubicBezTo>
                          <a:pt x="11929" y="0"/>
                          <a:pt x="21600" y="9670"/>
                          <a:pt x="21600" y="21600"/>
                        </a:cubicBezTo>
                        <a:cubicBezTo>
                          <a:pt x="21600" y="33331"/>
                          <a:pt x="12235" y="42918"/>
                          <a:pt x="507" y="43194"/>
                        </a:cubicBezTo>
                      </a:path>
                      <a:path w="21600" h="43194" stroke="0" extrusionOk="0">
                        <a:moveTo>
                          <a:pt x="-1" y="0"/>
                        </a:moveTo>
                        <a:cubicBezTo>
                          <a:pt x="11929" y="0"/>
                          <a:pt x="21600" y="9670"/>
                          <a:pt x="21600" y="21600"/>
                        </a:cubicBezTo>
                        <a:cubicBezTo>
                          <a:pt x="21600" y="33331"/>
                          <a:pt x="12235" y="42918"/>
                          <a:pt x="507" y="43194"/>
                        </a:cubicBezTo>
                        <a:lnTo>
                          <a:pt x="0" y="21600"/>
                        </a:lnTo>
                        <a:lnTo>
                          <a:pt x="-1" y="0"/>
                        </a:lnTo>
                        <a:close/>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0949" name="Rectangle 816"/>
                  <p:cNvSpPr>
                    <a:spLocks noChangeAspect="1" noChangeArrowheads="1"/>
                  </p:cNvSpPr>
                  <p:nvPr/>
                </p:nvSpPr>
                <p:spPr bwMode="auto">
                  <a:xfrm flipH="1">
                    <a:off x="9075" y="2519"/>
                    <a:ext cx="227" cy="680"/>
                  </a:xfrm>
                  <a:prstGeom prst="rect">
                    <a:avLst/>
                  </a:prstGeom>
                  <a:solidFill>
                    <a:srgbClr val="FFFFFF">
                      <a:alpha val="50195"/>
                    </a:srgbClr>
                  </a:solidFill>
                  <a:ln w="1270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IN" altLang="en-US"/>
                  </a:p>
                </p:txBody>
              </p:sp>
            </p:grpSp>
            <p:sp>
              <p:nvSpPr>
                <p:cNvPr id="10856" name="Line 817"/>
                <p:cNvSpPr>
                  <a:spLocks noChangeAspect="1" noChangeShapeType="1"/>
                </p:cNvSpPr>
                <p:nvPr/>
              </p:nvSpPr>
              <p:spPr bwMode="auto">
                <a:xfrm flipH="1">
                  <a:off x="3407" y="3575"/>
                  <a:ext cx="0" cy="64"/>
                </a:xfrm>
                <a:prstGeom prst="line">
                  <a:avLst/>
                </a:prstGeom>
                <a:noFill/>
                <a:ln w="12700">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10857" name="Rectangle 818"/>
                <p:cNvSpPr>
                  <a:spLocks noChangeAspect="1" noChangeArrowheads="1"/>
                </p:cNvSpPr>
                <p:nvPr/>
              </p:nvSpPr>
              <p:spPr bwMode="auto">
                <a:xfrm rot="-5400000">
                  <a:off x="3300" y="3693"/>
                  <a:ext cx="182" cy="27"/>
                </a:xfrm>
                <a:prstGeom prst="rect">
                  <a:avLst/>
                </a:prstGeom>
                <a:solidFill>
                  <a:srgbClr val="FFFFFF">
                    <a:alpha val="50195"/>
                  </a:srgbClr>
                </a:solidFill>
                <a:ln w="1270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IN" altLang="en-US"/>
                </a:p>
              </p:txBody>
            </p:sp>
            <p:grpSp>
              <p:nvGrpSpPr>
                <p:cNvPr id="10858" name="Group 819"/>
                <p:cNvGrpSpPr>
                  <a:grpSpLocks noChangeAspect="1"/>
                </p:cNvGrpSpPr>
                <p:nvPr/>
              </p:nvGrpSpPr>
              <p:grpSpPr bwMode="auto">
                <a:xfrm rot="5400000">
                  <a:off x="2547" y="3811"/>
                  <a:ext cx="119" cy="227"/>
                  <a:chOff x="7863" y="4318"/>
                  <a:chExt cx="740" cy="1417"/>
                </a:xfrm>
              </p:grpSpPr>
              <p:grpSp>
                <p:nvGrpSpPr>
                  <p:cNvPr id="10934" name="Group 820"/>
                  <p:cNvGrpSpPr>
                    <a:grpSpLocks noChangeAspect="1"/>
                  </p:cNvGrpSpPr>
                  <p:nvPr/>
                </p:nvGrpSpPr>
                <p:grpSpPr bwMode="auto">
                  <a:xfrm>
                    <a:off x="7863" y="4941"/>
                    <a:ext cx="664" cy="170"/>
                    <a:chOff x="7863" y="4791"/>
                    <a:chExt cx="664" cy="170"/>
                  </a:xfrm>
                </p:grpSpPr>
                <p:sp>
                  <p:nvSpPr>
                    <p:cNvPr id="10945" name="Line 821"/>
                    <p:cNvSpPr>
                      <a:spLocks noChangeAspect="1" noChangeShapeType="1"/>
                    </p:cNvSpPr>
                    <p:nvPr/>
                  </p:nvSpPr>
                  <p:spPr bwMode="auto">
                    <a:xfrm flipH="1">
                      <a:off x="7863" y="4885"/>
                      <a:ext cx="664" cy="0"/>
                    </a:xfrm>
                    <a:prstGeom prst="line">
                      <a:avLst/>
                    </a:prstGeom>
                    <a:noFill/>
                    <a:ln w="12700">
                      <a:solidFill>
                        <a:srgbClr val="000000"/>
                      </a:solidFill>
                      <a:prstDash val="lgDashDot"/>
                      <a:round/>
                      <a:headEnd/>
                      <a:tailEnd/>
                    </a:ln>
                    <a:extLst>
                      <a:ext uri="{909E8E84-426E-40DD-AFC4-6F175D3DCCD1}">
                        <a14:hiddenFill xmlns:a14="http://schemas.microsoft.com/office/drawing/2010/main">
                          <a:noFill/>
                        </a14:hiddenFill>
                      </a:ext>
                    </a:extLst>
                  </p:spPr>
                  <p:txBody>
                    <a:bodyPr/>
                    <a:lstStyle/>
                    <a:p>
                      <a:endParaRPr lang="en-US"/>
                    </a:p>
                  </p:txBody>
                </p:sp>
                <p:sp>
                  <p:nvSpPr>
                    <p:cNvPr id="10946" name="Line 822"/>
                    <p:cNvSpPr>
                      <a:spLocks noChangeAspect="1" noChangeShapeType="1"/>
                    </p:cNvSpPr>
                    <p:nvPr/>
                  </p:nvSpPr>
                  <p:spPr bwMode="auto">
                    <a:xfrm flipH="1">
                      <a:off x="7976" y="4791"/>
                      <a:ext cx="454" cy="0"/>
                    </a:xfrm>
                    <a:prstGeom prst="line">
                      <a:avLst/>
                    </a:prstGeom>
                    <a:noFill/>
                    <a:ln w="12700">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10947" name="Line 823"/>
                    <p:cNvSpPr>
                      <a:spLocks noChangeAspect="1" noChangeShapeType="1"/>
                    </p:cNvSpPr>
                    <p:nvPr/>
                  </p:nvSpPr>
                  <p:spPr bwMode="auto">
                    <a:xfrm flipH="1">
                      <a:off x="7988" y="4961"/>
                      <a:ext cx="442" cy="0"/>
                    </a:xfrm>
                    <a:prstGeom prst="line">
                      <a:avLst/>
                    </a:prstGeom>
                    <a:noFill/>
                    <a:ln w="12700">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935" name="Group 824"/>
                  <p:cNvGrpSpPr>
                    <a:grpSpLocks noChangeAspect="1"/>
                  </p:cNvGrpSpPr>
                  <p:nvPr/>
                </p:nvGrpSpPr>
                <p:grpSpPr bwMode="auto">
                  <a:xfrm>
                    <a:off x="7969" y="4318"/>
                    <a:ext cx="460" cy="1417"/>
                    <a:chOff x="7969" y="4318"/>
                    <a:chExt cx="460" cy="1134"/>
                  </a:xfrm>
                </p:grpSpPr>
                <p:sp>
                  <p:nvSpPr>
                    <p:cNvPr id="10937" name="Line 825"/>
                    <p:cNvSpPr>
                      <a:spLocks noChangeAspect="1" noChangeShapeType="1"/>
                    </p:cNvSpPr>
                    <p:nvPr/>
                  </p:nvSpPr>
                  <p:spPr bwMode="auto">
                    <a:xfrm>
                      <a:off x="8327" y="4318"/>
                      <a:ext cx="0" cy="1134"/>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38" name="Line 826"/>
                    <p:cNvSpPr>
                      <a:spLocks noChangeAspect="1" noChangeShapeType="1"/>
                    </p:cNvSpPr>
                    <p:nvPr/>
                  </p:nvSpPr>
                  <p:spPr bwMode="auto">
                    <a:xfrm flipH="1">
                      <a:off x="7969" y="4318"/>
                      <a:ext cx="357"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39" name="Line 827"/>
                    <p:cNvSpPr>
                      <a:spLocks noChangeAspect="1" noChangeShapeType="1"/>
                    </p:cNvSpPr>
                    <p:nvPr/>
                  </p:nvSpPr>
                  <p:spPr bwMode="auto">
                    <a:xfrm>
                      <a:off x="7970" y="4318"/>
                      <a:ext cx="0" cy="1134"/>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40" name="Line 828"/>
                    <p:cNvSpPr>
                      <a:spLocks noChangeAspect="1" noChangeShapeType="1"/>
                    </p:cNvSpPr>
                    <p:nvPr/>
                  </p:nvSpPr>
                  <p:spPr bwMode="auto">
                    <a:xfrm>
                      <a:off x="7970" y="5452"/>
                      <a:ext cx="357"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41" name="Line 829"/>
                    <p:cNvSpPr>
                      <a:spLocks noChangeAspect="1" noChangeShapeType="1"/>
                    </p:cNvSpPr>
                    <p:nvPr/>
                  </p:nvSpPr>
                  <p:spPr bwMode="auto">
                    <a:xfrm>
                      <a:off x="8327" y="4318"/>
                      <a:ext cx="0" cy="1134"/>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42" name="Line 830"/>
                    <p:cNvSpPr>
                      <a:spLocks noChangeAspect="1" noChangeShapeType="1"/>
                    </p:cNvSpPr>
                    <p:nvPr/>
                  </p:nvSpPr>
                  <p:spPr bwMode="auto">
                    <a:xfrm>
                      <a:off x="8326" y="4318"/>
                      <a:ext cx="102" cy="10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43" name="Line 831"/>
                    <p:cNvSpPr>
                      <a:spLocks noChangeAspect="1" noChangeShapeType="1"/>
                    </p:cNvSpPr>
                    <p:nvPr/>
                  </p:nvSpPr>
                  <p:spPr bwMode="auto">
                    <a:xfrm flipV="1">
                      <a:off x="8327" y="5344"/>
                      <a:ext cx="102" cy="108"/>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44" name="Line 832"/>
                    <p:cNvSpPr>
                      <a:spLocks noChangeAspect="1" noChangeShapeType="1"/>
                    </p:cNvSpPr>
                    <p:nvPr/>
                  </p:nvSpPr>
                  <p:spPr bwMode="auto">
                    <a:xfrm>
                      <a:off x="8429" y="4420"/>
                      <a:ext cx="0" cy="924"/>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936" name="Arc 833"/>
                  <p:cNvSpPr>
                    <a:spLocks noChangeAspect="1"/>
                  </p:cNvSpPr>
                  <p:nvPr/>
                </p:nvSpPr>
                <p:spPr bwMode="auto">
                  <a:xfrm rot="10800000" flipH="1">
                    <a:off x="8447" y="4887"/>
                    <a:ext cx="156" cy="280"/>
                  </a:xfrm>
                  <a:custGeom>
                    <a:avLst/>
                    <a:gdLst>
                      <a:gd name="T0" fmla="*/ 0 w 22479"/>
                      <a:gd name="T1" fmla="*/ 0 h 43200"/>
                      <a:gd name="T2" fmla="*/ 0 w 22479"/>
                      <a:gd name="T3" fmla="*/ 0 h 43200"/>
                      <a:gd name="T4" fmla="*/ 0 w 22479"/>
                      <a:gd name="T5" fmla="*/ 0 h 43200"/>
                      <a:gd name="T6" fmla="*/ 0 60000 65536"/>
                      <a:gd name="T7" fmla="*/ 0 60000 65536"/>
                      <a:gd name="T8" fmla="*/ 0 60000 65536"/>
                      <a:gd name="T9" fmla="*/ 0 w 22479"/>
                      <a:gd name="T10" fmla="*/ 0 h 43200"/>
                      <a:gd name="T11" fmla="*/ 22479 w 22479"/>
                      <a:gd name="T12" fmla="*/ 43200 h 43200"/>
                    </a:gdLst>
                    <a:ahLst/>
                    <a:cxnLst>
                      <a:cxn ang="T6">
                        <a:pos x="T0" y="T1"/>
                      </a:cxn>
                      <a:cxn ang="T7">
                        <a:pos x="T2" y="T3"/>
                      </a:cxn>
                      <a:cxn ang="T8">
                        <a:pos x="T4" y="T5"/>
                      </a:cxn>
                    </a:cxnLst>
                    <a:rect l="T9" t="T10" r="T11" b="T12"/>
                    <a:pathLst>
                      <a:path w="22479" h="43200" fill="none" extrusionOk="0">
                        <a:moveTo>
                          <a:pt x="878" y="0"/>
                        </a:moveTo>
                        <a:cubicBezTo>
                          <a:pt x="12808" y="0"/>
                          <a:pt x="22479" y="9670"/>
                          <a:pt x="22479" y="21600"/>
                        </a:cubicBezTo>
                        <a:cubicBezTo>
                          <a:pt x="22479" y="33529"/>
                          <a:pt x="12808" y="43200"/>
                          <a:pt x="879" y="43200"/>
                        </a:cubicBezTo>
                        <a:cubicBezTo>
                          <a:pt x="585" y="43200"/>
                          <a:pt x="292" y="43194"/>
                          <a:pt x="-1" y="43182"/>
                        </a:cubicBezTo>
                      </a:path>
                      <a:path w="22479" h="43200" stroke="0" extrusionOk="0">
                        <a:moveTo>
                          <a:pt x="878" y="0"/>
                        </a:moveTo>
                        <a:cubicBezTo>
                          <a:pt x="12808" y="0"/>
                          <a:pt x="22479" y="9670"/>
                          <a:pt x="22479" y="21600"/>
                        </a:cubicBezTo>
                        <a:cubicBezTo>
                          <a:pt x="22479" y="33529"/>
                          <a:pt x="12808" y="43200"/>
                          <a:pt x="879" y="43200"/>
                        </a:cubicBezTo>
                        <a:cubicBezTo>
                          <a:pt x="585" y="43200"/>
                          <a:pt x="292" y="43194"/>
                          <a:pt x="-1" y="43182"/>
                        </a:cubicBezTo>
                        <a:lnTo>
                          <a:pt x="879" y="21600"/>
                        </a:lnTo>
                        <a:lnTo>
                          <a:pt x="878" y="0"/>
                        </a:lnTo>
                        <a:close/>
                      </a:path>
                    </a:pathLst>
                  </a:custGeom>
                  <a:solidFill>
                    <a:srgbClr val="FFFFFF">
                      <a:alpha val="50195"/>
                    </a:srgbClr>
                  </a:solidFill>
                  <a:ln w="12700">
                    <a:solidFill>
                      <a:srgbClr val="000000"/>
                    </a:solidFill>
                    <a:round/>
                    <a:headEnd/>
                    <a:tailEnd/>
                  </a:ln>
                </p:spPr>
                <p:txBody>
                  <a:bodyPr/>
                  <a:lstStyle/>
                  <a:p>
                    <a:endParaRPr lang="en-US"/>
                  </a:p>
                </p:txBody>
              </p:sp>
            </p:grpSp>
            <p:grpSp>
              <p:nvGrpSpPr>
                <p:cNvPr id="10859" name="Group 834"/>
                <p:cNvGrpSpPr>
                  <a:grpSpLocks noChangeAspect="1"/>
                </p:cNvGrpSpPr>
                <p:nvPr/>
              </p:nvGrpSpPr>
              <p:grpSpPr bwMode="auto">
                <a:xfrm rot="5400000" flipH="1">
                  <a:off x="2548" y="3347"/>
                  <a:ext cx="118" cy="227"/>
                  <a:chOff x="7863" y="4318"/>
                  <a:chExt cx="740" cy="1417"/>
                </a:xfrm>
              </p:grpSpPr>
              <p:grpSp>
                <p:nvGrpSpPr>
                  <p:cNvPr id="10920" name="Group 835"/>
                  <p:cNvGrpSpPr>
                    <a:grpSpLocks noChangeAspect="1"/>
                  </p:cNvGrpSpPr>
                  <p:nvPr/>
                </p:nvGrpSpPr>
                <p:grpSpPr bwMode="auto">
                  <a:xfrm>
                    <a:off x="7863" y="4941"/>
                    <a:ext cx="664" cy="170"/>
                    <a:chOff x="7863" y="4791"/>
                    <a:chExt cx="664" cy="170"/>
                  </a:xfrm>
                </p:grpSpPr>
                <p:sp>
                  <p:nvSpPr>
                    <p:cNvPr id="10931" name="Line 836"/>
                    <p:cNvSpPr>
                      <a:spLocks noChangeAspect="1" noChangeShapeType="1"/>
                    </p:cNvSpPr>
                    <p:nvPr/>
                  </p:nvSpPr>
                  <p:spPr bwMode="auto">
                    <a:xfrm flipH="1">
                      <a:off x="7863" y="4885"/>
                      <a:ext cx="664" cy="0"/>
                    </a:xfrm>
                    <a:prstGeom prst="line">
                      <a:avLst/>
                    </a:prstGeom>
                    <a:noFill/>
                    <a:ln w="12700">
                      <a:solidFill>
                        <a:srgbClr val="000000"/>
                      </a:solidFill>
                      <a:prstDash val="lgDashDot"/>
                      <a:round/>
                      <a:headEnd/>
                      <a:tailEnd/>
                    </a:ln>
                    <a:extLst>
                      <a:ext uri="{909E8E84-426E-40DD-AFC4-6F175D3DCCD1}">
                        <a14:hiddenFill xmlns:a14="http://schemas.microsoft.com/office/drawing/2010/main">
                          <a:noFill/>
                        </a14:hiddenFill>
                      </a:ext>
                    </a:extLst>
                  </p:spPr>
                  <p:txBody>
                    <a:bodyPr/>
                    <a:lstStyle/>
                    <a:p>
                      <a:endParaRPr lang="en-US"/>
                    </a:p>
                  </p:txBody>
                </p:sp>
                <p:sp>
                  <p:nvSpPr>
                    <p:cNvPr id="10932" name="Line 837"/>
                    <p:cNvSpPr>
                      <a:spLocks noChangeAspect="1" noChangeShapeType="1"/>
                    </p:cNvSpPr>
                    <p:nvPr/>
                  </p:nvSpPr>
                  <p:spPr bwMode="auto">
                    <a:xfrm flipH="1">
                      <a:off x="7976" y="4791"/>
                      <a:ext cx="454" cy="0"/>
                    </a:xfrm>
                    <a:prstGeom prst="line">
                      <a:avLst/>
                    </a:prstGeom>
                    <a:noFill/>
                    <a:ln w="12700">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10933" name="Line 838"/>
                    <p:cNvSpPr>
                      <a:spLocks noChangeAspect="1" noChangeShapeType="1"/>
                    </p:cNvSpPr>
                    <p:nvPr/>
                  </p:nvSpPr>
                  <p:spPr bwMode="auto">
                    <a:xfrm flipH="1">
                      <a:off x="7988" y="4961"/>
                      <a:ext cx="442" cy="0"/>
                    </a:xfrm>
                    <a:prstGeom prst="line">
                      <a:avLst/>
                    </a:prstGeom>
                    <a:noFill/>
                    <a:ln w="12700">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921" name="Group 839"/>
                  <p:cNvGrpSpPr>
                    <a:grpSpLocks noChangeAspect="1"/>
                  </p:cNvGrpSpPr>
                  <p:nvPr/>
                </p:nvGrpSpPr>
                <p:grpSpPr bwMode="auto">
                  <a:xfrm>
                    <a:off x="7969" y="4318"/>
                    <a:ext cx="460" cy="1417"/>
                    <a:chOff x="7969" y="4318"/>
                    <a:chExt cx="460" cy="1134"/>
                  </a:xfrm>
                </p:grpSpPr>
                <p:sp>
                  <p:nvSpPr>
                    <p:cNvPr id="10923" name="Line 840"/>
                    <p:cNvSpPr>
                      <a:spLocks noChangeAspect="1" noChangeShapeType="1"/>
                    </p:cNvSpPr>
                    <p:nvPr/>
                  </p:nvSpPr>
                  <p:spPr bwMode="auto">
                    <a:xfrm>
                      <a:off x="8327" y="4318"/>
                      <a:ext cx="0" cy="1134"/>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24" name="Line 841"/>
                    <p:cNvSpPr>
                      <a:spLocks noChangeAspect="1" noChangeShapeType="1"/>
                    </p:cNvSpPr>
                    <p:nvPr/>
                  </p:nvSpPr>
                  <p:spPr bwMode="auto">
                    <a:xfrm flipH="1">
                      <a:off x="7969" y="4318"/>
                      <a:ext cx="357"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25" name="Line 842"/>
                    <p:cNvSpPr>
                      <a:spLocks noChangeAspect="1" noChangeShapeType="1"/>
                    </p:cNvSpPr>
                    <p:nvPr/>
                  </p:nvSpPr>
                  <p:spPr bwMode="auto">
                    <a:xfrm>
                      <a:off x="7970" y="4318"/>
                      <a:ext cx="0" cy="1134"/>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26" name="Line 843"/>
                    <p:cNvSpPr>
                      <a:spLocks noChangeAspect="1" noChangeShapeType="1"/>
                    </p:cNvSpPr>
                    <p:nvPr/>
                  </p:nvSpPr>
                  <p:spPr bwMode="auto">
                    <a:xfrm>
                      <a:off x="7970" y="5452"/>
                      <a:ext cx="357"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27" name="Line 844"/>
                    <p:cNvSpPr>
                      <a:spLocks noChangeAspect="1" noChangeShapeType="1"/>
                    </p:cNvSpPr>
                    <p:nvPr/>
                  </p:nvSpPr>
                  <p:spPr bwMode="auto">
                    <a:xfrm>
                      <a:off x="8327" y="4318"/>
                      <a:ext cx="0" cy="1134"/>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28" name="Line 845"/>
                    <p:cNvSpPr>
                      <a:spLocks noChangeAspect="1" noChangeShapeType="1"/>
                    </p:cNvSpPr>
                    <p:nvPr/>
                  </p:nvSpPr>
                  <p:spPr bwMode="auto">
                    <a:xfrm>
                      <a:off x="8326" y="4318"/>
                      <a:ext cx="102" cy="10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29" name="Line 846"/>
                    <p:cNvSpPr>
                      <a:spLocks noChangeAspect="1" noChangeShapeType="1"/>
                    </p:cNvSpPr>
                    <p:nvPr/>
                  </p:nvSpPr>
                  <p:spPr bwMode="auto">
                    <a:xfrm flipV="1">
                      <a:off x="8327" y="5344"/>
                      <a:ext cx="102" cy="108"/>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30" name="Line 847"/>
                    <p:cNvSpPr>
                      <a:spLocks noChangeAspect="1" noChangeShapeType="1"/>
                    </p:cNvSpPr>
                    <p:nvPr/>
                  </p:nvSpPr>
                  <p:spPr bwMode="auto">
                    <a:xfrm>
                      <a:off x="8429" y="4420"/>
                      <a:ext cx="0" cy="924"/>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922" name="Arc 848"/>
                  <p:cNvSpPr>
                    <a:spLocks noChangeAspect="1"/>
                  </p:cNvSpPr>
                  <p:nvPr/>
                </p:nvSpPr>
                <p:spPr bwMode="auto">
                  <a:xfrm rot="10800000" flipH="1">
                    <a:off x="8447" y="4887"/>
                    <a:ext cx="156" cy="280"/>
                  </a:xfrm>
                  <a:custGeom>
                    <a:avLst/>
                    <a:gdLst>
                      <a:gd name="T0" fmla="*/ 0 w 22479"/>
                      <a:gd name="T1" fmla="*/ 0 h 43200"/>
                      <a:gd name="T2" fmla="*/ 0 w 22479"/>
                      <a:gd name="T3" fmla="*/ 0 h 43200"/>
                      <a:gd name="T4" fmla="*/ 0 w 22479"/>
                      <a:gd name="T5" fmla="*/ 0 h 43200"/>
                      <a:gd name="T6" fmla="*/ 0 60000 65536"/>
                      <a:gd name="T7" fmla="*/ 0 60000 65536"/>
                      <a:gd name="T8" fmla="*/ 0 60000 65536"/>
                      <a:gd name="T9" fmla="*/ 0 w 22479"/>
                      <a:gd name="T10" fmla="*/ 0 h 43200"/>
                      <a:gd name="T11" fmla="*/ 22479 w 22479"/>
                      <a:gd name="T12" fmla="*/ 43200 h 43200"/>
                    </a:gdLst>
                    <a:ahLst/>
                    <a:cxnLst>
                      <a:cxn ang="T6">
                        <a:pos x="T0" y="T1"/>
                      </a:cxn>
                      <a:cxn ang="T7">
                        <a:pos x="T2" y="T3"/>
                      </a:cxn>
                      <a:cxn ang="T8">
                        <a:pos x="T4" y="T5"/>
                      </a:cxn>
                    </a:cxnLst>
                    <a:rect l="T9" t="T10" r="T11" b="T12"/>
                    <a:pathLst>
                      <a:path w="22479" h="43200" fill="none" extrusionOk="0">
                        <a:moveTo>
                          <a:pt x="878" y="0"/>
                        </a:moveTo>
                        <a:cubicBezTo>
                          <a:pt x="12808" y="0"/>
                          <a:pt x="22479" y="9670"/>
                          <a:pt x="22479" y="21600"/>
                        </a:cubicBezTo>
                        <a:cubicBezTo>
                          <a:pt x="22479" y="33529"/>
                          <a:pt x="12808" y="43200"/>
                          <a:pt x="879" y="43200"/>
                        </a:cubicBezTo>
                        <a:cubicBezTo>
                          <a:pt x="585" y="43200"/>
                          <a:pt x="292" y="43194"/>
                          <a:pt x="-1" y="43182"/>
                        </a:cubicBezTo>
                      </a:path>
                      <a:path w="22479" h="43200" stroke="0" extrusionOk="0">
                        <a:moveTo>
                          <a:pt x="878" y="0"/>
                        </a:moveTo>
                        <a:cubicBezTo>
                          <a:pt x="12808" y="0"/>
                          <a:pt x="22479" y="9670"/>
                          <a:pt x="22479" y="21600"/>
                        </a:cubicBezTo>
                        <a:cubicBezTo>
                          <a:pt x="22479" y="33529"/>
                          <a:pt x="12808" y="43200"/>
                          <a:pt x="879" y="43200"/>
                        </a:cubicBezTo>
                        <a:cubicBezTo>
                          <a:pt x="585" y="43200"/>
                          <a:pt x="292" y="43194"/>
                          <a:pt x="-1" y="43182"/>
                        </a:cubicBezTo>
                        <a:lnTo>
                          <a:pt x="879" y="21600"/>
                        </a:lnTo>
                        <a:lnTo>
                          <a:pt x="878" y="0"/>
                        </a:lnTo>
                        <a:close/>
                      </a:path>
                    </a:pathLst>
                  </a:custGeom>
                  <a:solidFill>
                    <a:srgbClr val="FFFFFF">
                      <a:alpha val="50195"/>
                    </a:srgbClr>
                  </a:solidFill>
                  <a:ln w="12700">
                    <a:solidFill>
                      <a:srgbClr val="000000"/>
                    </a:solidFill>
                    <a:round/>
                    <a:headEnd/>
                    <a:tailEnd/>
                  </a:ln>
                </p:spPr>
                <p:txBody>
                  <a:bodyPr/>
                  <a:lstStyle/>
                  <a:p>
                    <a:endParaRPr lang="en-US"/>
                  </a:p>
                </p:txBody>
              </p:sp>
            </p:grpSp>
            <p:grpSp>
              <p:nvGrpSpPr>
                <p:cNvPr id="10860" name="Group 849"/>
                <p:cNvGrpSpPr>
                  <a:grpSpLocks noChangeAspect="1"/>
                </p:cNvGrpSpPr>
                <p:nvPr/>
              </p:nvGrpSpPr>
              <p:grpSpPr bwMode="auto">
                <a:xfrm rot="5400000">
                  <a:off x="3183" y="3811"/>
                  <a:ext cx="118" cy="227"/>
                  <a:chOff x="7863" y="4318"/>
                  <a:chExt cx="740" cy="1417"/>
                </a:xfrm>
              </p:grpSpPr>
              <p:grpSp>
                <p:nvGrpSpPr>
                  <p:cNvPr id="10906" name="Group 850"/>
                  <p:cNvGrpSpPr>
                    <a:grpSpLocks noChangeAspect="1"/>
                  </p:cNvGrpSpPr>
                  <p:nvPr/>
                </p:nvGrpSpPr>
                <p:grpSpPr bwMode="auto">
                  <a:xfrm>
                    <a:off x="7863" y="4941"/>
                    <a:ext cx="664" cy="170"/>
                    <a:chOff x="7863" y="4791"/>
                    <a:chExt cx="664" cy="170"/>
                  </a:xfrm>
                </p:grpSpPr>
                <p:sp>
                  <p:nvSpPr>
                    <p:cNvPr id="10917" name="Line 851"/>
                    <p:cNvSpPr>
                      <a:spLocks noChangeAspect="1" noChangeShapeType="1"/>
                    </p:cNvSpPr>
                    <p:nvPr/>
                  </p:nvSpPr>
                  <p:spPr bwMode="auto">
                    <a:xfrm flipH="1">
                      <a:off x="7863" y="4885"/>
                      <a:ext cx="664" cy="0"/>
                    </a:xfrm>
                    <a:prstGeom prst="line">
                      <a:avLst/>
                    </a:prstGeom>
                    <a:noFill/>
                    <a:ln w="12700">
                      <a:solidFill>
                        <a:srgbClr val="000000"/>
                      </a:solidFill>
                      <a:prstDash val="lgDashDot"/>
                      <a:round/>
                      <a:headEnd/>
                      <a:tailEnd/>
                    </a:ln>
                    <a:extLst>
                      <a:ext uri="{909E8E84-426E-40DD-AFC4-6F175D3DCCD1}">
                        <a14:hiddenFill xmlns:a14="http://schemas.microsoft.com/office/drawing/2010/main">
                          <a:noFill/>
                        </a14:hiddenFill>
                      </a:ext>
                    </a:extLst>
                  </p:spPr>
                  <p:txBody>
                    <a:bodyPr/>
                    <a:lstStyle/>
                    <a:p>
                      <a:endParaRPr lang="en-US"/>
                    </a:p>
                  </p:txBody>
                </p:sp>
                <p:sp>
                  <p:nvSpPr>
                    <p:cNvPr id="10918" name="Line 852"/>
                    <p:cNvSpPr>
                      <a:spLocks noChangeAspect="1" noChangeShapeType="1"/>
                    </p:cNvSpPr>
                    <p:nvPr/>
                  </p:nvSpPr>
                  <p:spPr bwMode="auto">
                    <a:xfrm flipH="1">
                      <a:off x="7976" y="4791"/>
                      <a:ext cx="454" cy="0"/>
                    </a:xfrm>
                    <a:prstGeom prst="line">
                      <a:avLst/>
                    </a:prstGeom>
                    <a:noFill/>
                    <a:ln w="12700">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10919" name="Line 853"/>
                    <p:cNvSpPr>
                      <a:spLocks noChangeAspect="1" noChangeShapeType="1"/>
                    </p:cNvSpPr>
                    <p:nvPr/>
                  </p:nvSpPr>
                  <p:spPr bwMode="auto">
                    <a:xfrm flipH="1">
                      <a:off x="7988" y="4961"/>
                      <a:ext cx="442" cy="0"/>
                    </a:xfrm>
                    <a:prstGeom prst="line">
                      <a:avLst/>
                    </a:prstGeom>
                    <a:noFill/>
                    <a:ln w="12700">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907" name="Group 854"/>
                  <p:cNvGrpSpPr>
                    <a:grpSpLocks noChangeAspect="1"/>
                  </p:cNvGrpSpPr>
                  <p:nvPr/>
                </p:nvGrpSpPr>
                <p:grpSpPr bwMode="auto">
                  <a:xfrm>
                    <a:off x="7969" y="4318"/>
                    <a:ext cx="460" cy="1417"/>
                    <a:chOff x="7969" y="4318"/>
                    <a:chExt cx="460" cy="1134"/>
                  </a:xfrm>
                </p:grpSpPr>
                <p:sp>
                  <p:nvSpPr>
                    <p:cNvPr id="10909" name="Line 855"/>
                    <p:cNvSpPr>
                      <a:spLocks noChangeAspect="1" noChangeShapeType="1"/>
                    </p:cNvSpPr>
                    <p:nvPr/>
                  </p:nvSpPr>
                  <p:spPr bwMode="auto">
                    <a:xfrm>
                      <a:off x="8327" y="4318"/>
                      <a:ext cx="0" cy="1134"/>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10" name="Line 856"/>
                    <p:cNvSpPr>
                      <a:spLocks noChangeAspect="1" noChangeShapeType="1"/>
                    </p:cNvSpPr>
                    <p:nvPr/>
                  </p:nvSpPr>
                  <p:spPr bwMode="auto">
                    <a:xfrm flipH="1">
                      <a:off x="7969" y="4318"/>
                      <a:ext cx="357"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11" name="Line 857"/>
                    <p:cNvSpPr>
                      <a:spLocks noChangeAspect="1" noChangeShapeType="1"/>
                    </p:cNvSpPr>
                    <p:nvPr/>
                  </p:nvSpPr>
                  <p:spPr bwMode="auto">
                    <a:xfrm>
                      <a:off x="7970" y="4318"/>
                      <a:ext cx="0" cy="1134"/>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12" name="Line 858"/>
                    <p:cNvSpPr>
                      <a:spLocks noChangeAspect="1" noChangeShapeType="1"/>
                    </p:cNvSpPr>
                    <p:nvPr/>
                  </p:nvSpPr>
                  <p:spPr bwMode="auto">
                    <a:xfrm>
                      <a:off x="7970" y="5452"/>
                      <a:ext cx="357"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13" name="Line 859"/>
                    <p:cNvSpPr>
                      <a:spLocks noChangeAspect="1" noChangeShapeType="1"/>
                    </p:cNvSpPr>
                    <p:nvPr/>
                  </p:nvSpPr>
                  <p:spPr bwMode="auto">
                    <a:xfrm>
                      <a:off x="8327" y="4318"/>
                      <a:ext cx="0" cy="1134"/>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14" name="Line 860"/>
                    <p:cNvSpPr>
                      <a:spLocks noChangeAspect="1" noChangeShapeType="1"/>
                    </p:cNvSpPr>
                    <p:nvPr/>
                  </p:nvSpPr>
                  <p:spPr bwMode="auto">
                    <a:xfrm>
                      <a:off x="8326" y="4318"/>
                      <a:ext cx="102" cy="10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15" name="Line 861"/>
                    <p:cNvSpPr>
                      <a:spLocks noChangeAspect="1" noChangeShapeType="1"/>
                    </p:cNvSpPr>
                    <p:nvPr/>
                  </p:nvSpPr>
                  <p:spPr bwMode="auto">
                    <a:xfrm flipV="1">
                      <a:off x="8327" y="5344"/>
                      <a:ext cx="102" cy="108"/>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16" name="Line 862"/>
                    <p:cNvSpPr>
                      <a:spLocks noChangeAspect="1" noChangeShapeType="1"/>
                    </p:cNvSpPr>
                    <p:nvPr/>
                  </p:nvSpPr>
                  <p:spPr bwMode="auto">
                    <a:xfrm>
                      <a:off x="8429" y="4420"/>
                      <a:ext cx="0" cy="924"/>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908" name="Arc 863"/>
                  <p:cNvSpPr>
                    <a:spLocks noChangeAspect="1"/>
                  </p:cNvSpPr>
                  <p:nvPr/>
                </p:nvSpPr>
                <p:spPr bwMode="auto">
                  <a:xfrm rot="10800000" flipH="1">
                    <a:off x="8447" y="4887"/>
                    <a:ext cx="156" cy="280"/>
                  </a:xfrm>
                  <a:custGeom>
                    <a:avLst/>
                    <a:gdLst>
                      <a:gd name="T0" fmla="*/ 0 w 22479"/>
                      <a:gd name="T1" fmla="*/ 0 h 43200"/>
                      <a:gd name="T2" fmla="*/ 0 w 22479"/>
                      <a:gd name="T3" fmla="*/ 0 h 43200"/>
                      <a:gd name="T4" fmla="*/ 0 w 22479"/>
                      <a:gd name="T5" fmla="*/ 0 h 43200"/>
                      <a:gd name="T6" fmla="*/ 0 60000 65536"/>
                      <a:gd name="T7" fmla="*/ 0 60000 65536"/>
                      <a:gd name="T8" fmla="*/ 0 60000 65536"/>
                      <a:gd name="T9" fmla="*/ 0 w 22479"/>
                      <a:gd name="T10" fmla="*/ 0 h 43200"/>
                      <a:gd name="T11" fmla="*/ 22479 w 22479"/>
                      <a:gd name="T12" fmla="*/ 43200 h 43200"/>
                    </a:gdLst>
                    <a:ahLst/>
                    <a:cxnLst>
                      <a:cxn ang="T6">
                        <a:pos x="T0" y="T1"/>
                      </a:cxn>
                      <a:cxn ang="T7">
                        <a:pos x="T2" y="T3"/>
                      </a:cxn>
                      <a:cxn ang="T8">
                        <a:pos x="T4" y="T5"/>
                      </a:cxn>
                    </a:cxnLst>
                    <a:rect l="T9" t="T10" r="T11" b="T12"/>
                    <a:pathLst>
                      <a:path w="22479" h="43200" fill="none" extrusionOk="0">
                        <a:moveTo>
                          <a:pt x="878" y="0"/>
                        </a:moveTo>
                        <a:cubicBezTo>
                          <a:pt x="12808" y="0"/>
                          <a:pt x="22479" y="9670"/>
                          <a:pt x="22479" y="21600"/>
                        </a:cubicBezTo>
                        <a:cubicBezTo>
                          <a:pt x="22479" y="33529"/>
                          <a:pt x="12808" y="43200"/>
                          <a:pt x="879" y="43200"/>
                        </a:cubicBezTo>
                        <a:cubicBezTo>
                          <a:pt x="585" y="43200"/>
                          <a:pt x="292" y="43194"/>
                          <a:pt x="-1" y="43182"/>
                        </a:cubicBezTo>
                      </a:path>
                      <a:path w="22479" h="43200" stroke="0" extrusionOk="0">
                        <a:moveTo>
                          <a:pt x="878" y="0"/>
                        </a:moveTo>
                        <a:cubicBezTo>
                          <a:pt x="12808" y="0"/>
                          <a:pt x="22479" y="9670"/>
                          <a:pt x="22479" y="21600"/>
                        </a:cubicBezTo>
                        <a:cubicBezTo>
                          <a:pt x="22479" y="33529"/>
                          <a:pt x="12808" y="43200"/>
                          <a:pt x="879" y="43200"/>
                        </a:cubicBezTo>
                        <a:cubicBezTo>
                          <a:pt x="585" y="43200"/>
                          <a:pt x="292" y="43194"/>
                          <a:pt x="-1" y="43182"/>
                        </a:cubicBezTo>
                        <a:lnTo>
                          <a:pt x="879" y="21600"/>
                        </a:lnTo>
                        <a:lnTo>
                          <a:pt x="878" y="0"/>
                        </a:lnTo>
                        <a:close/>
                      </a:path>
                    </a:pathLst>
                  </a:custGeom>
                  <a:solidFill>
                    <a:srgbClr val="FFFFFF">
                      <a:alpha val="50195"/>
                    </a:srgbClr>
                  </a:solidFill>
                  <a:ln w="12700">
                    <a:solidFill>
                      <a:srgbClr val="000000"/>
                    </a:solidFill>
                    <a:round/>
                    <a:headEnd/>
                    <a:tailEnd/>
                  </a:ln>
                </p:spPr>
                <p:txBody>
                  <a:bodyPr/>
                  <a:lstStyle/>
                  <a:p>
                    <a:endParaRPr lang="en-US"/>
                  </a:p>
                </p:txBody>
              </p:sp>
            </p:grpSp>
            <p:grpSp>
              <p:nvGrpSpPr>
                <p:cNvPr id="10861" name="Group 864"/>
                <p:cNvGrpSpPr>
                  <a:grpSpLocks noChangeAspect="1"/>
                </p:cNvGrpSpPr>
                <p:nvPr/>
              </p:nvGrpSpPr>
              <p:grpSpPr bwMode="auto">
                <a:xfrm rot="5400000" flipH="1">
                  <a:off x="3182" y="3348"/>
                  <a:ext cx="119" cy="227"/>
                  <a:chOff x="7863" y="4318"/>
                  <a:chExt cx="740" cy="1417"/>
                </a:xfrm>
              </p:grpSpPr>
              <p:grpSp>
                <p:nvGrpSpPr>
                  <p:cNvPr id="10892" name="Group 865"/>
                  <p:cNvGrpSpPr>
                    <a:grpSpLocks noChangeAspect="1"/>
                  </p:cNvGrpSpPr>
                  <p:nvPr/>
                </p:nvGrpSpPr>
                <p:grpSpPr bwMode="auto">
                  <a:xfrm>
                    <a:off x="7863" y="4941"/>
                    <a:ext cx="664" cy="170"/>
                    <a:chOff x="7863" y="4791"/>
                    <a:chExt cx="664" cy="170"/>
                  </a:xfrm>
                </p:grpSpPr>
                <p:sp>
                  <p:nvSpPr>
                    <p:cNvPr id="10903" name="Line 866"/>
                    <p:cNvSpPr>
                      <a:spLocks noChangeAspect="1" noChangeShapeType="1"/>
                    </p:cNvSpPr>
                    <p:nvPr/>
                  </p:nvSpPr>
                  <p:spPr bwMode="auto">
                    <a:xfrm flipH="1">
                      <a:off x="7863" y="4885"/>
                      <a:ext cx="664" cy="0"/>
                    </a:xfrm>
                    <a:prstGeom prst="line">
                      <a:avLst/>
                    </a:prstGeom>
                    <a:noFill/>
                    <a:ln w="12700">
                      <a:solidFill>
                        <a:srgbClr val="000000"/>
                      </a:solidFill>
                      <a:prstDash val="lgDashDot"/>
                      <a:round/>
                      <a:headEnd/>
                      <a:tailEnd/>
                    </a:ln>
                    <a:extLst>
                      <a:ext uri="{909E8E84-426E-40DD-AFC4-6F175D3DCCD1}">
                        <a14:hiddenFill xmlns:a14="http://schemas.microsoft.com/office/drawing/2010/main">
                          <a:noFill/>
                        </a14:hiddenFill>
                      </a:ext>
                    </a:extLst>
                  </p:spPr>
                  <p:txBody>
                    <a:bodyPr/>
                    <a:lstStyle/>
                    <a:p>
                      <a:endParaRPr lang="en-US"/>
                    </a:p>
                  </p:txBody>
                </p:sp>
                <p:sp>
                  <p:nvSpPr>
                    <p:cNvPr id="10904" name="Line 867"/>
                    <p:cNvSpPr>
                      <a:spLocks noChangeAspect="1" noChangeShapeType="1"/>
                    </p:cNvSpPr>
                    <p:nvPr/>
                  </p:nvSpPr>
                  <p:spPr bwMode="auto">
                    <a:xfrm flipH="1">
                      <a:off x="7976" y="4791"/>
                      <a:ext cx="454" cy="0"/>
                    </a:xfrm>
                    <a:prstGeom prst="line">
                      <a:avLst/>
                    </a:prstGeom>
                    <a:noFill/>
                    <a:ln w="12700">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10905" name="Line 868"/>
                    <p:cNvSpPr>
                      <a:spLocks noChangeAspect="1" noChangeShapeType="1"/>
                    </p:cNvSpPr>
                    <p:nvPr/>
                  </p:nvSpPr>
                  <p:spPr bwMode="auto">
                    <a:xfrm flipH="1">
                      <a:off x="7988" y="4961"/>
                      <a:ext cx="442" cy="0"/>
                    </a:xfrm>
                    <a:prstGeom prst="line">
                      <a:avLst/>
                    </a:prstGeom>
                    <a:noFill/>
                    <a:ln w="12700">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893" name="Group 869"/>
                  <p:cNvGrpSpPr>
                    <a:grpSpLocks noChangeAspect="1"/>
                  </p:cNvGrpSpPr>
                  <p:nvPr/>
                </p:nvGrpSpPr>
                <p:grpSpPr bwMode="auto">
                  <a:xfrm>
                    <a:off x="7969" y="4318"/>
                    <a:ext cx="460" cy="1417"/>
                    <a:chOff x="7969" y="4318"/>
                    <a:chExt cx="460" cy="1134"/>
                  </a:xfrm>
                </p:grpSpPr>
                <p:sp>
                  <p:nvSpPr>
                    <p:cNvPr id="10895" name="Line 870"/>
                    <p:cNvSpPr>
                      <a:spLocks noChangeAspect="1" noChangeShapeType="1"/>
                    </p:cNvSpPr>
                    <p:nvPr/>
                  </p:nvSpPr>
                  <p:spPr bwMode="auto">
                    <a:xfrm>
                      <a:off x="8327" y="4318"/>
                      <a:ext cx="0" cy="1134"/>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96" name="Line 871"/>
                    <p:cNvSpPr>
                      <a:spLocks noChangeAspect="1" noChangeShapeType="1"/>
                    </p:cNvSpPr>
                    <p:nvPr/>
                  </p:nvSpPr>
                  <p:spPr bwMode="auto">
                    <a:xfrm flipH="1">
                      <a:off x="7969" y="4318"/>
                      <a:ext cx="357"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97" name="Line 872"/>
                    <p:cNvSpPr>
                      <a:spLocks noChangeAspect="1" noChangeShapeType="1"/>
                    </p:cNvSpPr>
                    <p:nvPr/>
                  </p:nvSpPr>
                  <p:spPr bwMode="auto">
                    <a:xfrm>
                      <a:off x="7970" y="4318"/>
                      <a:ext cx="0" cy="1134"/>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98" name="Line 873"/>
                    <p:cNvSpPr>
                      <a:spLocks noChangeAspect="1" noChangeShapeType="1"/>
                    </p:cNvSpPr>
                    <p:nvPr/>
                  </p:nvSpPr>
                  <p:spPr bwMode="auto">
                    <a:xfrm>
                      <a:off x="7970" y="5452"/>
                      <a:ext cx="357"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99" name="Line 874"/>
                    <p:cNvSpPr>
                      <a:spLocks noChangeAspect="1" noChangeShapeType="1"/>
                    </p:cNvSpPr>
                    <p:nvPr/>
                  </p:nvSpPr>
                  <p:spPr bwMode="auto">
                    <a:xfrm>
                      <a:off x="8327" y="4318"/>
                      <a:ext cx="0" cy="1134"/>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00" name="Line 875"/>
                    <p:cNvSpPr>
                      <a:spLocks noChangeAspect="1" noChangeShapeType="1"/>
                    </p:cNvSpPr>
                    <p:nvPr/>
                  </p:nvSpPr>
                  <p:spPr bwMode="auto">
                    <a:xfrm>
                      <a:off x="8326" y="4318"/>
                      <a:ext cx="102" cy="10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01" name="Line 876"/>
                    <p:cNvSpPr>
                      <a:spLocks noChangeAspect="1" noChangeShapeType="1"/>
                    </p:cNvSpPr>
                    <p:nvPr/>
                  </p:nvSpPr>
                  <p:spPr bwMode="auto">
                    <a:xfrm flipV="1">
                      <a:off x="8327" y="5344"/>
                      <a:ext cx="102" cy="108"/>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02" name="Line 877"/>
                    <p:cNvSpPr>
                      <a:spLocks noChangeAspect="1" noChangeShapeType="1"/>
                    </p:cNvSpPr>
                    <p:nvPr/>
                  </p:nvSpPr>
                  <p:spPr bwMode="auto">
                    <a:xfrm>
                      <a:off x="8429" y="4420"/>
                      <a:ext cx="0" cy="924"/>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894" name="Arc 878"/>
                  <p:cNvSpPr>
                    <a:spLocks noChangeAspect="1"/>
                  </p:cNvSpPr>
                  <p:nvPr/>
                </p:nvSpPr>
                <p:spPr bwMode="auto">
                  <a:xfrm rot="10800000" flipH="1">
                    <a:off x="8447" y="4887"/>
                    <a:ext cx="156" cy="280"/>
                  </a:xfrm>
                  <a:custGeom>
                    <a:avLst/>
                    <a:gdLst>
                      <a:gd name="T0" fmla="*/ 0 w 22479"/>
                      <a:gd name="T1" fmla="*/ 0 h 43200"/>
                      <a:gd name="T2" fmla="*/ 0 w 22479"/>
                      <a:gd name="T3" fmla="*/ 0 h 43200"/>
                      <a:gd name="T4" fmla="*/ 0 w 22479"/>
                      <a:gd name="T5" fmla="*/ 0 h 43200"/>
                      <a:gd name="T6" fmla="*/ 0 60000 65536"/>
                      <a:gd name="T7" fmla="*/ 0 60000 65536"/>
                      <a:gd name="T8" fmla="*/ 0 60000 65536"/>
                      <a:gd name="T9" fmla="*/ 0 w 22479"/>
                      <a:gd name="T10" fmla="*/ 0 h 43200"/>
                      <a:gd name="T11" fmla="*/ 22479 w 22479"/>
                      <a:gd name="T12" fmla="*/ 43200 h 43200"/>
                    </a:gdLst>
                    <a:ahLst/>
                    <a:cxnLst>
                      <a:cxn ang="T6">
                        <a:pos x="T0" y="T1"/>
                      </a:cxn>
                      <a:cxn ang="T7">
                        <a:pos x="T2" y="T3"/>
                      </a:cxn>
                      <a:cxn ang="T8">
                        <a:pos x="T4" y="T5"/>
                      </a:cxn>
                    </a:cxnLst>
                    <a:rect l="T9" t="T10" r="T11" b="T12"/>
                    <a:pathLst>
                      <a:path w="22479" h="43200" fill="none" extrusionOk="0">
                        <a:moveTo>
                          <a:pt x="878" y="0"/>
                        </a:moveTo>
                        <a:cubicBezTo>
                          <a:pt x="12808" y="0"/>
                          <a:pt x="22479" y="9670"/>
                          <a:pt x="22479" y="21600"/>
                        </a:cubicBezTo>
                        <a:cubicBezTo>
                          <a:pt x="22479" y="33529"/>
                          <a:pt x="12808" y="43200"/>
                          <a:pt x="879" y="43200"/>
                        </a:cubicBezTo>
                        <a:cubicBezTo>
                          <a:pt x="585" y="43200"/>
                          <a:pt x="292" y="43194"/>
                          <a:pt x="-1" y="43182"/>
                        </a:cubicBezTo>
                      </a:path>
                      <a:path w="22479" h="43200" stroke="0" extrusionOk="0">
                        <a:moveTo>
                          <a:pt x="878" y="0"/>
                        </a:moveTo>
                        <a:cubicBezTo>
                          <a:pt x="12808" y="0"/>
                          <a:pt x="22479" y="9670"/>
                          <a:pt x="22479" y="21600"/>
                        </a:cubicBezTo>
                        <a:cubicBezTo>
                          <a:pt x="22479" y="33529"/>
                          <a:pt x="12808" y="43200"/>
                          <a:pt x="879" y="43200"/>
                        </a:cubicBezTo>
                        <a:cubicBezTo>
                          <a:pt x="585" y="43200"/>
                          <a:pt x="292" y="43194"/>
                          <a:pt x="-1" y="43182"/>
                        </a:cubicBezTo>
                        <a:lnTo>
                          <a:pt x="879" y="21600"/>
                        </a:lnTo>
                        <a:lnTo>
                          <a:pt x="878" y="0"/>
                        </a:lnTo>
                        <a:close/>
                      </a:path>
                    </a:pathLst>
                  </a:custGeom>
                  <a:solidFill>
                    <a:srgbClr val="FFFFFF">
                      <a:alpha val="50195"/>
                    </a:srgbClr>
                  </a:solidFill>
                  <a:ln w="12700">
                    <a:solidFill>
                      <a:srgbClr val="000000"/>
                    </a:solidFill>
                    <a:round/>
                    <a:headEnd/>
                    <a:tailEnd/>
                  </a:ln>
                </p:spPr>
                <p:txBody>
                  <a:bodyPr/>
                  <a:lstStyle/>
                  <a:p>
                    <a:endParaRPr lang="en-US"/>
                  </a:p>
                </p:txBody>
              </p:sp>
            </p:grpSp>
            <p:sp>
              <p:nvSpPr>
                <p:cNvPr id="10862" name="Rectangle 879"/>
                <p:cNvSpPr>
                  <a:spLocks noChangeAspect="1" noChangeArrowheads="1"/>
                </p:cNvSpPr>
                <p:nvPr/>
              </p:nvSpPr>
              <p:spPr bwMode="auto">
                <a:xfrm rot="5400000">
                  <a:off x="2742" y="3236"/>
                  <a:ext cx="363" cy="911"/>
                </a:xfrm>
                <a:prstGeom prst="rect">
                  <a:avLst/>
                </a:prstGeom>
                <a:solidFill>
                  <a:srgbClr val="FFFFFF">
                    <a:alpha val="50195"/>
                  </a:srgbClr>
                </a:solidFill>
                <a:ln w="1270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IN" altLang="en-US"/>
                </a:p>
              </p:txBody>
            </p:sp>
            <p:sp>
              <p:nvSpPr>
                <p:cNvPr id="10863" name="Line 880"/>
                <p:cNvSpPr>
                  <a:spLocks noChangeAspect="1" noChangeShapeType="1"/>
                </p:cNvSpPr>
                <p:nvPr/>
              </p:nvSpPr>
              <p:spPr bwMode="auto">
                <a:xfrm rot="5400000" flipH="1">
                  <a:off x="2436" y="3695"/>
                  <a:ext cx="363"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64" name="Rectangle 881"/>
                <p:cNvSpPr>
                  <a:spLocks noChangeAspect="1" noChangeArrowheads="1"/>
                </p:cNvSpPr>
                <p:nvPr/>
              </p:nvSpPr>
              <p:spPr bwMode="auto">
                <a:xfrm flipH="1">
                  <a:off x="2746" y="3874"/>
                  <a:ext cx="363" cy="45"/>
                </a:xfrm>
                <a:prstGeom prst="rect">
                  <a:avLst/>
                </a:prstGeom>
                <a:solidFill>
                  <a:srgbClr val="FFFFFF">
                    <a:alpha val="50195"/>
                  </a:srgbClr>
                </a:solidFill>
                <a:ln w="1270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IN" altLang="en-US"/>
                </a:p>
              </p:txBody>
            </p:sp>
            <p:sp>
              <p:nvSpPr>
                <p:cNvPr id="10865" name="Rectangle 882"/>
                <p:cNvSpPr>
                  <a:spLocks noChangeAspect="1" noChangeArrowheads="1"/>
                </p:cNvSpPr>
                <p:nvPr/>
              </p:nvSpPr>
              <p:spPr bwMode="auto">
                <a:xfrm flipH="1">
                  <a:off x="2747" y="3466"/>
                  <a:ext cx="363" cy="45"/>
                </a:xfrm>
                <a:prstGeom prst="rect">
                  <a:avLst/>
                </a:prstGeom>
                <a:solidFill>
                  <a:srgbClr val="FFFFFF">
                    <a:alpha val="50195"/>
                  </a:srgbClr>
                </a:solidFill>
                <a:ln w="1270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IN" altLang="en-US"/>
                </a:p>
              </p:txBody>
            </p:sp>
            <p:sp>
              <p:nvSpPr>
                <p:cNvPr id="10866" name="Line 883"/>
                <p:cNvSpPr>
                  <a:spLocks noChangeAspect="1" noChangeShapeType="1"/>
                </p:cNvSpPr>
                <p:nvPr/>
              </p:nvSpPr>
              <p:spPr bwMode="auto">
                <a:xfrm rot="5400000" flipH="1">
                  <a:off x="2411" y="3692"/>
                  <a:ext cx="363"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67" name="Line 884"/>
                <p:cNvSpPr>
                  <a:spLocks noChangeAspect="1" noChangeShapeType="1"/>
                </p:cNvSpPr>
                <p:nvPr/>
              </p:nvSpPr>
              <p:spPr bwMode="auto">
                <a:xfrm rot="5400000" flipH="1">
                  <a:off x="3073" y="3695"/>
                  <a:ext cx="363"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68" name="Line 885"/>
                <p:cNvSpPr>
                  <a:spLocks noChangeAspect="1" noChangeShapeType="1"/>
                </p:cNvSpPr>
                <p:nvPr/>
              </p:nvSpPr>
              <p:spPr bwMode="auto">
                <a:xfrm rot="5400000" flipH="1">
                  <a:off x="3048" y="3692"/>
                  <a:ext cx="363"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0869" name="Group 886"/>
                <p:cNvGrpSpPr>
                  <a:grpSpLocks noChangeAspect="1"/>
                </p:cNvGrpSpPr>
                <p:nvPr/>
              </p:nvGrpSpPr>
              <p:grpSpPr bwMode="auto">
                <a:xfrm>
                  <a:off x="2504" y="3524"/>
                  <a:ext cx="838" cy="344"/>
                  <a:chOff x="3873" y="2344"/>
                  <a:chExt cx="5234" cy="2155"/>
                </a:xfrm>
              </p:grpSpPr>
              <p:grpSp>
                <p:nvGrpSpPr>
                  <p:cNvPr id="10871" name="Group 887"/>
                  <p:cNvGrpSpPr>
                    <a:grpSpLocks noChangeAspect="1"/>
                  </p:cNvGrpSpPr>
                  <p:nvPr/>
                </p:nvGrpSpPr>
                <p:grpSpPr bwMode="auto">
                  <a:xfrm>
                    <a:off x="3873" y="2371"/>
                    <a:ext cx="1247" cy="1984"/>
                    <a:chOff x="3656" y="2016"/>
                    <a:chExt cx="1247" cy="1984"/>
                  </a:xfrm>
                </p:grpSpPr>
                <p:sp>
                  <p:nvSpPr>
                    <p:cNvPr id="10890" name="Rectangle 888"/>
                    <p:cNvSpPr>
                      <a:spLocks noChangeAspect="1" noChangeArrowheads="1"/>
                    </p:cNvSpPr>
                    <p:nvPr/>
                  </p:nvSpPr>
                  <p:spPr bwMode="auto">
                    <a:xfrm rot="-5400000">
                      <a:off x="3288" y="2384"/>
                      <a:ext cx="1984" cy="1247"/>
                    </a:xfrm>
                    <a:prstGeom prst="rect">
                      <a:avLst/>
                    </a:prstGeom>
                    <a:noFill/>
                    <a:ln w="6350">
                      <a:solidFill>
                        <a:srgbClr val="000000"/>
                      </a:solidFill>
                      <a:prstDash val="dash"/>
                      <a:miter lim="800000"/>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IN" altLang="en-US"/>
                    </a:p>
                  </p:txBody>
                </p:sp>
                <p:sp>
                  <p:nvSpPr>
                    <p:cNvPr id="10891" name="Line 889"/>
                    <p:cNvSpPr>
                      <a:spLocks noChangeAspect="1" noChangeShapeType="1"/>
                    </p:cNvSpPr>
                    <p:nvPr/>
                  </p:nvSpPr>
                  <p:spPr bwMode="auto">
                    <a:xfrm flipV="1">
                      <a:off x="4267" y="2016"/>
                      <a:ext cx="0" cy="1984"/>
                    </a:xfrm>
                    <a:prstGeom prst="line">
                      <a:avLst/>
                    </a:prstGeom>
                    <a:noFill/>
                    <a:ln w="6350">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872" name="Group 890"/>
                  <p:cNvGrpSpPr>
                    <a:grpSpLocks noChangeAspect="1"/>
                  </p:cNvGrpSpPr>
                  <p:nvPr/>
                </p:nvGrpSpPr>
                <p:grpSpPr bwMode="auto">
                  <a:xfrm>
                    <a:off x="5138" y="2344"/>
                    <a:ext cx="2268" cy="2155"/>
                    <a:chOff x="10487" y="2148"/>
                    <a:chExt cx="2268" cy="2155"/>
                  </a:xfrm>
                </p:grpSpPr>
                <p:grpSp>
                  <p:nvGrpSpPr>
                    <p:cNvPr id="10880" name="Group 891"/>
                    <p:cNvGrpSpPr>
                      <a:grpSpLocks noChangeAspect="1"/>
                    </p:cNvGrpSpPr>
                    <p:nvPr/>
                  </p:nvGrpSpPr>
                  <p:grpSpPr bwMode="auto">
                    <a:xfrm>
                      <a:off x="10487" y="2149"/>
                      <a:ext cx="2268" cy="2154"/>
                      <a:chOff x="9890" y="2443"/>
                      <a:chExt cx="2268" cy="2154"/>
                    </a:xfrm>
                  </p:grpSpPr>
                  <p:sp>
                    <p:nvSpPr>
                      <p:cNvPr id="10887" name="Rectangle 892"/>
                      <p:cNvSpPr>
                        <a:spLocks noChangeAspect="1" noChangeArrowheads="1"/>
                      </p:cNvSpPr>
                      <p:nvPr/>
                    </p:nvSpPr>
                    <p:spPr bwMode="auto">
                      <a:xfrm>
                        <a:off x="9890" y="2443"/>
                        <a:ext cx="2268" cy="2154"/>
                      </a:xfrm>
                      <a:prstGeom prst="rect">
                        <a:avLst/>
                      </a:prstGeom>
                      <a:solidFill>
                        <a:srgbClr val="FFFFFF">
                          <a:alpha val="50195"/>
                        </a:srgbClr>
                      </a:solidFill>
                      <a:ln w="6350">
                        <a:solidFill>
                          <a:srgbClr val="000000"/>
                        </a:solidFill>
                        <a:prstDash val="dash"/>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IN" altLang="en-US"/>
                      </a:p>
                    </p:txBody>
                  </p:sp>
                  <p:sp>
                    <p:nvSpPr>
                      <p:cNvPr id="10888" name="Line 893"/>
                      <p:cNvSpPr>
                        <a:spLocks noChangeAspect="1" noChangeShapeType="1"/>
                      </p:cNvSpPr>
                      <p:nvPr/>
                    </p:nvSpPr>
                    <p:spPr bwMode="auto">
                      <a:xfrm>
                        <a:off x="11968" y="2460"/>
                        <a:ext cx="0" cy="2137"/>
                      </a:xfrm>
                      <a:prstGeom prst="line">
                        <a:avLst/>
                      </a:prstGeom>
                      <a:noFill/>
                      <a:ln w="6350">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10889" name="Line 894"/>
                      <p:cNvSpPr>
                        <a:spLocks noChangeAspect="1" noChangeShapeType="1"/>
                      </p:cNvSpPr>
                      <p:nvPr/>
                    </p:nvSpPr>
                    <p:spPr bwMode="auto">
                      <a:xfrm>
                        <a:off x="12081" y="2460"/>
                        <a:ext cx="0" cy="2137"/>
                      </a:xfrm>
                      <a:prstGeom prst="line">
                        <a:avLst/>
                      </a:prstGeom>
                      <a:noFill/>
                      <a:ln w="6350">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881" name="Line 895"/>
                    <p:cNvSpPr>
                      <a:spLocks noChangeAspect="1" noChangeShapeType="1"/>
                    </p:cNvSpPr>
                    <p:nvPr/>
                  </p:nvSpPr>
                  <p:spPr bwMode="auto">
                    <a:xfrm flipV="1">
                      <a:off x="10776" y="2166"/>
                      <a:ext cx="0" cy="2137"/>
                    </a:xfrm>
                    <a:prstGeom prst="line">
                      <a:avLst/>
                    </a:prstGeom>
                    <a:noFill/>
                    <a:ln w="6350">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10882" name="Line 896"/>
                    <p:cNvSpPr>
                      <a:spLocks noChangeAspect="1" noChangeShapeType="1"/>
                    </p:cNvSpPr>
                    <p:nvPr/>
                  </p:nvSpPr>
                  <p:spPr bwMode="auto">
                    <a:xfrm flipV="1">
                      <a:off x="11054" y="2479"/>
                      <a:ext cx="0" cy="1538"/>
                    </a:xfrm>
                    <a:prstGeom prst="line">
                      <a:avLst/>
                    </a:prstGeom>
                    <a:noFill/>
                    <a:ln w="6350">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10883" name="Line 897"/>
                    <p:cNvSpPr>
                      <a:spLocks noChangeAspect="1" noChangeShapeType="1"/>
                    </p:cNvSpPr>
                    <p:nvPr/>
                  </p:nvSpPr>
                  <p:spPr bwMode="auto">
                    <a:xfrm flipV="1">
                      <a:off x="11742" y="2479"/>
                      <a:ext cx="0" cy="1538"/>
                    </a:xfrm>
                    <a:prstGeom prst="line">
                      <a:avLst/>
                    </a:prstGeom>
                    <a:noFill/>
                    <a:ln w="6350">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10884" name="Line 898"/>
                    <p:cNvSpPr>
                      <a:spLocks noChangeAspect="1" noChangeShapeType="1"/>
                    </p:cNvSpPr>
                    <p:nvPr/>
                  </p:nvSpPr>
                  <p:spPr bwMode="auto">
                    <a:xfrm rot="16200000" flipV="1">
                      <a:off x="11643" y="3187"/>
                      <a:ext cx="0" cy="1647"/>
                    </a:xfrm>
                    <a:prstGeom prst="line">
                      <a:avLst/>
                    </a:prstGeom>
                    <a:noFill/>
                    <a:ln w="6350">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10885" name="Line 899"/>
                    <p:cNvSpPr>
                      <a:spLocks noChangeAspect="1" noChangeShapeType="1"/>
                    </p:cNvSpPr>
                    <p:nvPr/>
                  </p:nvSpPr>
                  <p:spPr bwMode="auto">
                    <a:xfrm rot="16200000" flipV="1">
                      <a:off x="11627" y="1593"/>
                      <a:ext cx="0" cy="1693"/>
                    </a:xfrm>
                    <a:prstGeom prst="line">
                      <a:avLst/>
                    </a:prstGeom>
                    <a:noFill/>
                    <a:ln w="6350">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10886" name="Line 900"/>
                    <p:cNvSpPr>
                      <a:spLocks noChangeAspect="1" noChangeShapeType="1"/>
                    </p:cNvSpPr>
                    <p:nvPr/>
                  </p:nvSpPr>
                  <p:spPr bwMode="auto">
                    <a:xfrm flipV="1">
                      <a:off x="12466" y="2148"/>
                      <a:ext cx="0" cy="2155"/>
                    </a:xfrm>
                    <a:prstGeom prst="line">
                      <a:avLst/>
                    </a:prstGeom>
                    <a:noFill/>
                    <a:ln w="6350">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873" name="Group 901"/>
                  <p:cNvGrpSpPr>
                    <a:grpSpLocks noChangeAspect="1"/>
                  </p:cNvGrpSpPr>
                  <p:nvPr/>
                </p:nvGrpSpPr>
                <p:grpSpPr bwMode="auto">
                  <a:xfrm>
                    <a:off x="7406" y="2424"/>
                    <a:ext cx="1701" cy="2014"/>
                    <a:chOff x="10270" y="2155"/>
                    <a:chExt cx="1701" cy="2014"/>
                  </a:xfrm>
                </p:grpSpPr>
                <p:sp>
                  <p:nvSpPr>
                    <p:cNvPr id="10874" name="Line 902"/>
                    <p:cNvSpPr>
                      <a:spLocks noChangeAspect="1" noChangeShapeType="1"/>
                    </p:cNvSpPr>
                    <p:nvPr/>
                  </p:nvSpPr>
                  <p:spPr bwMode="auto">
                    <a:xfrm flipH="1">
                      <a:off x="10270" y="2155"/>
                      <a:ext cx="1701" cy="0"/>
                    </a:xfrm>
                    <a:prstGeom prst="line">
                      <a:avLst/>
                    </a:prstGeom>
                    <a:noFill/>
                    <a:ln w="6350">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10875" name="Line 903"/>
                    <p:cNvSpPr>
                      <a:spLocks noChangeAspect="1" noChangeShapeType="1"/>
                    </p:cNvSpPr>
                    <p:nvPr/>
                  </p:nvSpPr>
                  <p:spPr bwMode="auto">
                    <a:xfrm flipH="1">
                      <a:off x="10270" y="4169"/>
                      <a:ext cx="1701" cy="0"/>
                    </a:xfrm>
                    <a:prstGeom prst="line">
                      <a:avLst/>
                    </a:prstGeom>
                    <a:noFill/>
                    <a:ln w="6350">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10876" name="Line 904"/>
                    <p:cNvSpPr>
                      <a:spLocks noChangeAspect="1" noChangeShapeType="1"/>
                    </p:cNvSpPr>
                    <p:nvPr/>
                  </p:nvSpPr>
                  <p:spPr bwMode="auto">
                    <a:xfrm flipH="1">
                      <a:off x="10270" y="2854"/>
                      <a:ext cx="1701" cy="0"/>
                    </a:xfrm>
                    <a:prstGeom prst="line">
                      <a:avLst/>
                    </a:prstGeom>
                    <a:noFill/>
                    <a:ln w="6350">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10877" name="Line 905"/>
                    <p:cNvSpPr>
                      <a:spLocks noChangeAspect="1" noChangeShapeType="1"/>
                    </p:cNvSpPr>
                    <p:nvPr/>
                  </p:nvSpPr>
                  <p:spPr bwMode="auto">
                    <a:xfrm flipH="1">
                      <a:off x="10270" y="3478"/>
                      <a:ext cx="1701" cy="0"/>
                    </a:xfrm>
                    <a:prstGeom prst="line">
                      <a:avLst/>
                    </a:prstGeom>
                    <a:noFill/>
                    <a:ln w="6350">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10878" name="Line 906"/>
                    <p:cNvSpPr>
                      <a:spLocks noChangeAspect="1" noChangeShapeType="1"/>
                    </p:cNvSpPr>
                    <p:nvPr/>
                  </p:nvSpPr>
                  <p:spPr bwMode="auto">
                    <a:xfrm>
                      <a:off x="10270" y="2159"/>
                      <a:ext cx="0" cy="2010"/>
                    </a:xfrm>
                    <a:prstGeom prst="line">
                      <a:avLst/>
                    </a:prstGeom>
                    <a:noFill/>
                    <a:ln w="6350">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10879" name="Line 907"/>
                    <p:cNvSpPr>
                      <a:spLocks noChangeAspect="1" noChangeShapeType="1"/>
                    </p:cNvSpPr>
                    <p:nvPr/>
                  </p:nvSpPr>
                  <p:spPr bwMode="auto">
                    <a:xfrm>
                      <a:off x="11971" y="2159"/>
                      <a:ext cx="0" cy="2010"/>
                    </a:xfrm>
                    <a:prstGeom prst="line">
                      <a:avLst/>
                    </a:prstGeom>
                    <a:noFill/>
                    <a:ln w="6350">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grpSp>
            </p:grpSp>
            <p:sp>
              <p:nvSpPr>
                <p:cNvPr id="10870" name="Line 908"/>
                <p:cNvSpPr>
                  <a:spLocks noChangeAspect="1" noChangeShapeType="1"/>
                </p:cNvSpPr>
                <p:nvPr/>
              </p:nvSpPr>
              <p:spPr bwMode="auto">
                <a:xfrm flipH="1">
                  <a:off x="3409" y="3755"/>
                  <a:ext cx="0" cy="63"/>
                </a:xfrm>
                <a:prstGeom prst="line">
                  <a:avLst/>
                </a:prstGeom>
                <a:noFill/>
                <a:ln w="12700">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853" name="Text Box 909"/>
              <p:cNvSpPr txBox="1">
                <a:spLocks noChangeAspect="1" noChangeArrowheads="1"/>
              </p:cNvSpPr>
              <p:nvPr/>
            </p:nvSpPr>
            <p:spPr bwMode="auto">
              <a:xfrm>
                <a:off x="2438" y="4023"/>
                <a:ext cx="854" cy="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CA" altLang="en-US" sz="1000">
                    <a:latin typeface="Arial" panose="020B0604020202020204" pitchFamily="34" charset="0"/>
                  </a:rPr>
                  <a:t>BOTTOM VIEW</a:t>
                </a:r>
                <a:endParaRPr lang="en-CA" altLang="en-US" sz="1200">
                  <a:latin typeface="Arial" panose="020B0604020202020204" pitchFamily="34" charset="0"/>
                </a:endParaRPr>
              </a:p>
            </p:txBody>
          </p:sp>
        </p:grpSp>
        <p:grpSp>
          <p:nvGrpSpPr>
            <p:cNvPr id="10451" name="Group 506"/>
            <p:cNvGrpSpPr>
              <a:grpSpLocks noChangeAspect="1"/>
            </p:cNvGrpSpPr>
            <p:nvPr/>
          </p:nvGrpSpPr>
          <p:grpSpPr bwMode="auto">
            <a:xfrm>
              <a:off x="1680" y="2936"/>
              <a:ext cx="745" cy="653"/>
              <a:chOff x="1485" y="2551"/>
              <a:chExt cx="929" cy="815"/>
            </a:xfrm>
          </p:grpSpPr>
          <p:grpSp>
            <p:nvGrpSpPr>
              <p:cNvPr id="10790" name="Group 507"/>
              <p:cNvGrpSpPr>
                <a:grpSpLocks noChangeAspect="1"/>
              </p:cNvGrpSpPr>
              <p:nvPr/>
            </p:nvGrpSpPr>
            <p:grpSpPr bwMode="auto">
              <a:xfrm>
                <a:off x="1660" y="2551"/>
                <a:ext cx="583" cy="565"/>
                <a:chOff x="1721" y="2551"/>
                <a:chExt cx="583" cy="565"/>
              </a:xfrm>
            </p:grpSpPr>
            <p:grpSp>
              <p:nvGrpSpPr>
                <p:cNvPr id="10792" name="Group 508"/>
                <p:cNvGrpSpPr>
                  <a:grpSpLocks noChangeAspect="1"/>
                </p:cNvGrpSpPr>
                <p:nvPr/>
              </p:nvGrpSpPr>
              <p:grpSpPr bwMode="auto">
                <a:xfrm flipH="1">
                  <a:off x="1733" y="2989"/>
                  <a:ext cx="107" cy="27"/>
                  <a:chOff x="7863" y="4791"/>
                  <a:chExt cx="664" cy="170"/>
                </a:xfrm>
              </p:grpSpPr>
              <p:sp>
                <p:nvSpPr>
                  <p:cNvPr id="10849" name="Line 509"/>
                  <p:cNvSpPr>
                    <a:spLocks noChangeAspect="1" noChangeShapeType="1"/>
                  </p:cNvSpPr>
                  <p:nvPr/>
                </p:nvSpPr>
                <p:spPr bwMode="auto">
                  <a:xfrm flipH="1">
                    <a:off x="7863" y="4885"/>
                    <a:ext cx="664" cy="0"/>
                  </a:xfrm>
                  <a:prstGeom prst="line">
                    <a:avLst/>
                  </a:prstGeom>
                  <a:noFill/>
                  <a:ln w="6350">
                    <a:solidFill>
                      <a:srgbClr val="000000"/>
                    </a:solidFill>
                    <a:prstDash val="lgDashDot"/>
                    <a:round/>
                    <a:headEnd/>
                    <a:tailEnd/>
                  </a:ln>
                  <a:extLst>
                    <a:ext uri="{909E8E84-426E-40DD-AFC4-6F175D3DCCD1}">
                      <a14:hiddenFill xmlns:a14="http://schemas.microsoft.com/office/drawing/2010/main">
                        <a:noFill/>
                      </a14:hiddenFill>
                    </a:ext>
                  </a:extLst>
                </p:spPr>
                <p:txBody>
                  <a:bodyPr/>
                  <a:lstStyle/>
                  <a:p>
                    <a:endParaRPr lang="en-US"/>
                  </a:p>
                </p:txBody>
              </p:sp>
              <p:sp>
                <p:nvSpPr>
                  <p:cNvPr id="10850" name="Line 510"/>
                  <p:cNvSpPr>
                    <a:spLocks noChangeAspect="1" noChangeShapeType="1"/>
                  </p:cNvSpPr>
                  <p:nvPr/>
                </p:nvSpPr>
                <p:spPr bwMode="auto">
                  <a:xfrm flipH="1">
                    <a:off x="7976" y="4791"/>
                    <a:ext cx="454" cy="0"/>
                  </a:xfrm>
                  <a:prstGeom prst="line">
                    <a:avLst/>
                  </a:prstGeom>
                  <a:noFill/>
                  <a:ln w="6350">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10851" name="Line 511"/>
                  <p:cNvSpPr>
                    <a:spLocks noChangeAspect="1" noChangeShapeType="1"/>
                  </p:cNvSpPr>
                  <p:nvPr/>
                </p:nvSpPr>
                <p:spPr bwMode="auto">
                  <a:xfrm flipH="1">
                    <a:off x="7988" y="4961"/>
                    <a:ext cx="442" cy="0"/>
                  </a:xfrm>
                  <a:prstGeom prst="line">
                    <a:avLst/>
                  </a:prstGeom>
                  <a:noFill/>
                  <a:ln w="6350">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793" name="Group 512"/>
                <p:cNvGrpSpPr>
                  <a:grpSpLocks noChangeAspect="1"/>
                </p:cNvGrpSpPr>
                <p:nvPr/>
              </p:nvGrpSpPr>
              <p:grpSpPr bwMode="auto">
                <a:xfrm flipH="1">
                  <a:off x="1749" y="2889"/>
                  <a:ext cx="74" cy="227"/>
                  <a:chOff x="7969" y="4318"/>
                  <a:chExt cx="460" cy="1134"/>
                </a:xfrm>
              </p:grpSpPr>
              <p:sp>
                <p:nvSpPr>
                  <p:cNvPr id="10841" name="Line 513"/>
                  <p:cNvSpPr>
                    <a:spLocks noChangeAspect="1" noChangeShapeType="1"/>
                  </p:cNvSpPr>
                  <p:nvPr/>
                </p:nvSpPr>
                <p:spPr bwMode="auto">
                  <a:xfrm>
                    <a:off x="8327" y="4318"/>
                    <a:ext cx="0" cy="1134"/>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42" name="Line 514"/>
                  <p:cNvSpPr>
                    <a:spLocks noChangeAspect="1" noChangeShapeType="1"/>
                  </p:cNvSpPr>
                  <p:nvPr/>
                </p:nvSpPr>
                <p:spPr bwMode="auto">
                  <a:xfrm flipH="1">
                    <a:off x="7969" y="4318"/>
                    <a:ext cx="357"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43" name="Line 515"/>
                  <p:cNvSpPr>
                    <a:spLocks noChangeAspect="1" noChangeShapeType="1"/>
                  </p:cNvSpPr>
                  <p:nvPr/>
                </p:nvSpPr>
                <p:spPr bwMode="auto">
                  <a:xfrm>
                    <a:off x="7970" y="4318"/>
                    <a:ext cx="0" cy="1134"/>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44" name="Line 516"/>
                  <p:cNvSpPr>
                    <a:spLocks noChangeAspect="1" noChangeShapeType="1"/>
                  </p:cNvSpPr>
                  <p:nvPr/>
                </p:nvSpPr>
                <p:spPr bwMode="auto">
                  <a:xfrm>
                    <a:off x="7970" y="5452"/>
                    <a:ext cx="357"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45" name="Line 517"/>
                  <p:cNvSpPr>
                    <a:spLocks noChangeAspect="1" noChangeShapeType="1"/>
                  </p:cNvSpPr>
                  <p:nvPr/>
                </p:nvSpPr>
                <p:spPr bwMode="auto">
                  <a:xfrm>
                    <a:off x="8327" y="4318"/>
                    <a:ext cx="0" cy="1134"/>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46" name="Line 518"/>
                  <p:cNvSpPr>
                    <a:spLocks noChangeAspect="1" noChangeShapeType="1"/>
                  </p:cNvSpPr>
                  <p:nvPr/>
                </p:nvSpPr>
                <p:spPr bwMode="auto">
                  <a:xfrm>
                    <a:off x="8326" y="4318"/>
                    <a:ext cx="102" cy="10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47" name="Line 519"/>
                  <p:cNvSpPr>
                    <a:spLocks noChangeAspect="1" noChangeShapeType="1"/>
                  </p:cNvSpPr>
                  <p:nvPr/>
                </p:nvSpPr>
                <p:spPr bwMode="auto">
                  <a:xfrm flipV="1">
                    <a:off x="8327" y="5344"/>
                    <a:ext cx="102" cy="108"/>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48" name="Line 520"/>
                  <p:cNvSpPr>
                    <a:spLocks noChangeAspect="1" noChangeShapeType="1"/>
                  </p:cNvSpPr>
                  <p:nvPr/>
                </p:nvSpPr>
                <p:spPr bwMode="auto">
                  <a:xfrm>
                    <a:off x="8429" y="4420"/>
                    <a:ext cx="0" cy="924"/>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794" name="Arc 521"/>
                <p:cNvSpPr>
                  <a:spLocks noChangeAspect="1"/>
                </p:cNvSpPr>
                <p:nvPr/>
              </p:nvSpPr>
              <p:spPr bwMode="auto">
                <a:xfrm rot="10800000">
                  <a:off x="1721" y="2980"/>
                  <a:ext cx="25" cy="45"/>
                </a:xfrm>
                <a:custGeom>
                  <a:avLst/>
                  <a:gdLst>
                    <a:gd name="T0" fmla="*/ 0 w 22479"/>
                    <a:gd name="T1" fmla="*/ 0 h 43200"/>
                    <a:gd name="T2" fmla="*/ 0 w 22479"/>
                    <a:gd name="T3" fmla="*/ 0 h 43200"/>
                    <a:gd name="T4" fmla="*/ 0 w 22479"/>
                    <a:gd name="T5" fmla="*/ 0 h 43200"/>
                    <a:gd name="T6" fmla="*/ 0 60000 65536"/>
                    <a:gd name="T7" fmla="*/ 0 60000 65536"/>
                    <a:gd name="T8" fmla="*/ 0 60000 65536"/>
                    <a:gd name="T9" fmla="*/ 0 w 22479"/>
                    <a:gd name="T10" fmla="*/ 0 h 43200"/>
                    <a:gd name="T11" fmla="*/ 22479 w 22479"/>
                    <a:gd name="T12" fmla="*/ 43200 h 43200"/>
                  </a:gdLst>
                  <a:ahLst/>
                  <a:cxnLst>
                    <a:cxn ang="T6">
                      <a:pos x="T0" y="T1"/>
                    </a:cxn>
                    <a:cxn ang="T7">
                      <a:pos x="T2" y="T3"/>
                    </a:cxn>
                    <a:cxn ang="T8">
                      <a:pos x="T4" y="T5"/>
                    </a:cxn>
                  </a:cxnLst>
                  <a:rect l="T9" t="T10" r="T11" b="T12"/>
                  <a:pathLst>
                    <a:path w="22479" h="43200" fill="none" extrusionOk="0">
                      <a:moveTo>
                        <a:pt x="878" y="0"/>
                      </a:moveTo>
                      <a:cubicBezTo>
                        <a:pt x="12808" y="0"/>
                        <a:pt x="22479" y="9670"/>
                        <a:pt x="22479" y="21600"/>
                      </a:cubicBezTo>
                      <a:cubicBezTo>
                        <a:pt x="22479" y="33529"/>
                        <a:pt x="12808" y="43200"/>
                        <a:pt x="879" y="43200"/>
                      </a:cubicBezTo>
                      <a:cubicBezTo>
                        <a:pt x="585" y="43200"/>
                        <a:pt x="292" y="43194"/>
                        <a:pt x="-1" y="43182"/>
                      </a:cubicBezTo>
                    </a:path>
                    <a:path w="22479" h="43200" stroke="0" extrusionOk="0">
                      <a:moveTo>
                        <a:pt x="878" y="0"/>
                      </a:moveTo>
                      <a:cubicBezTo>
                        <a:pt x="12808" y="0"/>
                        <a:pt x="22479" y="9670"/>
                        <a:pt x="22479" y="21600"/>
                      </a:cubicBezTo>
                      <a:cubicBezTo>
                        <a:pt x="22479" y="33529"/>
                        <a:pt x="12808" y="43200"/>
                        <a:pt x="879" y="43200"/>
                      </a:cubicBezTo>
                      <a:cubicBezTo>
                        <a:pt x="585" y="43200"/>
                        <a:pt x="292" y="43194"/>
                        <a:pt x="-1" y="43182"/>
                      </a:cubicBezTo>
                      <a:lnTo>
                        <a:pt x="879" y="21600"/>
                      </a:lnTo>
                      <a:lnTo>
                        <a:pt x="878" y="0"/>
                      </a:lnTo>
                      <a:close/>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0795" name="Line 522"/>
                <p:cNvSpPr>
                  <a:spLocks noChangeAspect="1" noChangeShapeType="1"/>
                </p:cNvSpPr>
                <p:nvPr/>
              </p:nvSpPr>
              <p:spPr bwMode="auto">
                <a:xfrm flipH="1">
                  <a:off x="1830" y="2741"/>
                  <a:ext cx="363" cy="0"/>
                </a:xfrm>
                <a:prstGeom prst="line">
                  <a:avLst/>
                </a:prstGeom>
                <a:noFill/>
                <a:ln w="6350">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10796" name="Line 523"/>
                <p:cNvSpPr>
                  <a:spLocks noChangeAspect="1" noChangeShapeType="1"/>
                </p:cNvSpPr>
                <p:nvPr/>
              </p:nvSpPr>
              <p:spPr bwMode="auto">
                <a:xfrm rot="-5400000">
                  <a:off x="2011" y="2613"/>
                  <a:ext cx="0" cy="364"/>
                </a:xfrm>
                <a:prstGeom prst="line">
                  <a:avLst/>
                </a:prstGeom>
                <a:noFill/>
                <a:ln w="12700">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10797" name="Rectangle 524"/>
                <p:cNvSpPr>
                  <a:spLocks noChangeAspect="1" noChangeArrowheads="1"/>
                </p:cNvSpPr>
                <p:nvPr/>
              </p:nvSpPr>
              <p:spPr bwMode="auto">
                <a:xfrm>
                  <a:off x="1832" y="2925"/>
                  <a:ext cx="364" cy="91"/>
                </a:xfrm>
                <a:prstGeom prst="rect">
                  <a:avLst/>
                </a:prstGeom>
                <a:solidFill>
                  <a:srgbClr val="FFFFFF">
                    <a:alpha val="50195"/>
                  </a:srgbClr>
                </a:solidFill>
                <a:ln w="1270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IN" altLang="en-US"/>
                </a:p>
              </p:txBody>
            </p:sp>
            <p:sp>
              <p:nvSpPr>
                <p:cNvPr id="10798" name="Line 525"/>
                <p:cNvSpPr>
                  <a:spLocks noChangeAspect="1" noChangeShapeType="1"/>
                </p:cNvSpPr>
                <p:nvPr/>
              </p:nvSpPr>
              <p:spPr bwMode="auto">
                <a:xfrm flipH="1">
                  <a:off x="1832" y="2992"/>
                  <a:ext cx="364" cy="0"/>
                </a:xfrm>
                <a:prstGeom prst="line">
                  <a:avLst/>
                </a:prstGeom>
                <a:noFill/>
                <a:ln w="6350">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10799" name="Rectangle 526"/>
                <p:cNvSpPr>
                  <a:spLocks noChangeAspect="1" noChangeArrowheads="1"/>
                </p:cNvSpPr>
                <p:nvPr/>
              </p:nvSpPr>
              <p:spPr bwMode="auto">
                <a:xfrm flipV="1">
                  <a:off x="1832" y="3015"/>
                  <a:ext cx="364" cy="31"/>
                </a:xfrm>
                <a:prstGeom prst="rect">
                  <a:avLst/>
                </a:prstGeom>
                <a:solidFill>
                  <a:srgbClr val="FFFFFF">
                    <a:alpha val="50195"/>
                  </a:srgbClr>
                </a:solidFill>
                <a:ln w="1270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IN" altLang="en-US"/>
                </a:p>
              </p:txBody>
            </p:sp>
            <p:grpSp>
              <p:nvGrpSpPr>
                <p:cNvPr id="10800" name="Group 527"/>
                <p:cNvGrpSpPr>
                  <a:grpSpLocks noChangeAspect="1"/>
                </p:cNvGrpSpPr>
                <p:nvPr/>
              </p:nvGrpSpPr>
              <p:grpSpPr bwMode="auto">
                <a:xfrm>
                  <a:off x="2185" y="2989"/>
                  <a:ext cx="107" cy="27"/>
                  <a:chOff x="7863" y="4791"/>
                  <a:chExt cx="664" cy="170"/>
                </a:xfrm>
              </p:grpSpPr>
              <p:sp>
                <p:nvSpPr>
                  <p:cNvPr id="10838" name="Line 528"/>
                  <p:cNvSpPr>
                    <a:spLocks noChangeAspect="1" noChangeShapeType="1"/>
                  </p:cNvSpPr>
                  <p:nvPr/>
                </p:nvSpPr>
                <p:spPr bwMode="auto">
                  <a:xfrm flipH="1">
                    <a:off x="7863" y="4885"/>
                    <a:ext cx="664" cy="0"/>
                  </a:xfrm>
                  <a:prstGeom prst="line">
                    <a:avLst/>
                  </a:prstGeom>
                  <a:noFill/>
                  <a:ln w="6350">
                    <a:solidFill>
                      <a:srgbClr val="000000"/>
                    </a:solidFill>
                    <a:prstDash val="lgDashDot"/>
                    <a:round/>
                    <a:headEnd/>
                    <a:tailEnd/>
                  </a:ln>
                  <a:extLst>
                    <a:ext uri="{909E8E84-426E-40DD-AFC4-6F175D3DCCD1}">
                      <a14:hiddenFill xmlns:a14="http://schemas.microsoft.com/office/drawing/2010/main">
                        <a:noFill/>
                      </a14:hiddenFill>
                    </a:ext>
                  </a:extLst>
                </p:spPr>
                <p:txBody>
                  <a:bodyPr/>
                  <a:lstStyle/>
                  <a:p>
                    <a:endParaRPr lang="en-US"/>
                  </a:p>
                </p:txBody>
              </p:sp>
              <p:sp>
                <p:nvSpPr>
                  <p:cNvPr id="10839" name="Line 529"/>
                  <p:cNvSpPr>
                    <a:spLocks noChangeAspect="1" noChangeShapeType="1"/>
                  </p:cNvSpPr>
                  <p:nvPr/>
                </p:nvSpPr>
                <p:spPr bwMode="auto">
                  <a:xfrm flipH="1">
                    <a:off x="7976" y="4791"/>
                    <a:ext cx="454" cy="0"/>
                  </a:xfrm>
                  <a:prstGeom prst="line">
                    <a:avLst/>
                  </a:prstGeom>
                  <a:noFill/>
                  <a:ln w="6350">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10840" name="Line 530"/>
                  <p:cNvSpPr>
                    <a:spLocks noChangeAspect="1" noChangeShapeType="1"/>
                  </p:cNvSpPr>
                  <p:nvPr/>
                </p:nvSpPr>
                <p:spPr bwMode="auto">
                  <a:xfrm flipH="1">
                    <a:off x="7988" y="4961"/>
                    <a:ext cx="442" cy="0"/>
                  </a:xfrm>
                  <a:prstGeom prst="line">
                    <a:avLst/>
                  </a:prstGeom>
                  <a:noFill/>
                  <a:ln w="6350">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801" name="Group 531"/>
                <p:cNvGrpSpPr>
                  <a:grpSpLocks noChangeAspect="1"/>
                </p:cNvGrpSpPr>
                <p:nvPr/>
              </p:nvGrpSpPr>
              <p:grpSpPr bwMode="auto">
                <a:xfrm>
                  <a:off x="2202" y="2889"/>
                  <a:ext cx="74" cy="227"/>
                  <a:chOff x="7969" y="4318"/>
                  <a:chExt cx="460" cy="1134"/>
                </a:xfrm>
              </p:grpSpPr>
              <p:sp>
                <p:nvSpPr>
                  <p:cNvPr id="10830" name="Line 532"/>
                  <p:cNvSpPr>
                    <a:spLocks noChangeAspect="1" noChangeShapeType="1"/>
                  </p:cNvSpPr>
                  <p:nvPr/>
                </p:nvSpPr>
                <p:spPr bwMode="auto">
                  <a:xfrm>
                    <a:off x="8327" y="4318"/>
                    <a:ext cx="0" cy="1134"/>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31" name="Line 533"/>
                  <p:cNvSpPr>
                    <a:spLocks noChangeAspect="1" noChangeShapeType="1"/>
                  </p:cNvSpPr>
                  <p:nvPr/>
                </p:nvSpPr>
                <p:spPr bwMode="auto">
                  <a:xfrm flipH="1">
                    <a:off x="7969" y="4318"/>
                    <a:ext cx="357"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32" name="Line 534"/>
                  <p:cNvSpPr>
                    <a:spLocks noChangeAspect="1" noChangeShapeType="1"/>
                  </p:cNvSpPr>
                  <p:nvPr/>
                </p:nvSpPr>
                <p:spPr bwMode="auto">
                  <a:xfrm>
                    <a:off x="7970" y="4318"/>
                    <a:ext cx="0" cy="1134"/>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33" name="Line 535"/>
                  <p:cNvSpPr>
                    <a:spLocks noChangeAspect="1" noChangeShapeType="1"/>
                  </p:cNvSpPr>
                  <p:nvPr/>
                </p:nvSpPr>
                <p:spPr bwMode="auto">
                  <a:xfrm>
                    <a:off x="7970" y="5452"/>
                    <a:ext cx="357"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34" name="Line 536"/>
                  <p:cNvSpPr>
                    <a:spLocks noChangeAspect="1" noChangeShapeType="1"/>
                  </p:cNvSpPr>
                  <p:nvPr/>
                </p:nvSpPr>
                <p:spPr bwMode="auto">
                  <a:xfrm>
                    <a:off x="8327" y="4318"/>
                    <a:ext cx="0" cy="1134"/>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35" name="Line 537"/>
                  <p:cNvSpPr>
                    <a:spLocks noChangeAspect="1" noChangeShapeType="1"/>
                  </p:cNvSpPr>
                  <p:nvPr/>
                </p:nvSpPr>
                <p:spPr bwMode="auto">
                  <a:xfrm>
                    <a:off x="8326" y="4318"/>
                    <a:ext cx="102" cy="10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36" name="Line 538"/>
                  <p:cNvSpPr>
                    <a:spLocks noChangeAspect="1" noChangeShapeType="1"/>
                  </p:cNvSpPr>
                  <p:nvPr/>
                </p:nvSpPr>
                <p:spPr bwMode="auto">
                  <a:xfrm flipV="1">
                    <a:off x="8327" y="5344"/>
                    <a:ext cx="102" cy="108"/>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37" name="Line 539"/>
                  <p:cNvSpPr>
                    <a:spLocks noChangeAspect="1" noChangeShapeType="1"/>
                  </p:cNvSpPr>
                  <p:nvPr/>
                </p:nvSpPr>
                <p:spPr bwMode="auto">
                  <a:xfrm>
                    <a:off x="8429" y="4420"/>
                    <a:ext cx="0" cy="924"/>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802" name="Arc 540"/>
                <p:cNvSpPr>
                  <a:spLocks noChangeAspect="1"/>
                </p:cNvSpPr>
                <p:nvPr/>
              </p:nvSpPr>
              <p:spPr bwMode="auto">
                <a:xfrm rot="10800000" flipH="1">
                  <a:off x="2279" y="2980"/>
                  <a:ext cx="25" cy="45"/>
                </a:xfrm>
                <a:custGeom>
                  <a:avLst/>
                  <a:gdLst>
                    <a:gd name="T0" fmla="*/ 0 w 22479"/>
                    <a:gd name="T1" fmla="*/ 0 h 43200"/>
                    <a:gd name="T2" fmla="*/ 0 w 22479"/>
                    <a:gd name="T3" fmla="*/ 0 h 43200"/>
                    <a:gd name="T4" fmla="*/ 0 w 22479"/>
                    <a:gd name="T5" fmla="*/ 0 h 43200"/>
                    <a:gd name="T6" fmla="*/ 0 60000 65536"/>
                    <a:gd name="T7" fmla="*/ 0 60000 65536"/>
                    <a:gd name="T8" fmla="*/ 0 60000 65536"/>
                    <a:gd name="T9" fmla="*/ 0 w 22479"/>
                    <a:gd name="T10" fmla="*/ 0 h 43200"/>
                    <a:gd name="T11" fmla="*/ 22479 w 22479"/>
                    <a:gd name="T12" fmla="*/ 43200 h 43200"/>
                  </a:gdLst>
                  <a:ahLst/>
                  <a:cxnLst>
                    <a:cxn ang="T6">
                      <a:pos x="T0" y="T1"/>
                    </a:cxn>
                    <a:cxn ang="T7">
                      <a:pos x="T2" y="T3"/>
                    </a:cxn>
                    <a:cxn ang="T8">
                      <a:pos x="T4" y="T5"/>
                    </a:cxn>
                  </a:cxnLst>
                  <a:rect l="T9" t="T10" r="T11" b="T12"/>
                  <a:pathLst>
                    <a:path w="22479" h="43200" fill="none" extrusionOk="0">
                      <a:moveTo>
                        <a:pt x="878" y="0"/>
                      </a:moveTo>
                      <a:cubicBezTo>
                        <a:pt x="12808" y="0"/>
                        <a:pt x="22479" y="9670"/>
                        <a:pt x="22479" y="21600"/>
                      </a:cubicBezTo>
                      <a:cubicBezTo>
                        <a:pt x="22479" y="33529"/>
                        <a:pt x="12808" y="43200"/>
                        <a:pt x="879" y="43200"/>
                      </a:cubicBezTo>
                      <a:cubicBezTo>
                        <a:pt x="585" y="43200"/>
                        <a:pt x="292" y="43194"/>
                        <a:pt x="-1" y="43182"/>
                      </a:cubicBezTo>
                    </a:path>
                    <a:path w="22479" h="43200" stroke="0" extrusionOk="0">
                      <a:moveTo>
                        <a:pt x="878" y="0"/>
                      </a:moveTo>
                      <a:cubicBezTo>
                        <a:pt x="12808" y="0"/>
                        <a:pt x="22479" y="9670"/>
                        <a:pt x="22479" y="21600"/>
                      </a:cubicBezTo>
                      <a:cubicBezTo>
                        <a:pt x="22479" y="33529"/>
                        <a:pt x="12808" y="43200"/>
                        <a:pt x="879" y="43200"/>
                      </a:cubicBezTo>
                      <a:cubicBezTo>
                        <a:pt x="585" y="43200"/>
                        <a:pt x="292" y="43194"/>
                        <a:pt x="-1" y="43182"/>
                      </a:cubicBezTo>
                      <a:lnTo>
                        <a:pt x="879" y="21600"/>
                      </a:lnTo>
                      <a:lnTo>
                        <a:pt x="878" y="0"/>
                      </a:lnTo>
                      <a:close/>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0803" name="Rectangle 541"/>
                <p:cNvSpPr>
                  <a:spLocks noChangeAspect="1" noChangeArrowheads="1"/>
                </p:cNvSpPr>
                <p:nvPr/>
              </p:nvSpPr>
              <p:spPr bwMode="auto">
                <a:xfrm>
                  <a:off x="1831" y="2773"/>
                  <a:ext cx="46" cy="155"/>
                </a:xfrm>
                <a:prstGeom prst="rect">
                  <a:avLst/>
                </a:prstGeom>
                <a:noFill/>
                <a:ln w="12700">
                  <a:solidFill>
                    <a:srgbClr val="000000"/>
                  </a:solidFill>
                  <a:prstDash val="dash"/>
                  <a:miter lim="800000"/>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IN" altLang="en-US"/>
                </a:p>
              </p:txBody>
            </p:sp>
            <p:sp>
              <p:nvSpPr>
                <p:cNvPr id="10804" name="Rectangle 542"/>
                <p:cNvSpPr>
                  <a:spLocks noChangeAspect="1" noChangeArrowheads="1"/>
                </p:cNvSpPr>
                <p:nvPr/>
              </p:nvSpPr>
              <p:spPr bwMode="auto">
                <a:xfrm>
                  <a:off x="2196" y="2955"/>
                  <a:ext cx="45" cy="91"/>
                </a:xfrm>
                <a:prstGeom prst="rect">
                  <a:avLst/>
                </a:prstGeom>
                <a:noFill/>
                <a:ln w="6350">
                  <a:solidFill>
                    <a:srgbClr val="000000"/>
                  </a:solidFill>
                  <a:prstDash val="dash"/>
                  <a:miter lim="800000"/>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IN" altLang="en-US"/>
                </a:p>
              </p:txBody>
            </p:sp>
            <p:sp>
              <p:nvSpPr>
                <p:cNvPr id="10805" name="Rectangle 543"/>
                <p:cNvSpPr>
                  <a:spLocks noChangeAspect="1" noChangeArrowheads="1"/>
                </p:cNvSpPr>
                <p:nvPr/>
              </p:nvSpPr>
              <p:spPr bwMode="auto">
                <a:xfrm>
                  <a:off x="1784" y="2952"/>
                  <a:ext cx="45" cy="91"/>
                </a:xfrm>
                <a:prstGeom prst="rect">
                  <a:avLst/>
                </a:prstGeom>
                <a:noFill/>
                <a:ln w="6350">
                  <a:solidFill>
                    <a:srgbClr val="000000"/>
                  </a:solidFill>
                  <a:prstDash val="dash"/>
                  <a:miter lim="800000"/>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IN" altLang="en-US"/>
                </a:p>
              </p:txBody>
            </p:sp>
            <p:sp>
              <p:nvSpPr>
                <p:cNvPr id="10806" name="Rectangle 544"/>
                <p:cNvSpPr>
                  <a:spLocks noChangeAspect="1" noChangeArrowheads="1"/>
                </p:cNvSpPr>
                <p:nvPr/>
              </p:nvSpPr>
              <p:spPr bwMode="auto">
                <a:xfrm>
                  <a:off x="1830" y="2551"/>
                  <a:ext cx="364" cy="45"/>
                </a:xfrm>
                <a:prstGeom prst="rect">
                  <a:avLst/>
                </a:prstGeom>
                <a:solidFill>
                  <a:srgbClr val="FFFFFF">
                    <a:alpha val="50195"/>
                  </a:srgbClr>
                </a:solidFill>
                <a:ln w="1270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IN" altLang="en-US"/>
                </a:p>
              </p:txBody>
            </p:sp>
            <p:sp>
              <p:nvSpPr>
                <p:cNvPr id="10807" name="Line 545"/>
                <p:cNvSpPr>
                  <a:spLocks noChangeAspect="1" noChangeShapeType="1"/>
                </p:cNvSpPr>
                <p:nvPr/>
              </p:nvSpPr>
              <p:spPr bwMode="auto">
                <a:xfrm flipH="1">
                  <a:off x="1832" y="2568"/>
                  <a:ext cx="362" cy="0"/>
                </a:xfrm>
                <a:prstGeom prst="line">
                  <a:avLst/>
                </a:prstGeom>
                <a:noFill/>
                <a:ln w="6350">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10808" name="Freeform 546"/>
                <p:cNvSpPr>
                  <a:spLocks noChangeAspect="1"/>
                </p:cNvSpPr>
                <p:nvPr/>
              </p:nvSpPr>
              <p:spPr bwMode="auto">
                <a:xfrm>
                  <a:off x="1854" y="2743"/>
                  <a:ext cx="318" cy="181"/>
                </a:xfrm>
                <a:custGeom>
                  <a:avLst/>
                  <a:gdLst>
                    <a:gd name="T0" fmla="*/ 0 w 1984"/>
                    <a:gd name="T1" fmla="*/ 0 h 1134"/>
                    <a:gd name="T2" fmla="*/ 0 w 1984"/>
                    <a:gd name="T3" fmla="*/ 0 h 1134"/>
                    <a:gd name="T4" fmla="*/ 0 w 1984"/>
                    <a:gd name="T5" fmla="*/ 0 h 1134"/>
                    <a:gd name="T6" fmla="*/ 0 w 1984"/>
                    <a:gd name="T7" fmla="*/ 0 h 1134"/>
                    <a:gd name="T8" fmla="*/ 0 w 1984"/>
                    <a:gd name="T9" fmla="*/ 0 h 1134"/>
                    <a:gd name="T10" fmla="*/ 0 w 1984"/>
                    <a:gd name="T11" fmla="*/ 0 h 1134"/>
                    <a:gd name="T12" fmla="*/ 0 w 1984"/>
                    <a:gd name="T13" fmla="*/ 0 h 1134"/>
                    <a:gd name="T14" fmla="*/ 0 60000 65536"/>
                    <a:gd name="T15" fmla="*/ 0 60000 65536"/>
                    <a:gd name="T16" fmla="*/ 0 60000 65536"/>
                    <a:gd name="T17" fmla="*/ 0 60000 65536"/>
                    <a:gd name="T18" fmla="*/ 0 60000 65536"/>
                    <a:gd name="T19" fmla="*/ 0 60000 65536"/>
                    <a:gd name="T20" fmla="*/ 0 60000 65536"/>
                    <a:gd name="T21" fmla="*/ 0 w 1984"/>
                    <a:gd name="T22" fmla="*/ 0 h 1134"/>
                    <a:gd name="T23" fmla="*/ 1984 w 1984"/>
                    <a:gd name="T24" fmla="*/ 1134 h 113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84" h="1134">
                      <a:moveTo>
                        <a:pt x="0" y="1134"/>
                      </a:moveTo>
                      <a:lnTo>
                        <a:pt x="0" y="510"/>
                      </a:lnTo>
                      <a:lnTo>
                        <a:pt x="680" y="0"/>
                      </a:lnTo>
                      <a:lnTo>
                        <a:pt x="1304" y="0"/>
                      </a:lnTo>
                      <a:lnTo>
                        <a:pt x="1984" y="510"/>
                      </a:lnTo>
                      <a:lnTo>
                        <a:pt x="1984" y="1134"/>
                      </a:lnTo>
                      <a:lnTo>
                        <a:pt x="0" y="1134"/>
                      </a:lnTo>
                      <a:close/>
                    </a:path>
                  </a:pathLst>
                </a:custGeom>
                <a:solidFill>
                  <a:srgbClr val="FFFFFF">
                    <a:alpha val="50195"/>
                  </a:srgbClr>
                </a:solidFill>
                <a:ln w="6350">
                  <a:solidFill>
                    <a:srgbClr val="000000"/>
                  </a:solidFill>
                  <a:prstDash val="dash"/>
                  <a:round/>
                  <a:headEnd/>
                  <a:tailEnd/>
                </a:ln>
              </p:spPr>
              <p:txBody>
                <a:bodyPr/>
                <a:lstStyle/>
                <a:p>
                  <a:endParaRPr lang="en-US"/>
                </a:p>
              </p:txBody>
            </p:sp>
            <p:grpSp>
              <p:nvGrpSpPr>
                <p:cNvPr id="10809" name="Group 547"/>
                <p:cNvGrpSpPr>
                  <a:grpSpLocks noChangeAspect="1"/>
                </p:cNvGrpSpPr>
                <p:nvPr/>
              </p:nvGrpSpPr>
              <p:grpSpPr bwMode="auto">
                <a:xfrm>
                  <a:off x="2076" y="2758"/>
                  <a:ext cx="109" cy="109"/>
                  <a:chOff x="9649" y="2880"/>
                  <a:chExt cx="680" cy="680"/>
                </a:xfrm>
              </p:grpSpPr>
              <p:sp>
                <p:nvSpPr>
                  <p:cNvPr id="10828" name="Oval 548"/>
                  <p:cNvSpPr>
                    <a:spLocks noChangeAspect="1" noChangeArrowheads="1"/>
                  </p:cNvSpPr>
                  <p:nvPr/>
                </p:nvSpPr>
                <p:spPr bwMode="auto">
                  <a:xfrm>
                    <a:off x="9649" y="2880"/>
                    <a:ext cx="680" cy="680"/>
                  </a:xfrm>
                  <a:prstGeom prst="ellipse">
                    <a:avLst/>
                  </a:prstGeom>
                  <a:solidFill>
                    <a:srgbClr val="FFFFFF">
                      <a:alpha val="50195"/>
                    </a:srgbClr>
                  </a:solidFill>
                  <a:ln w="6350">
                    <a:solidFill>
                      <a:srgbClr val="000000"/>
                    </a:solidFill>
                    <a:prstDash val="dash"/>
                    <a:round/>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IN" altLang="en-US"/>
                  </a:p>
                </p:txBody>
              </p:sp>
              <p:sp>
                <p:nvSpPr>
                  <p:cNvPr id="10829" name="Oval 549"/>
                  <p:cNvSpPr>
                    <a:spLocks noChangeAspect="1" noChangeArrowheads="1"/>
                  </p:cNvSpPr>
                  <p:nvPr/>
                </p:nvSpPr>
                <p:spPr bwMode="auto">
                  <a:xfrm>
                    <a:off x="9791" y="3021"/>
                    <a:ext cx="397" cy="397"/>
                  </a:xfrm>
                  <a:prstGeom prst="ellipse">
                    <a:avLst/>
                  </a:prstGeom>
                  <a:solidFill>
                    <a:srgbClr val="FFFFFF">
                      <a:alpha val="50195"/>
                    </a:srgbClr>
                  </a:solidFill>
                  <a:ln w="6350">
                    <a:solidFill>
                      <a:srgbClr val="000000"/>
                    </a:solidFill>
                    <a:prstDash val="dash"/>
                    <a:round/>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IN" altLang="en-US"/>
                  </a:p>
                </p:txBody>
              </p:sp>
            </p:grpSp>
            <p:grpSp>
              <p:nvGrpSpPr>
                <p:cNvPr id="10810" name="Group 550"/>
                <p:cNvGrpSpPr>
                  <a:grpSpLocks noChangeAspect="1"/>
                </p:cNvGrpSpPr>
                <p:nvPr/>
              </p:nvGrpSpPr>
              <p:grpSpPr bwMode="auto">
                <a:xfrm>
                  <a:off x="1838" y="2758"/>
                  <a:ext cx="109" cy="109"/>
                  <a:chOff x="9649" y="2880"/>
                  <a:chExt cx="680" cy="680"/>
                </a:xfrm>
              </p:grpSpPr>
              <p:sp>
                <p:nvSpPr>
                  <p:cNvPr id="10826" name="Oval 551"/>
                  <p:cNvSpPr>
                    <a:spLocks noChangeAspect="1" noChangeArrowheads="1"/>
                  </p:cNvSpPr>
                  <p:nvPr/>
                </p:nvSpPr>
                <p:spPr bwMode="auto">
                  <a:xfrm>
                    <a:off x="9649" y="2880"/>
                    <a:ext cx="680" cy="680"/>
                  </a:xfrm>
                  <a:prstGeom prst="ellipse">
                    <a:avLst/>
                  </a:prstGeom>
                  <a:solidFill>
                    <a:srgbClr val="FFFFFF">
                      <a:alpha val="50195"/>
                    </a:srgbClr>
                  </a:solidFill>
                  <a:ln w="6350">
                    <a:solidFill>
                      <a:srgbClr val="000000"/>
                    </a:solidFill>
                    <a:prstDash val="dash"/>
                    <a:round/>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IN" altLang="en-US"/>
                  </a:p>
                </p:txBody>
              </p:sp>
              <p:sp>
                <p:nvSpPr>
                  <p:cNvPr id="10827" name="Oval 552"/>
                  <p:cNvSpPr>
                    <a:spLocks noChangeAspect="1" noChangeArrowheads="1"/>
                  </p:cNvSpPr>
                  <p:nvPr/>
                </p:nvSpPr>
                <p:spPr bwMode="auto">
                  <a:xfrm>
                    <a:off x="9791" y="3021"/>
                    <a:ext cx="397" cy="397"/>
                  </a:xfrm>
                  <a:prstGeom prst="ellipse">
                    <a:avLst/>
                  </a:prstGeom>
                  <a:solidFill>
                    <a:srgbClr val="FFFFFF">
                      <a:alpha val="50195"/>
                    </a:srgbClr>
                  </a:solidFill>
                  <a:ln w="6350">
                    <a:solidFill>
                      <a:srgbClr val="000000"/>
                    </a:solidFill>
                    <a:prstDash val="dash"/>
                    <a:round/>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IN" altLang="en-US"/>
                  </a:p>
                </p:txBody>
              </p:sp>
            </p:grpSp>
            <p:sp>
              <p:nvSpPr>
                <p:cNvPr id="10811" name="Line 553"/>
                <p:cNvSpPr>
                  <a:spLocks noChangeAspect="1" noChangeShapeType="1"/>
                </p:cNvSpPr>
                <p:nvPr/>
              </p:nvSpPr>
              <p:spPr bwMode="auto">
                <a:xfrm flipH="1">
                  <a:off x="1856" y="2771"/>
                  <a:ext cx="72" cy="56"/>
                </a:xfrm>
                <a:prstGeom prst="line">
                  <a:avLst/>
                </a:prstGeom>
                <a:noFill/>
                <a:ln w="6350">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10812" name="Line 554"/>
                <p:cNvSpPr>
                  <a:spLocks noChangeAspect="1" noChangeShapeType="1"/>
                </p:cNvSpPr>
                <p:nvPr/>
              </p:nvSpPr>
              <p:spPr bwMode="auto">
                <a:xfrm>
                  <a:off x="2097" y="2770"/>
                  <a:ext cx="72" cy="56"/>
                </a:xfrm>
                <a:prstGeom prst="line">
                  <a:avLst/>
                </a:prstGeom>
                <a:noFill/>
                <a:ln w="6350">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10813" name="Line 555"/>
                <p:cNvSpPr>
                  <a:spLocks noChangeAspect="1" noChangeShapeType="1"/>
                </p:cNvSpPr>
                <p:nvPr/>
              </p:nvSpPr>
              <p:spPr bwMode="auto">
                <a:xfrm flipV="1">
                  <a:off x="1854" y="2828"/>
                  <a:ext cx="0" cy="30"/>
                </a:xfrm>
                <a:prstGeom prst="line">
                  <a:avLst/>
                </a:prstGeom>
                <a:noFill/>
                <a:ln w="6350">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10814" name="Line 556"/>
                <p:cNvSpPr>
                  <a:spLocks noChangeAspect="1" noChangeShapeType="1"/>
                </p:cNvSpPr>
                <p:nvPr/>
              </p:nvSpPr>
              <p:spPr bwMode="auto">
                <a:xfrm flipV="1">
                  <a:off x="2171" y="2827"/>
                  <a:ext cx="0" cy="30"/>
                </a:xfrm>
                <a:prstGeom prst="line">
                  <a:avLst/>
                </a:prstGeom>
                <a:noFill/>
                <a:ln w="6350">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10815" name="Line 557"/>
                <p:cNvSpPr>
                  <a:spLocks noChangeAspect="1" noChangeShapeType="1"/>
                </p:cNvSpPr>
                <p:nvPr/>
              </p:nvSpPr>
              <p:spPr bwMode="auto">
                <a:xfrm flipH="1">
                  <a:off x="1840" y="2774"/>
                  <a:ext cx="331" cy="0"/>
                </a:xfrm>
                <a:prstGeom prst="line">
                  <a:avLst/>
                </a:prstGeom>
                <a:noFill/>
                <a:ln w="6350">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10816" name="Line 558"/>
                <p:cNvSpPr>
                  <a:spLocks noChangeAspect="1" noChangeShapeType="1"/>
                </p:cNvSpPr>
                <p:nvPr/>
              </p:nvSpPr>
              <p:spPr bwMode="auto">
                <a:xfrm flipV="1">
                  <a:off x="1831" y="2568"/>
                  <a:ext cx="0" cy="36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17" name="Line 559"/>
                <p:cNvSpPr>
                  <a:spLocks noChangeAspect="1" noChangeShapeType="1"/>
                </p:cNvSpPr>
                <p:nvPr/>
              </p:nvSpPr>
              <p:spPr bwMode="auto">
                <a:xfrm flipV="1">
                  <a:off x="2195" y="2568"/>
                  <a:ext cx="0" cy="35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18" name="Line 560"/>
                <p:cNvSpPr>
                  <a:spLocks noChangeAspect="1" noChangeShapeType="1"/>
                </p:cNvSpPr>
                <p:nvPr/>
              </p:nvSpPr>
              <p:spPr bwMode="auto">
                <a:xfrm flipV="1">
                  <a:off x="1879" y="2774"/>
                  <a:ext cx="0" cy="217"/>
                </a:xfrm>
                <a:prstGeom prst="line">
                  <a:avLst/>
                </a:prstGeom>
                <a:noFill/>
                <a:ln w="6350">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10819" name="Line 561"/>
                <p:cNvSpPr>
                  <a:spLocks noChangeAspect="1" noChangeShapeType="1"/>
                </p:cNvSpPr>
                <p:nvPr/>
              </p:nvSpPr>
              <p:spPr bwMode="auto">
                <a:xfrm flipV="1">
                  <a:off x="2142" y="2775"/>
                  <a:ext cx="0" cy="215"/>
                </a:xfrm>
                <a:prstGeom prst="line">
                  <a:avLst/>
                </a:prstGeom>
                <a:noFill/>
                <a:ln w="6350">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10820" name="Line 562"/>
                <p:cNvSpPr>
                  <a:spLocks noChangeAspect="1" noChangeShapeType="1"/>
                </p:cNvSpPr>
                <p:nvPr/>
              </p:nvSpPr>
              <p:spPr bwMode="auto">
                <a:xfrm rot="16200000" flipV="1">
                  <a:off x="2010" y="2743"/>
                  <a:ext cx="0" cy="36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21" name="Line 563"/>
                <p:cNvSpPr>
                  <a:spLocks noChangeAspect="1" noChangeShapeType="1"/>
                </p:cNvSpPr>
                <p:nvPr/>
              </p:nvSpPr>
              <p:spPr bwMode="auto">
                <a:xfrm flipH="1">
                  <a:off x="1826" y="2786"/>
                  <a:ext cx="366"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22" name="Rectangle 564"/>
                <p:cNvSpPr>
                  <a:spLocks noChangeAspect="1" noChangeArrowheads="1"/>
                </p:cNvSpPr>
                <p:nvPr/>
              </p:nvSpPr>
              <p:spPr bwMode="auto">
                <a:xfrm>
                  <a:off x="1917" y="2980"/>
                  <a:ext cx="182" cy="91"/>
                </a:xfrm>
                <a:prstGeom prst="rect">
                  <a:avLst/>
                </a:prstGeom>
                <a:noFill/>
                <a:ln w="6350">
                  <a:solidFill>
                    <a:srgbClr val="000000"/>
                  </a:solidFill>
                  <a:prstDash val="dash"/>
                  <a:miter lim="800000"/>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IN" altLang="en-US"/>
                </a:p>
              </p:txBody>
            </p:sp>
            <p:sp>
              <p:nvSpPr>
                <p:cNvPr id="10823" name="Line 565"/>
                <p:cNvSpPr>
                  <a:spLocks noChangeAspect="1" noChangeShapeType="1"/>
                </p:cNvSpPr>
                <p:nvPr/>
              </p:nvSpPr>
              <p:spPr bwMode="auto">
                <a:xfrm>
                  <a:off x="1917" y="3046"/>
                  <a:ext cx="0" cy="2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24" name="Line 566"/>
                <p:cNvSpPr>
                  <a:spLocks noChangeAspect="1" noChangeShapeType="1"/>
                </p:cNvSpPr>
                <p:nvPr/>
              </p:nvSpPr>
              <p:spPr bwMode="auto">
                <a:xfrm>
                  <a:off x="1917" y="3071"/>
                  <a:ext cx="182"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25" name="Line 567"/>
                <p:cNvSpPr>
                  <a:spLocks noChangeAspect="1" noChangeShapeType="1"/>
                </p:cNvSpPr>
                <p:nvPr/>
              </p:nvSpPr>
              <p:spPr bwMode="auto">
                <a:xfrm flipV="1">
                  <a:off x="2099" y="3046"/>
                  <a:ext cx="0" cy="2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791" name="Text Box 568"/>
              <p:cNvSpPr txBox="1">
                <a:spLocks noChangeAspect="1" noChangeArrowheads="1"/>
              </p:cNvSpPr>
              <p:nvPr/>
            </p:nvSpPr>
            <p:spPr bwMode="auto">
              <a:xfrm>
                <a:off x="1485" y="3174"/>
                <a:ext cx="929"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CA" altLang="en-US" sz="1000">
                    <a:latin typeface="Arial" panose="020B0604020202020204" pitchFamily="34" charset="0"/>
                  </a:rPr>
                  <a:t>LEFT SIDE VIEW</a:t>
                </a:r>
                <a:endParaRPr lang="en-CA" altLang="en-US">
                  <a:latin typeface="Arial" panose="020B0604020202020204" pitchFamily="34" charset="0"/>
                </a:endParaRPr>
              </a:p>
            </p:txBody>
          </p:sp>
        </p:grpSp>
        <p:grpSp>
          <p:nvGrpSpPr>
            <p:cNvPr id="10452" name="Group 569"/>
            <p:cNvGrpSpPr>
              <a:grpSpLocks noChangeAspect="1"/>
            </p:cNvGrpSpPr>
            <p:nvPr/>
          </p:nvGrpSpPr>
          <p:grpSpPr bwMode="auto">
            <a:xfrm>
              <a:off x="864" y="2935"/>
              <a:ext cx="786" cy="656"/>
              <a:chOff x="465" y="2549"/>
              <a:chExt cx="982" cy="820"/>
            </a:xfrm>
          </p:grpSpPr>
          <p:grpSp>
            <p:nvGrpSpPr>
              <p:cNvPr id="10704" name="Group 570"/>
              <p:cNvGrpSpPr>
                <a:grpSpLocks noChangeAspect="1"/>
              </p:cNvGrpSpPr>
              <p:nvPr/>
            </p:nvGrpSpPr>
            <p:grpSpPr bwMode="auto">
              <a:xfrm>
                <a:off x="465" y="2549"/>
                <a:ext cx="982" cy="566"/>
                <a:chOff x="575" y="2549"/>
                <a:chExt cx="982" cy="566"/>
              </a:xfrm>
            </p:grpSpPr>
            <p:grpSp>
              <p:nvGrpSpPr>
                <p:cNvPr id="10706" name="Group 571"/>
                <p:cNvGrpSpPr>
                  <a:grpSpLocks noChangeAspect="1"/>
                </p:cNvGrpSpPr>
                <p:nvPr/>
              </p:nvGrpSpPr>
              <p:grpSpPr bwMode="auto">
                <a:xfrm>
                  <a:off x="649" y="2922"/>
                  <a:ext cx="908" cy="119"/>
                  <a:chOff x="11154" y="7187"/>
                  <a:chExt cx="5669" cy="737"/>
                </a:xfrm>
              </p:grpSpPr>
              <p:grpSp>
                <p:nvGrpSpPr>
                  <p:cNvPr id="10776" name="Group 572"/>
                  <p:cNvGrpSpPr>
                    <a:grpSpLocks noChangeAspect="1"/>
                  </p:cNvGrpSpPr>
                  <p:nvPr/>
                </p:nvGrpSpPr>
                <p:grpSpPr bwMode="auto">
                  <a:xfrm>
                    <a:off x="11154" y="7187"/>
                    <a:ext cx="5669" cy="567"/>
                    <a:chOff x="11160" y="7187"/>
                    <a:chExt cx="5669" cy="567"/>
                  </a:xfrm>
                </p:grpSpPr>
                <p:sp>
                  <p:nvSpPr>
                    <p:cNvPr id="10778" name="Line 573"/>
                    <p:cNvSpPr>
                      <a:spLocks noChangeAspect="1" noChangeShapeType="1"/>
                    </p:cNvSpPr>
                    <p:nvPr/>
                  </p:nvSpPr>
                  <p:spPr bwMode="auto">
                    <a:xfrm>
                      <a:off x="11160" y="7187"/>
                      <a:ext cx="0" cy="567"/>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79" name="Line 574"/>
                    <p:cNvSpPr>
                      <a:spLocks noChangeAspect="1" noChangeShapeType="1"/>
                    </p:cNvSpPr>
                    <p:nvPr/>
                  </p:nvSpPr>
                  <p:spPr bwMode="auto">
                    <a:xfrm flipH="1">
                      <a:off x="11160" y="7754"/>
                      <a:ext cx="786"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80" name="Line 575"/>
                    <p:cNvSpPr>
                      <a:spLocks noChangeAspect="1" noChangeShapeType="1"/>
                    </p:cNvSpPr>
                    <p:nvPr/>
                  </p:nvSpPr>
                  <p:spPr bwMode="auto">
                    <a:xfrm flipH="1">
                      <a:off x="11160" y="7187"/>
                      <a:ext cx="5669"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81" name="Line 576"/>
                    <p:cNvSpPr>
                      <a:spLocks noChangeAspect="1" noChangeShapeType="1"/>
                    </p:cNvSpPr>
                    <p:nvPr/>
                  </p:nvSpPr>
                  <p:spPr bwMode="auto">
                    <a:xfrm>
                      <a:off x="16829" y="7187"/>
                      <a:ext cx="0" cy="567"/>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82" name="Line 577"/>
                    <p:cNvSpPr>
                      <a:spLocks noChangeAspect="1" noChangeShapeType="1"/>
                    </p:cNvSpPr>
                    <p:nvPr/>
                  </p:nvSpPr>
                  <p:spPr bwMode="auto">
                    <a:xfrm>
                      <a:off x="16000" y="7754"/>
                      <a:ext cx="829"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83" name="Line 578"/>
                    <p:cNvSpPr>
                      <a:spLocks noChangeAspect="1" noChangeShapeType="1"/>
                    </p:cNvSpPr>
                    <p:nvPr/>
                  </p:nvSpPr>
                  <p:spPr bwMode="auto">
                    <a:xfrm>
                      <a:off x="12059" y="7754"/>
                      <a:ext cx="3828"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84" name="Line 579"/>
                    <p:cNvSpPr>
                      <a:spLocks noChangeAspect="1" noChangeShapeType="1"/>
                    </p:cNvSpPr>
                    <p:nvPr/>
                  </p:nvSpPr>
                  <p:spPr bwMode="auto">
                    <a:xfrm flipV="1">
                      <a:off x="16000" y="7584"/>
                      <a:ext cx="0" cy="17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85" name="Line 580"/>
                    <p:cNvSpPr>
                      <a:spLocks noChangeAspect="1" noChangeShapeType="1"/>
                    </p:cNvSpPr>
                    <p:nvPr/>
                  </p:nvSpPr>
                  <p:spPr bwMode="auto">
                    <a:xfrm>
                      <a:off x="15887" y="7584"/>
                      <a:ext cx="0" cy="17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86" name="Line 581"/>
                    <p:cNvSpPr>
                      <a:spLocks noChangeAspect="1" noChangeShapeType="1"/>
                    </p:cNvSpPr>
                    <p:nvPr/>
                  </p:nvSpPr>
                  <p:spPr bwMode="auto">
                    <a:xfrm>
                      <a:off x="15887" y="7584"/>
                      <a:ext cx="113"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87" name="Line 582"/>
                    <p:cNvSpPr>
                      <a:spLocks noChangeAspect="1" noChangeShapeType="1"/>
                    </p:cNvSpPr>
                    <p:nvPr/>
                  </p:nvSpPr>
                  <p:spPr bwMode="auto">
                    <a:xfrm flipV="1">
                      <a:off x="12059" y="7584"/>
                      <a:ext cx="0" cy="17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88" name="Line 583"/>
                    <p:cNvSpPr>
                      <a:spLocks noChangeAspect="1" noChangeShapeType="1"/>
                    </p:cNvSpPr>
                    <p:nvPr/>
                  </p:nvSpPr>
                  <p:spPr bwMode="auto">
                    <a:xfrm flipV="1">
                      <a:off x="11946" y="7584"/>
                      <a:ext cx="0" cy="17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89" name="Line 584"/>
                    <p:cNvSpPr>
                      <a:spLocks noChangeAspect="1" noChangeShapeType="1"/>
                    </p:cNvSpPr>
                    <p:nvPr/>
                  </p:nvSpPr>
                  <p:spPr bwMode="auto">
                    <a:xfrm>
                      <a:off x="11946" y="7584"/>
                      <a:ext cx="113"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777" name="Rectangle 585"/>
                  <p:cNvSpPr>
                    <a:spLocks noChangeAspect="1" noChangeArrowheads="1"/>
                  </p:cNvSpPr>
                  <p:nvPr/>
                </p:nvSpPr>
                <p:spPr bwMode="auto">
                  <a:xfrm>
                    <a:off x="11154" y="7754"/>
                    <a:ext cx="5669" cy="170"/>
                  </a:xfrm>
                  <a:prstGeom prst="rect">
                    <a:avLst/>
                  </a:prstGeom>
                  <a:solidFill>
                    <a:srgbClr val="FFFFFF">
                      <a:alpha val="50195"/>
                    </a:srgbClr>
                  </a:solidFill>
                  <a:ln w="1270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IN" altLang="en-US"/>
                  </a:p>
                </p:txBody>
              </p:sp>
            </p:grpSp>
            <p:grpSp>
              <p:nvGrpSpPr>
                <p:cNvPr id="10707" name="Group 586"/>
                <p:cNvGrpSpPr>
                  <a:grpSpLocks noChangeAspect="1"/>
                </p:cNvGrpSpPr>
                <p:nvPr/>
              </p:nvGrpSpPr>
              <p:grpSpPr bwMode="auto">
                <a:xfrm>
                  <a:off x="665" y="2741"/>
                  <a:ext cx="272" cy="181"/>
                  <a:chOff x="12816" y="3474"/>
                  <a:chExt cx="1701" cy="1134"/>
                </a:xfrm>
              </p:grpSpPr>
              <p:sp>
                <p:nvSpPr>
                  <p:cNvPr id="10771" name="Line 587"/>
                  <p:cNvSpPr>
                    <a:spLocks noChangeAspect="1" noChangeShapeType="1"/>
                  </p:cNvSpPr>
                  <p:nvPr/>
                </p:nvSpPr>
                <p:spPr bwMode="auto">
                  <a:xfrm>
                    <a:off x="12816" y="3984"/>
                    <a:ext cx="1701"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72" name="Line 588"/>
                  <p:cNvSpPr>
                    <a:spLocks noChangeAspect="1" noChangeShapeType="1"/>
                  </p:cNvSpPr>
                  <p:nvPr/>
                </p:nvSpPr>
                <p:spPr bwMode="auto">
                  <a:xfrm>
                    <a:off x="12816" y="4608"/>
                    <a:ext cx="1701"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73" name="Line 589"/>
                  <p:cNvSpPr>
                    <a:spLocks noChangeAspect="1" noChangeShapeType="1"/>
                  </p:cNvSpPr>
                  <p:nvPr/>
                </p:nvSpPr>
                <p:spPr bwMode="auto">
                  <a:xfrm>
                    <a:off x="12816" y="3474"/>
                    <a:ext cx="1701"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74" name="Line 590"/>
                  <p:cNvSpPr>
                    <a:spLocks noChangeAspect="1" noChangeShapeType="1"/>
                  </p:cNvSpPr>
                  <p:nvPr/>
                </p:nvSpPr>
                <p:spPr bwMode="auto">
                  <a:xfrm>
                    <a:off x="12816" y="3474"/>
                    <a:ext cx="0" cy="1134"/>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75" name="Line 591"/>
                  <p:cNvSpPr>
                    <a:spLocks noChangeAspect="1" noChangeShapeType="1"/>
                  </p:cNvSpPr>
                  <p:nvPr/>
                </p:nvSpPr>
                <p:spPr bwMode="auto">
                  <a:xfrm>
                    <a:off x="14517" y="3474"/>
                    <a:ext cx="0" cy="1134"/>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708" name="Group 592"/>
                <p:cNvGrpSpPr>
                  <a:grpSpLocks noChangeAspect="1"/>
                </p:cNvGrpSpPr>
                <p:nvPr/>
              </p:nvGrpSpPr>
              <p:grpSpPr bwMode="auto">
                <a:xfrm flipH="1">
                  <a:off x="1302" y="2786"/>
                  <a:ext cx="200" cy="136"/>
                  <a:chOff x="2409" y="3790"/>
                  <a:chExt cx="1247" cy="850"/>
                </a:xfrm>
              </p:grpSpPr>
              <p:sp>
                <p:nvSpPr>
                  <p:cNvPr id="10767" name="Line 593"/>
                  <p:cNvSpPr>
                    <a:spLocks noChangeAspect="1" noChangeShapeType="1"/>
                  </p:cNvSpPr>
                  <p:nvPr/>
                </p:nvSpPr>
                <p:spPr bwMode="auto">
                  <a:xfrm flipH="1">
                    <a:off x="2409" y="3790"/>
                    <a:ext cx="623" cy="85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68" name="Line 594"/>
                  <p:cNvSpPr>
                    <a:spLocks noChangeAspect="1" noChangeShapeType="1"/>
                  </p:cNvSpPr>
                  <p:nvPr/>
                </p:nvSpPr>
                <p:spPr bwMode="auto">
                  <a:xfrm>
                    <a:off x="2409" y="4640"/>
                    <a:ext cx="1247"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69" name="Line 595"/>
                  <p:cNvSpPr>
                    <a:spLocks noChangeAspect="1" noChangeShapeType="1"/>
                  </p:cNvSpPr>
                  <p:nvPr/>
                </p:nvSpPr>
                <p:spPr bwMode="auto">
                  <a:xfrm>
                    <a:off x="3032" y="3790"/>
                    <a:ext cx="624"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70" name="Line 596"/>
                  <p:cNvSpPr>
                    <a:spLocks noChangeAspect="1" noChangeShapeType="1"/>
                  </p:cNvSpPr>
                  <p:nvPr/>
                </p:nvSpPr>
                <p:spPr bwMode="auto">
                  <a:xfrm>
                    <a:off x="3656" y="3790"/>
                    <a:ext cx="0" cy="85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709" name="Group 597"/>
                <p:cNvGrpSpPr>
                  <a:grpSpLocks noChangeAspect="1"/>
                </p:cNvGrpSpPr>
                <p:nvPr/>
              </p:nvGrpSpPr>
              <p:grpSpPr bwMode="auto">
                <a:xfrm>
                  <a:off x="575" y="2757"/>
                  <a:ext cx="90" cy="109"/>
                  <a:chOff x="7584" y="2880"/>
                  <a:chExt cx="563" cy="680"/>
                </a:xfrm>
              </p:grpSpPr>
              <p:sp>
                <p:nvSpPr>
                  <p:cNvPr id="10764" name="Rectangle 598"/>
                  <p:cNvSpPr>
                    <a:spLocks noChangeAspect="1" noChangeArrowheads="1"/>
                  </p:cNvSpPr>
                  <p:nvPr/>
                </p:nvSpPr>
                <p:spPr bwMode="auto">
                  <a:xfrm>
                    <a:off x="7920" y="2880"/>
                    <a:ext cx="227" cy="680"/>
                  </a:xfrm>
                  <a:prstGeom prst="rect">
                    <a:avLst/>
                  </a:prstGeom>
                  <a:solidFill>
                    <a:srgbClr val="FFFFFF">
                      <a:alpha val="50195"/>
                    </a:srgbClr>
                  </a:solidFill>
                  <a:ln w="1270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IN" altLang="en-US"/>
                  </a:p>
                </p:txBody>
              </p:sp>
              <p:sp>
                <p:nvSpPr>
                  <p:cNvPr id="10765" name="Line 599"/>
                  <p:cNvSpPr>
                    <a:spLocks noChangeAspect="1" noChangeShapeType="1"/>
                  </p:cNvSpPr>
                  <p:nvPr/>
                </p:nvSpPr>
                <p:spPr bwMode="auto">
                  <a:xfrm>
                    <a:off x="8032" y="3021"/>
                    <a:ext cx="0" cy="397"/>
                  </a:xfrm>
                  <a:prstGeom prst="line">
                    <a:avLst/>
                  </a:prstGeom>
                  <a:noFill/>
                  <a:ln w="12700">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10766" name="Arc 600"/>
                  <p:cNvSpPr>
                    <a:spLocks noChangeAspect="1"/>
                  </p:cNvSpPr>
                  <p:nvPr/>
                </p:nvSpPr>
                <p:spPr bwMode="auto">
                  <a:xfrm flipH="1" flipV="1">
                    <a:off x="7584" y="3028"/>
                    <a:ext cx="336" cy="384"/>
                  </a:xfrm>
                  <a:custGeom>
                    <a:avLst/>
                    <a:gdLst>
                      <a:gd name="T0" fmla="*/ 0 w 21600"/>
                      <a:gd name="T1" fmla="*/ 0 h 43194"/>
                      <a:gd name="T2" fmla="*/ 0 w 21600"/>
                      <a:gd name="T3" fmla="*/ 0 h 43194"/>
                      <a:gd name="T4" fmla="*/ 0 w 21600"/>
                      <a:gd name="T5" fmla="*/ 0 h 43194"/>
                      <a:gd name="T6" fmla="*/ 0 60000 65536"/>
                      <a:gd name="T7" fmla="*/ 0 60000 65536"/>
                      <a:gd name="T8" fmla="*/ 0 60000 65536"/>
                      <a:gd name="T9" fmla="*/ 0 w 21600"/>
                      <a:gd name="T10" fmla="*/ 0 h 43194"/>
                      <a:gd name="T11" fmla="*/ 21600 w 21600"/>
                      <a:gd name="T12" fmla="*/ 43194 h 43194"/>
                    </a:gdLst>
                    <a:ahLst/>
                    <a:cxnLst>
                      <a:cxn ang="T6">
                        <a:pos x="T0" y="T1"/>
                      </a:cxn>
                      <a:cxn ang="T7">
                        <a:pos x="T2" y="T3"/>
                      </a:cxn>
                      <a:cxn ang="T8">
                        <a:pos x="T4" y="T5"/>
                      </a:cxn>
                    </a:cxnLst>
                    <a:rect l="T9" t="T10" r="T11" b="T12"/>
                    <a:pathLst>
                      <a:path w="21600" h="43194" fill="none" extrusionOk="0">
                        <a:moveTo>
                          <a:pt x="-1" y="0"/>
                        </a:moveTo>
                        <a:cubicBezTo>
                          <a:pt x="11929" y="0"/>
                          <a:pt x="21600" y="9670"/>
                          <a:pt x="21600" y="21600"/>
                        </a:cubicBezTo>
                        <a:cubicBezTo>
                          <a:pt x="21600" y="33331"/>
                          <a:pt x="12235" y="42918"/>
                          <a:pt x="507" y="43194"/>
                        </a:cubicBezTo>
                      </a:path>
                      <a:path w="21600" h="43194" stroke="0" extrusionOk="0">
                        <a:moveTo>
                          <a:pt x="-1" y="0"/>
                        </a:moveTo>
                        <a:cubicBezTo>
                          <a:pt x="11929" y="0"/>
                          <a:pt x="21600" y="9670"/>
                          <a:pt x="21600" y="21600"/>
                        </a:cubicBezTo>
                        <a:cubicBezTo>
                          <a:pt x="21600" y="33331"/>
                          <a:pt x="12235" y="42918"/>
                          <a:pt x="507" y="43194"/>
                        </a:cubicBezTo>
                        <a:lnTo>
                          <a:pt x="0" y="21600"/>
                        </a:lnTo>
                        <a:lnTo>
                          <a:pt x="-1" y="0"/>
                        </a:lnTo>
                        <a:close/>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0710" name="Rectangle 601"/>
                <p:cNvSpPr>
                  <a:spLocks noChangeAspect="1" noChangeArrowheads="1"/>
                </p:cNvSpPr>
                <p:nvPr/>
              </p:nvSpPr>
              <p:spPr bwMode="auto">
                <a:xfrm>
                  <a:off x="621" y="2979"/>
                  <a:ext cx="27" cy="91"/>
                </a:xfrm>
                <a:prstGeom prst="rect">
                  <a:avLst/>
                </a:prstGeom>
                <a:solidFill>
                  <a:srgbClr val="FFFFFF">
                    <a:alpha val="50195"/>
                  </a:srgbClr>
                </a:solidFill>
                <a:ln w="1270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IN" altLang="en-US"/>
                </a:p>
              </p:txBody>
            </p:sp>
            <p:grpSp>
              <p:nvGrpSpPr>
                <p:cNvPr id="10711" name="Group 602"/>
                <p:cNvGrpSpPr>
                  <a:grpSpLocks noChangeAspect="1"/>
                </p:cNvGrpSpPr>
                <p:nvPr/>
              </p:nvGrpSpPr>
              <p:grpSpPr bwMode="auto">
                <a:xfrm>
                  <a:off x="1102" y="2723"/>
                  <a:ext cx="154" cy="200"/>
                  <a:chOff x="12311" y="3377"/>
                  <a:chExt cx="964" cy="1247"/>
                </a:xfrm>
              </p:grpSpPr>
              <p:sp>
                <p:nvSpPr>
                  <p:cNvPr id="10762" name="Rectangle 603"/>
                  <p:cNvSpPr>
                    <a:spLocks noChangeAspect="1" noChangeArrowheads="1"/>
                  </p:cNvSpPr>
                  <p:nvPr/>
                </p:nvSpPr>
                <p:spPr bwMode="auto">
                  <a:xfrm>
                    <a:off x="12992" y="3377"/>
                    <a:ext cx="283" cy="964"/>
                  </a:xfrm>
                  <a:prstGeom prst="rect">
                    <a:avLst/>
                  </a:prstGeom>
                  <a:solidFill>
                    <a:srgbClr val="FFFFFF">
                      <a:alpha val="50195"/>
                    </a:srgbClr>
                  </a:solidFill>
                  <a:ln w="6350">
                    <a:solidFill>
                      <a:srgbClr val="000000"/>
                    </a:solidFill>
                    <a:prstDash val="dash"/>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IN" altLang="en-US"/>
                  </a:p>
                </p:txBody>
              </p:sp>
              <p:sp>
                <p:nvSpPr>
                  <p:cNvPr id="10763" name="Rectangle 604"/>
                  <p:cNvSpPr>
                    <a:spLocks noChangeAspect="1" noChangeArrowheads="1"/>
                  </p:cNvSpPr>
                  <p:nvPr/>
                </p:nvSpPr>
                <p:spPr bwMode="auto">
                  <a:xfrm rot="-5400000">
                    <a:off x="12651" y="4001"/>
                    <a:ext cx="283" cy="964"/>
                  </a:xfrm>
                  <a:prstGeom prst="rect">
                    <a:avLst/>
                  </a:prstGeom>
                  <a:solidFill>
                    <a:srgbClr val="FFFFFF">
                      <a:alpha val="50195"/>
                    </a:srgbClr>
                  </a:solidFill>
                  <a:ln w="6350">
                    <a:solidFill>
                      <a:srgbClr val="000000"/>
                    </a:solidFill>
                    <a:prstDash val="dash"/>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IN" altLang="en-US"/>
                  </a:p>
                </p:txBody>
              </p:sp>
            </p:grpSp>
            <p:sp>
              <p:nvSpPr>
                <p:cNvPr id="10712" name="Line 605"/>
                <p:cNvSpPr>
                  <a:spLocks noChangeAspect="1" noChangeShapeType="1"/>
                </p:cNvSpPr>
                <p:nvPr/>
              </p:nvSpPr>
              <p:spPr bwMode="auto">
                <a:xfrm flipH="1">
                  <a:off x="949" y="2768"/>
                  <a:ext cx="19"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13" name="Line 606"/>
                <p:cNvSpPr>
                  <a:spLocks noChangeAspect="1" noChangeShapeType="1"/>
                </p:cNvSpPr>
                <p:nvPr/>
              </p:nvSpPr>
              <p:spPr bwMode="auto">
                <a:xfrm flipV="1">
                  <a:off x="951" y="2743"/>
                  <a:ext cx="0" cy="2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14" name="Line 607"/>
                <p:cNvSpPr>
                  <a:spLocks noChangeAspect="1" noChangeShapeType="1"/>
                </p:cNvSpPr>
                <p:nvPr/>
              </p:nvSpPr>
              <p:spPr bwMode="auto">
                <a:xfrm flipH="1">
                  <a:off x="935" y="2741"/>
                  <a:ext cx="18"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15" name="Line 608"/>
                <p:cNvSpPr>
                  <a:spLocks noChangeAspect="1" noChangeShapeType="1"/>
                </p:cNvSpPr>
                <p:nvPr/>
              </p:nvSpPr>
              <p:spPr bwMode="auto">
                <a:xfrm>
                  <a:off x="936" y="2738"/>
                  <a:ext cx="0" cy="184"/>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16" name="Line 609"/>
                <p:cNvSpPr>
                  <a:spLocks noChangeAspect="1" noChangeShapeType="1"/>
                </p:cNvSpPr>
                <p:nvPr/>
              </p:nvSpPr>
              <p:spPr bwMode="auto">
                <a:xfrm>
                  <a:off x="937" y="2923"/>
                  <a:ext cx="46"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17" name="Line 610"/>
                <p:cNvSpPr>
                  <a:spLocks noChangeAspect="1" noChangeShapeType="1"/>
                </p:cNvSpPr>
                <p:nvPr/>
              </p:nvSpPr>
              <p:spPr bwMode="auto">
                <a:xfrm flipV="1">
                  <a:off x="983" y="2741"/>
                  <a:ext cx="0" cy="184"/>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18" name="Line 611"/>
                <p:cNvSpPr>
                  <a:spLocks noChangeAspect="1" noChangeShapeType="1"/>
                </p:cNvSpPr>
                <p:nvPr/>
              </p:nvSpPr>
              <p:spPr bwMode="auto">
                <a:xfrm flipH="1">
                  <a:off x="965" y="2741"/>
                  <a:ext cx="18"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19" name="Line 612"/>
                <p:cNvSpPr>
                  <a:spLocks noChangeAspect="1" noChangeShapeType="1"/>
                </p:cNvSpPr>
                <p:nvPr/>
              </p:nvSpPr>
              <p:spPr bwMode="auto">
                <a:xfrm>
                  <a:off x="968" y="2744"/>
                  <a:ext cx="0" cy="2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20" name="Line 613"/>
                <p:cNvSpPr>
                  <a:spLocks noChangeAspect="1" noChangeShapeType="1"/>
                </p:cNvSpPr>
                <p:nvPr/>
              </p:nvSpPr>
              <p:spPr bwMode="auto">
                <a:xfrm flipV="1">
                  <a:off x="956" y="2574"/>
                  <a:ext cx="6" cy="190"/>
                </a:xfrm>
                <a:prstGeom prst="line">
                  <a:avLst/>
                </a:prstGeom>
                <a:noFill/>
                <a:ln w="12700">
                  <a:solidFill>
                    <a:srgbClr val="C0C0C0"/>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0721" name="Group 614"/>
                <p:cNvGrpSpPr>
                  <a:grpSpLocks noChangeAspect="1"/>
                </p:cNvGrpSpPr>
                <p:nvPr/>
              </p:nvGrpSpPr>
              <p:grpSpPr bwMode="auto">
                <a:xfrm>
                  <a:off x="938" y="2549"/>
                  <a:ext cx="366" cy="46"/>
                  <a:chOff x="2263" y="2499"/>
                  <a:chExt cx="2272" cy="289"/>
                </a:xfrm>
              </p:grpSpPr>
              <p:sp>
                <p:nvSpPr>
                  <p:cNvPr id="10754" name="Line 615"/>
                  <p:cNvSpPr>
                    <a:spLocks noChangeAspect="1" noChangeShapeType="1"/>
                  </p:cNvSpPr>
                  <p:nvPr/>
                </p:nvSpPr>
                <p:spPr bwMode="auto">
                  <a:xfrm rot="10800000" flipH="1">
                    <a:off x="2356" y="2630"/>
                    <a:ext cx="121"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55" name="Line 616"/>
                  <p:cNvSpPr>
                    <a:spLocks noChangeAspect="1" noChangeShapeType="1"/>
                  </p:cNvSpPr>
                  <p:nvPr/>
                </p:nvSpPr>
                <p:spPr bwMode="auto">
                  <a:xfrm rot="10800000" flipV="1">
                    <a:off x="2469" y="2618"/>
                    <a:ext cx="0" cy="17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56" name="Line 617"/>
                  <p:cNvSpPr>
                    <a:spLocks noChangeAspect="1" noChangeShapeType="1"/>
                  </p:cNvSpPr>
                  <p:nvPr/>
                </p:nvSpPr>
                <p:spPr bwMode="auto">
                  <a:xfrm rot="10800000" flipH="1">
                    <a:off x="2453" y="2780"/>
                    <a:ext cx="2082"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57" name="Line 618"/>
                  <p:cNvSpPr>
                    <a:spLocks noChangeAspect="1" noChangeShapeType="1"/>
                  </p:cNvSpPr>
                  <p:nvPr/>
                </p:nvSpPr>
                <p:spPr bwMode="auto">
                  <a:xfrm rot="10800000">
                    <a:off x="4519" y="2501"/>
                    <a:ext cx="0" cy="283"/>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58" name="Line 619"/>
                  <p:cNvSpPr>
                    <a:spLocks noChangeAspect="1" noChangeShapeType="1"/>
                  </p:cNvSpPr>
                  <p:nvPr/>
                </p:nvSpPr>
                <p:spPr bwMode="auto">
                  <a:xfrm rot="10800000">
                    <a:off x="2267" y="2507"/>
                    <a:ext cx="2268"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59" name="Line 620"/>
                  <p:cNvSpPr>
                    <a:spLocks noChangeAspect="1" noChangeShapeType="1"/>
                  </p:cNvSpPr>
                  <p:nvPr/>
                </p:nvSpPr>
                <p:spPr bwMode="auto">
                  <a:xfrm rot="10800000" flipV="1">
                    <a:off x="2279" y="2499"/>
                    <a:ext cx="0" cy="283"/>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60" name="Line 621"/>
                  <p:cNvSpPr>
                    <a:spLocks noChangeAspect="1" noChangeShapeType="1"/>
                  </p:cNvSpPr>
                  <p:nvPr/>
                </p:nvSpPr>
                <p:spPr bwMode="auto">
                  <a:xfrm rot="10800000" flipH="1">
                    <a:off x="2263" y="2780"/>
                    <a:ext cx="113"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61" name="Line 622"/>
                  <p:cNvSpPr>
                    <a:spLocks noChangeAspect="1" noChangeShapeType="1"/>
                  </p:cNvSpPr>
                  <p:nvPr/>
                </p:nvSpPr>
                <p:spPr bwMode="auto">
                  <a:xfrm rot="10800000">
                    <a:off x="2361" y="2614"/>
                    <a:ext cx="0" cy="17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722" name="Rectangle 623"/>
                <p:cNvSpPr>
                  <a:spLocks noChangeAspect="1" noChangeArrowheads="1"/>
                </p:cNvSpPr>
                <p:nvPr/>
              </p:nvSpPr>
              <p:spPr bwMode="auto">
                <a:xfrm>
                  <a:off x="984" y="2768"/>
                  <a:ext cx="272" cy="154"/>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IN" altLang="en-US"/>
                </a:p>
              </p:txBody>
            </p:sp>
            <p:sp>
              <p:nvSpPr>
                <p:cNvPr id="10723" name="Line 624"/>
                <p:cNvSpPr>
                  <a:spLocks noChangeAspect="1" noChangeShapeType="1"/>
                </p:cNvSpPr>
                <p:nvPr/>
              </p:nvSpPr>
              <p:spPr bwMode="auto">
                <a:xfrm flipH="1" flipV="1">
                  <a:off x="1211" y="2722"/>
                  <a:ext cx="0" cy="4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24" name="Line 625"/>
                <p:cNvSpPr>
                  <a:spLocks noChangeAspect="1" noChangeShapeType="1"/>
                </p:cNvSpPr>
                <p:nvPr/>
              </p:nvSpPr>
              <p:spPr bwMode="auto">
                <a:xfrm rot="5400000" flipH="1" flipV="1">
                  <a:off x="1234" y="2700"/>
                  <a:ext cx="0" cy="43"/>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25" name="Rectangle 626"/>
                <p:cNvSpPr>
                  <a:spLocks noChangeAspect="1" noChangeArrowheads="1"/>
                </p:cNvSpPr>
                <p:nvPr/>
              </p:nvSpPr>
              <p:spPr bwMode="auto">
                <a:xfrm rot="-5400000">
                  <a:off x="1114" y="2736"/>
                  <a:ext cx="329" cy="46"/>
                </a:xfrm>
                <a:prstGeom prst="rect">
                  <a:avLst/>
                </a:prstGeom>
                <a:solidFill>
                  <a:srgbClr val="FFFFFF">
                    <a:alpha val="50195"/>
                  </a:srgbClr>
                </a:solidFill>
                <a:ln w="1270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IN" altLang="en-US"/>
                </a:p>
              </p:txBody>
            </p:sp>
            <p:sp>
              <p:nvSpPr>
                <p:cNvPr id="10726" name="Rectangle 627"/>
                <p:cNvSpPr>
                  <a:spLocks noChangeAspect="1" noChangeArrowheads="1"/>
                </p:cNvSpPr>
                <p:nvPr/>
              </p:nvSpPr>
              <p:spPr bwMode="auto">
                <a:xfrm>
                  <a:off x="916" y="2948"/>
                  <a:ext cx="363" cy="91"/>
                </a:xfrm>
                <a:prstGeom prst="rect">
                  <a:avLst/>
                </a:prstGeom>
                <a:solidFill>
                  <a:srgbClr val="FFFFFF">
                    <a:alpha val="50195"/>
                  </a:srgbClr>
                </a:solidFill>
                <a:ln w="1270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IN" altLang="en-US"/>
                </a:p>
              </p:txBody>
            </p:sp>
            <p:sp>
              <p:nvSpPr>
                <p:cNvPr id="10727" name="Line 628"/>
                <p:cNvSpPr>
                  <a:spLocks noChangeAspect="1" noChangeShapeType="1"/>
                </p:cNvSpPr>
                <p:nvPr/>
              </p:nvSpPr>
              <p:spPr bwMode="auto">
                <a:xfrm>
                  <a:off x="916" y="3013"/>
                  <a:ext cx="363" cy="0"/>
                </a:xfrm>
                <a:prstGeom prst="line">
                  <a:avLst/>
                </a:prstGeom>
                <a:noFill/>
                <a:ln w="6350">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0728" name="Group 629"/>
                <p:cNvGrpSpPr>
                  <a:grpSpLocks noChangeAspect="1"/>
                </p:cNvGrpSpPr>
                <p:nvPr/>
              </p:nvGrpSpPr>
              <p:grpSpPr bwMode="auto">
                <a:xfrm>
                  <a:off x="1302" y="2888"/>
                  <a:ext cx="227" cy="227"/>
                  <a:chOff x="12180" y="3921"/>
                  <a:chExt cx="1417" cy="1417"/>
                </a:xfrm>
              </p:grpSpPr>
              <p:sp>
                <p:nvSpPr>
                  <p:cNvPr id="10751" name="Oval 630"/>
                  <p:cNvSpPr>
                    <a:spLocks noChangeAspect="1" noChangeArrowheads="1"/>
                  </p:cNvSpPr>
                  <p:nvPr/>
                </p:nvSpPr>
                <p:spPr bwMode="auto">
                  <a:xfrm>
                    <a:off x="12180" y="3921"/>
                    <a:ext cx="1417" cy="1417"/>
                  </a:xfrm>
                  <a:prstGeom prst="ellipse">
                    <a:avLst/>
                  </a:prstGeom>
                  <a:solidFill>
                    <a:srgbClr val="FFFFFF">
                      <a:alpha val="50195"/>
                    </a:srgbClr>
                  </a:solidFill>
                  <a:ln w="12700">
                    <a:solidFill>
                      <a:srgbClr val="000000"/>
                    </a:solidFill>
                    <a:round/>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IN" altLang="en-US"/>
                  </a:p>
                </p:txBody>
              </p:sp>
              <p:sp>
                <p:nvSpPr>
                  <p:cNvPr id="10752" name="Oval 631"/>
                  <p:cNvSpPr>
                    <a:spLocks noChangeAspect="1" noChangeArrowheads="1"/>
                  </p:cNvSpPr>
                  <p:nvPr/>
                </p:nvSpPr>
                <p:spPr bwMode="auto">
                  <a:xfrm>
                    <a:off x="12819" y="4560"/>
                    <a:ext cx="141" cy="141"/>
                  </a:xfrm>
                  <a:prstGeom prst="ellipse">
                    <a:avLst/>
                  </a:prstGeom>
                  <a:solidFill>
                    <a:srgbClr val="FFFFFF">
                      <a:alpha val="50195"/>
                    </a:srgbClr>
                  </a:solidFill>
                  <a:ln w="12700">
                    <a:solidFill>
                      <a:srgbClr val="000000"/>
                    </a:solidFill>
                    <a:round/>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IN" altLang="en-US"/>
                  </a:p>
                </p:txBody>
              </p:sp>
              <p:sp>
                <p:nvSpPr>
                  <p:cNvPr id="10753" name="Oval 632"/>
                  <p:cNvSpPr>
                    <a:spLocks noChangeAspect="1" noChangeArrowheads="1"/>
                  </p:cNvSpPr>
                  <p:nvPr/>
                </p:nvSpPr>
                <p:spPr bwMode="auto">
                  <a:xfrm>
                    <a:off x="12251" y="3992"/>
                    <a:ext cx="1275" cy="1275"/>
                  </a:xfrm>
                  <a:prstGeom prst="ellipse">
                    <a:avLst/>
                  </a:prstGeom>
                  <a:solidFill>
                    <a:srgbClr val="FFFFFF">
                      <a:alpha val="50195"/>
                    </a:srgbClr>
                  </a:solidFill>
                  <a:ln w="12700">
                    <a:solidFill>
                      <a:srgbClr val="000000"/>
                    </a:solidFill>
                    <a:round/>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IN" altLang="en-US"/>
                  </a:p>
                </p:txBody>
              </p:sp>
            </p:grpSp>
            <p:sp>
              <p:nvSpPr>
                <p:cNvPr id="10729" name="Oval 633"/>
                <p:cNvSpPr>
                  <a:spLocks noChangeAspect="1" noChangeArrowheads="1"/>
                </p:cNvSpPr>
                <p:nvPr/>
              </p:nvSpPr>
              <p:spPr bwMode="auto">
                <a:xfrm>
                  <a:off x="1396" y="2977"/>
                  <a:ext cx="45" cy="45"/>
                </a:xfrm>
                <a:prstGeom prst="ellipse">
                  <a:avLst/>
                </a:pr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IN" altLang="en-US"/>
                </a:p>
              </p:txBody>
            </p:sp>
            <p:grpSp>
              <p:nvGrpSpPr>
                <p:cNvPr id="10730" name="Group 634"/>
                <p:cNvGrpSpPr>
                  <a:grpSpLocks noChangeAspect="1"/>
                </p:cNvGrpSpPr>
                <p:nvPr/>
              </p:nvGrpSpPr>
              <p:grpSpPr bwMode="auto">
                <a:xfrm flipH="1">
                  <a:off x="1304" y="3015"/>
                  <a:ext cx="217" cy="26"/>
                  <a:chOff x="3534" y="9144"/>
                  <a:chExt cx="1359" cy="160"/>
                </a:xfrm>
              </p:grpSpPr>
              <p:sp>
                <p:nvSpPr>
                  <p:cNvPr id="10749" name="Line 635"/>
                  <p:cNvSpPr>
                    <a:spLocks noChangeAspect="1" noChangeShapeType="1"/>
                  </p:cNvSpPr>
                  <p:nvPr/>
                </p:nvSpPr>
                <p:spPr bwMode="auto">
                  <a:xfrm flipH="1">
                    <a:off x="3534" y="9144"/>
                    <a:ext cx="1251" cy="0"/>
                  </a:xfrm>
                  <a:prstGeom prst="line">
                    <a:avLst/>
                  </a:prstGeom>
                  <a:noFill/>
                  <a:ln w="6350">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10750" name="Line 636"/>
                  <p:cNvSpPr>
                    <a:spLocks noChangeAspect="1" noChangeShapeType="1"/>
                  </p:cNvSpPr>
                  <p:nvPr/>
                </p:nvSpPr>
                <p:spPr bwMode="auto">
                  <a:xfrm flipH="1">
                    <a:off x="3560" y="9304"/>
                    <a:ext cx="1333" cy="0"/>
                  </a:xfrm>
                  <a:prstGeom prst="line">
                    <a:avLst/>
                  </a:prstGeom>
                  <a:noFill/>
                  <a:ln w="6350">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731" name="Group 637"/>
                <p:cNvGrpSpPr>
                  <a:grpSpLocks noChangeAspect="1"/>
                </p:cNvGrpSpPr>
                <p:nvPr/>
              </p:nvGrpSpPr>
              <p:grpSpPr bwMode="auto">
                <a:xfrm>
                  <a:off x="672" y="2888"/>
                  <a:ext cx="227" cy="227"/>
                  <a:chOff x="12180" y="3921"/>
                  <a:chExt cx="1417" cy="1417"/>
                </a:xfrm>
              </p:grpSpPr>
              <p:sp>
                <p:nvSpPr>
                  <p:cNvPr id="10746" name="Oval 638"/>
                  <p:cNvSpPr>
                    <a:spLocks noChangeAspect="1" noChangeArrowheads="1"/>
                  </p:cNvSpPr>
                  <p:nvPr/>
                </p:nvSpPr>
                <p:spPr bwMode="auto">
                  <a:xfrm>
                    <a:off x="12180" y="3921"/>
                    <a:ext cx="1417" cy="1417"/>
                  </a:xfrm>
                  <a:prstGeom prst="ellipse">
                    <a:avLst/>
                  </a:prstGeom>
                  <a:solidFill>
                    <a:srgbClr val="FFFFFF">
                      <a:alpha val="50195"/>
                    </a:srgbClr>
                  </a:solidFill>
                  <a:ln w="12700">
                    <a:solidFill>
                      <a:srgbClr val="000000"/>
                    </a:solidFill>
                    <a:round/>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IN" altLang="en-US"/>
                  </a:p>
                </p:txBody>
              </p:sp>
              <p:sp>
                <p:nvSpPr>
                  <p:cNvPr id="10747" name="Oval 639"/>
                  <p:cNvSpPr>
                    <a:spLocks noChangeAspect="1" noChangeArrowheads="1"/>
                  </p:cNvSpPr>
                  <p:nvPr/>
                </p:nvSpPr>
                <p:spPr bwMode="auto">
                  <a:xfrm>
                    <a:off x="12819" y="4560"/>
                    <a:ext cx="141" cy="141"/>
                  </a:xfrm>
                  <a:prstGeom prst="ellipse">
                    <a:avLst/>
                  </a:prstGeom>
                  <a:solidFill>
                    <a:srgbClr val="FFFFFF">
                      <a:alpha val="50195"/>
                    </a:srgbClr>
                  </a:solidFill>
                  <a:ln w="12700">
                    <a:solidFill>
                      <a:srgbClr val="000000"/>
                    </a:solidFill>
                    <a:round/>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IN" altLang="en-US"/>
                  </a:p>
                </p:txBody>
              </p:sp>
              <p:sp>
                <p:nvSpPr>
                  <p:cNvPr id="10748" name="Oval 640"/>
                  <p:cNvSpPr>
                    <a:spLocks noChangeAspect="1" noChangeArrowheads="1"/>
                  </p:cNvSpPr>
                  <p:nvPr/>
                </p:nvSpPr>
                <p:spPr bwMode="auto">
                  <a:xfrm>
                    <a:off x="12251" y="3992"/>
                    <a:ext cx="1275" cy="1275"/>
                  </a:xfrm>
                  <a:prstGeom prst="ellipse">
                    <a:avLst/>
                  </a:prstGeom>
                  <a:solidFill>
                    <a:srgbClr val="FFFFFF">
                      <a:alpha val="50195"/>
                    </a:srgbClr>
                  </a:solidFill>
                  <a:ln w="12700">
                    <a:solidFill>
                      <a:srgbClr val="000000"/>
                    </a:solidFill>
                    <a:round/>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IN" altLang="en-US"/>
                  </a:p>
                </p:txBody>
              </p:sp>
            </p:grpSp>
            <p:sp>
              <p:nvSpPr>
                <p:cNvPr id="10732" name="Oval 641"/>
                <p:cNvSpPr>
                  <a:spLocks noChangeAspect="1" noChangeArrowheads="1"/>
                </p:cNvSpPr>
                <p:nvPr/>
              </p:nvSpPr>
              <p:spPr bwMode="auto">
                <a:xfrm>
                  <a:off x="763" y="2977"/>
                  <a:ext cx="45" cy="45"/>
                </a:xfrm>
                <a:prstGeom prst="ellipse">
                  <a:avLst/>
                </a:pr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IN" altLang="en-US"/>
                </a:p>
              </p:txBody>
            </p:sp>
            <p:grpSp>
              <p:nvGrpSpPr>
                <p:cNvPr id="10733" name="Group 642"/>
                <p:cNvGrpSpPr>
                  <a:grpSpLocks noChangeAspect="1"/>
                </p:cNvGrpSpPr>
                <p:nvPr/>
              </p:nvGrpSpPr>
              <p:grpSpPr bwMode="auto">
                <a:xfrm flipH="1">
                  <a:off x="676" y="3014"/>
                  <a:ext cx="218" cy="25"/>
                  <a:chOff x="3534" y="9144"/>
                  <a:chExt cx="1359" cy="160"/>
                </a:xfrm>
              </p:grpSpPr>
              <p:sp>
                <p:nvSpPr>
                  <p:cNvPr id="10744" name="Line 643"/>
                  <p:cNvSpPr>
                    <a:spLocks noChangeAspect="1" noChangeShapeType="1"/>
                  </p:cNvSpPr>
                  <p:nvPr/>
                </p:nvSpPr>
                <p:spPr bwMode="auto">
                  <a:xfrm flipH="1">
                    <a:off x="3534" y="9144"/>
                    <a:ext cx="1251" cy="0"/>
                  </a:xfrm>
                  <a:prstGeom prst="line">
                    <a:avLst/>
                  </a:prstGeom>
                  <a:noFill/>
                  <a:ln w="6350">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10745" name="Line 644"/>
                  <p:cNvSpPr>
                    <a:spLocks noChangeAspect="1" noChangeShapeType="1"/>
                  </p:cNvSpPr>
                  <p:nvPr/>
                </p:nvSpPr>
                <p:spPr bwMode="auto">
                  <a:xfrm flipH="1">
                    <a:off x="3560" y="9304"/>
                    <a:ext cx="1333" cy="0"/>
                  </a:xfrm>
                  <a:prstGeom prst="line">
                    <a:avLst/>
                  </a:prstGeom>
                  <a:noFill/>
                  <a:ln w="6350">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734" name="Line 645"/>
                <p:cNvSpPr>
                  <a:spLocks noChangeAspect="1" noChangeShapeType="1"/>
                </p:cNvSpPr>
                <p:nvPr/>
              </p:nvSpPr>
              <p:spPr bwMode="auto">
                <a:xfrm>
                  <a:off x="629" y="2777"/>
                  <a:ext cx="19" cy="0"/>
                </a:xfrm>
                <a:prstGeom prst="line">
                  <a:avLst/>
                </a:prstGeom>
                <a:noFill/>
                <a:ln w="12700">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10735" name="Line 646"/>
                <p:cNvSpPr>
                  <a:spLocks noChangeAspect="1" noChangeShapeType="1"/>
                </p:cNvSpPr>
                <p:nvPr/>
              </p:nvSpPr>
              <p:spPr bwMode="auto">
                <a:xfrm>
                  <a:off x="626" y="2841"/>
                  <a:ext cx="20" cy="0"/>
                </a:xfrm>
                <a:prstGeom prst="line">
                  <a:avLst/>
                </a:prstGeom>
                <a:noFill/>
                <a:ln w="12700">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10736" name="Line 647"/>
                <p:cNvSpPr>
                  <a:spLocks noChangeAspect="1" noChangeShapeType="1"/>
                </p:cNvSpPr>
                <p:nvPr/>
              </p:nvSpPr>
              <p:spPr bwMode="auto">
                <a:xfrm>
                  <a:off x="1340" y="2923"/>
                  <a:ext cx="162" cy="0"/>
                </a:xfrm>
                <a:prstGeom prst="line">
                  <a:avLst/>
                </a:prstGeom>
                <a:noFill/>
                <a:ln w="12700">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10737" name="Line 648"/>
                <p:cNvSpPr>
                  <a:spLocks noChangeAspect="1" noChangeShapeType="1"/>
                </p:cNvSpPr>
                <p:nvPr/>
              </p:nvSpPr>
              <p:spPr bwMode="auto">
                <a:xfrm>
                  <a:off x="703" y="2925"/>
                  <a:ext cx="162" cy="0"/>
                </a:xfrm>
                <a:prstGeom prst="line">
                  <a:avLst/>
                </a:prstGeom>
                <a:noFill/>
                <a:ln w="12700">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0738" name="Group 649"/>
                <p:cNvGrpSpPr>
                  <a:grpSpLocks noChangeAspect="1"/>
                </p:cNvGrpSpPr>
                <p:nvPr/>
              </p:nvGrpSpPr>
              <p:grpSpPr bwMode="auto">
                <a:xfrm flipH="1">
                  <a:off x="1409" y="2988"/>
                  <a:ext cx="18" cy="27"/>
                  <a:chOff x="2905" y="6618"/>
                  <a:chExt cx="110" cy="170"/>
                </a:xfrm>
              </p:grpSpPr>
              <p:sp>
                <p:nvSpPr>
                  <p:cNvPr id="10742" name="Line 650"/>
                  <p:cNvSpPr>
                    <a:spLocks noChangeAspect="1" noChangeShapeType="1"/>
                  </p:cNvSpPr>
                  <p:nvPr/>
                </p:nvSpPr>
                <p:spPr bwMode="auto">
                  <a:xfrm rot="16200000" flipH="1">
                    <a:off x="2820" y="6703"/>
                    <a:ext cx="170" cy="0"/>
                  </a:xfrm>
                  <a:prstGeom prst="line">
                    <a:avLst/>
                  </a:prstGeom>
                  <a:noFill/>
                  <a:ln w="12700">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10743" name="Line 651"/>
                  <p:cNvSpPr>
                    <a:spLocks noChangeAspect="1" noChangeShapeType="1"/>
                  </p:cNvSpPr>
                  <p:nvPr/>
                </p:nvSpPr>
                <p:spPr bwMode="auto">
                  <a:xfrm rot="16200000" flipH="1">
                    <a:off x="2930" y="6703"/>
                    <a:ext cx="170" cy="0"/>
                  </a:xfrm>
                  <a:prstGeom prst="line">
                    <a:avLst/>
                  </a:prstGeom>
                  <a:noFill/>
                  <a:ln w="12700">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739" name="Group 652"/>
                <p:cNvGrpSpPr>
                  <a:grpSpLocks noChangeAspect="1"/>
                </p:cNvGrpSpPr>
                <p:nvPr/>
              </p:nvGrpSpPr>
              <p:grpSpPr bwMode="auto">
                <a:xfrm flipH="1">
                  <a:off x="776" y="2986"/>
                  <a:ext cx="18" cy="27"/>
                  <a:chOff x="2905" y="6618"/>
                  <a:chExt cx="110" cy="170"/>
                </a:xfrm>
              </p:grpSpPr>
              <p:sp>
                <p:nvSpPr>
                  <p:cNvPr id="10740" name="Line 653"/>
                  <p:cNvSpPr>
                    <a:spLocks noChangeAspect="1" noChangeShapeType="1"/>
                  </p:cNvSpPr>
                  <p:nvPr/>
                </p:nvSpPr>
                <p:spPr bwMode="auto">
                  <a:xfrm rot="16200000" flipH="1">
                    <a:off x="2820" y="6703"/>
                    <a:ext cx="170" cy="0"/>
                  </a:xfrm>
                  <a:prstGeom prst="line">
                    <a:avLst/>
                  </a:prstGeom>
                  <a:noFill/>
                  <a:ln w="12700">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10741" name="Line 654"/>
                  <p:cNvSpPr>
                    <a:spLocks noChangeAspect="1" noChangeShapeType="1"/>
                  </p:cNvSpPr>
                  <p:nvPr/>
                </p:nvSpPr>
                <p:spPr bwMode="auto">
                  <a:xfrm rot="16200000" flipH="1">
                    <a:off x="2930" y="6703"/>
                    <a:ext cx="170" cy="0"/>
                  </a:xfrm>
                  <a:prstGeom prst="line">
                    <a:avLst/>
                  </a:prstGeom>
                  <a:noFill/>
                  <a:ln w="12700">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grpSp>
          </p:grpSp>
          <p:sp>
            <p:nvSpPr>
              <p:cNvPr id="10705" name="Text Box 655"/>
              <p:cNvSpPr txBox="1">
                <a:spLocks noChangeAspect="1" noChangeArrowheads="1"/>
              </p:cNvSpPr>
              <p:nvPr/>
            </p:nvSpPr>
            <p:spPr bwMode="auto">
              <a:xfrm>
                <a:off x="554" y="3177"/>
                <a:ext cx="704"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CA" altLang="en-US" sz="1000">
                    <a:latin typeface="Arial" panose="020B0604020202020204" pitchFamily="34" charset="0"/>
                  </a:rPr>
                  <a:t>REAR VIEW</a:t>
                </a:r>
                <a:endParaRPr lang="en-CA" altLang="en-US">
                  <a:latin typeface="Arial" panose="020B0604020202020204" pitchFamily="34" charset="0"/>
                </a:endParaRPr>
              </a:p>
            </p:txBody>
          </p:sp>
        </p:grpSp>
        <p:grpSp>
          <p:nvGrpSpPr>
            <p:cNvPr id="10453" name="Group 657"/>
            <p:cNvGrpSpPr>
              <a:grpSpLocks noChangeAspect="1"/>
            </p:cNvGrpSpPr>
            <p:nvPr/>
          </p:nvGrpSpPr>
          <p:grpSpPr bwMode="auto">
            <a:xfrm>
              <a:off x="2467" y="2936"/>
              <a:ext cx="786" cy="453"/>
              <a:chOff x="2468" y="2550"/>
              <a:chExt cx="982" cy="566"/>
            </a:xfrm>
          </p:grpSpPr>
          <p:grpSp>
            <p:nvGrpSpPr>
              <p:cNvPr id="10620" name="Group 658"/>
              <p:cNvGrpSpPr>
                <a:grpSpLocks noChangeAspect="1"/>
              </p:cNvGrpSpPr>
              <p:nvPr/>
            </p:nvGrpSpPr>
            <p:grpSpPr bwMode="auto">
              <a:xfrm flipH="1">
                <a:off x="2468" y="2923"/>
                <a:ext cx="908" cy="119"/>
                <a:chOff x="11154" y="7187"/>
                <a:chExt cx="5669" cy="737"/>
              </a:xfrm>
            </p:grpSpPr>
            <p:grpSp>
              <p:nvGrpSpPr>
                <p:cNvPr id="10690" name="Group 659"/>
                <p:cNvGrpSpPr>
                  <a:grpSpLocks noChangeAspect="1"/>
                </p:cNvGrpSpPr>
                <p:nvPr/>
              </p:nvGrpSpPr>
              <p:grpSpPr bwMode="auto">
                <a:xfrm>
                  <a:off x="11154" y="7187"/>
                  <a:ext cx="5669" cy="567"/>
                  <a:chOff x="11160" y="7187"/>
                  <a:chExt cx="5669" cy="567"/>
                </a:xfrm>
              </p:grpSpPr>
              <p:sp>
                <p:nvSpPr>
                  <p:cNvPr id="10692" name="Line 660"/>
                  <p:cNvSpPr>
                    <a:spLocks noChangeAspect="1" noChangeShapeType="1"/>
                  </p:cNvSpPr>
                  <p:nvPr/>
                </p:nvSpPr>
                <p:spPr bwMode="auto">
                  <a:xfrm>
                    <a:off x="11160" y="7187"/>
                    <a:ext cx="0" cy="567"/>
                  </a:xfrm>
                  <a:prstGeom prst="line">
                    <a:avLst/>
                  </a:prstGeom>
                  <a:noFill/>
                  <a:ln w="12700">
                    <a:solidFill>
                      <a:schemeClr val="folHlink"/>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93" name="Line 661"/>
                  <p:cNvSpPr>
                    <a:spLocks noChangeAspect="1" noChangeShapeType="1"/>
                  </p:cNvSpPr>
                  <p:nvPr/>
                </p:nvSpPr>
                <p:spPr bwMode="auto">
                  <a:xfrm flipH="1">
                    <a:off x="11160" y="7754"/>
                    <a:ext cx="786" cy="0"/>
                  </a:xfrm>
                  <a:prstGeom prst="line">
                    <a:avLst/>
                  </a:prstGeom>
                  <a:noFill/>
                  <a:ln w="12700">
                    <a:solidFill>
                      <a:schemeClr val="folHlink"/>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94" name="Line 662"/>
                  <p:cNvSpPr>
                    <a:spLocks noChangeAspect="1" noChangeShapeType="1"/>
                  </p:cNvSpPr>
                  <p:nvPr/>
                </p:nvSpPr>
                <p:spPr bwMode="auto">
                  <a:xfrm flipH="1">
                    <a:off x="11160" y="7187"/>
                    <a:ext cx="5669" cy="0"/>
                  </a:xfrm>
                  <a:prstGeom prst="line">
                    <a:avLst/>
                  </a:prstGeom>
                  <a:noFill/>
                  <a:ln w="12700">
                    <a:solidFill>
                      <a:schemeClr val="folHlink"/>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95" name="Line 663"/>
                  <p:cNvSpPr>
                    <a:spLocks noChangeAspect="1" noChangeShapeType="1"/>
                  </p:cNvSpPr>
                  <p:nvPr/>
                </p:nvSpPr>
                <p:spPr bwMode="auto">
                  <a:xfrm>
                    <a:off x="16829" y="7187"/>
                    <a:ext cx="0" cy="567"/>
                  </a:xfrm>
                  <a:prstGeom prst="line">
                    <a:avLst/>
                  </a:prstGeom>
                  <a:noFill/>
                  <a:ln w="12700">
                    <a:solidFill>
                      <a:schemeClr val="folHlink"/>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96" name="Line 664"/>
                  <p:cNvSpPr>
                    <a:spLocks noChangeAspect="1" noChangeShapeType="1"/>
                  </p:cNvSpPr>
                  <p:nvPr/>
                </p:nvSpPr>
                <p:spPr bwMode="auto">
                  <a:xfrm>
                    <a:off x="16000" y="7754"/>
                    <a:ext cx="829" cy="0"/>
                  </a:xfrm>
                  <a:prstGeom prst="line">
                    <a:avLst/>
                  </a:prstGeom>
                  <a:noFill/>
                  <a:ln w="12700">
                    <a:solidFill>
                      <a:schemeClr val="folHlink"/>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97" name="Line 665"/>
                  <p:cNvSpPr>
                    <a:spLocks noChangeAspect="1" noChangeShapeType="1"/>
                  </p:cNvSpPr>
                  <p:nvPr/>
                </p:nvSpPr>
                <p:spPr bwMode="auto">
                  <a:xfrm>
                    <a:off x="12059" y="7754"/>
                    <a:ext cx="3828" cy="0"/>
                  </a:xfrm>
                  <a:prstGeom prst="line">
                    <a:avLst/>
                  </a:prstGeom>
                  <a:noFill/>
                  <a:ln w="12700">
                    <a:solidFill>
                      <a:schemeClr val="folHlink"/>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98" name="Line 666"/>
                  <p:cNvSpPr>
                    <a:spLocks noChangeAspect="1" noChangeShapeType="1"/>
                  </p:cNvSpPr>
                  <p:nvPr/>
                </p:nvSpPr>
                <p:spPr bwMode="auto">
                  <a:xfrm flipV="1">
                    <a:off x="16000" y="7584"/>
                    <a:ext cx="0" cy="170"/>
                  </a:xfrm>
                  <a:prstGeom prst="line">
                    <a:avLst/>
                  </a:prstGeom>
                  <a:noFill/>
                  <a:ln w="12700">
                    <a:solidFill>
                      <a:schemeClr val="folHlink"/>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99" name="Line 667"/>
                  <p:cNvSpPr>
                    <a:spLocks noChangeAspect="1" noChangeShapeType="1"/>
                  </p:cNvSpPr>
                  <p:nvPr/>
                </p:nvSpPr>
                <p:spPr bwMode="auto">
                  <a:xfrm>
                    <a:off x="15887" y="7584"/>
                    <a:ext cx="0" cy="170"/>
                  </a:xfrm>
                  <a:prstGeom prst="line">
                    <a:avLst/>
                  </a:prstGeom>
                  <a:noFill/>
                  <a:ln w="12700">
                    <a:solidFill>
                      <a:schemeClr val="folHlink"/>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00" name="Line 668"/>
                  <p:cNvSpPr>
                    <a:spLocks noChangeAspect="1" noChangeShapeType="1"/>
                  </p:cNvSpPr>
                  <p:nvPr/>
                </p:nvSpPr>
                <p:spPr bwMode="auto">
                  <a:xfrm>
                    <a:off x="15887" y="7584"/>
                    <a:ext cx="113" cy="0"/>
                  </a:xfrm>
                  <a:prstGeom prst="line">
                    <a:avLst/>
                  </a:prstGeom>
                  <a:noFill/>
                  <a:ln w="12700">
                    <a:solidFill>
                      <a:schemeClr val="folHlink"/>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01" name="Line 669"/>
                  <p:cNvSpPr>
                    <a:spLocks noChangeAspect="1" noChangeShapeType="1"/>
                  </p:cNvSpPr>
                  <p:nvPr/>
                </p:nvSpPr>
                <p:spPr bwMode="auto">
                  <a:xfrm flipV="1">
                    <a:off x="12059" y="7584"/>
                    <a:ext cx="0" cy="170"/>
                  </a:xfrm>
                  <a:prstGeom prst="line">
                    <a:avLst/>
                  </a:prstGeom>
                  <a:noFill/>
                  <a:ln w="12700">
                    <a:solidFill>
                      <a:schemeClr val="folHlink"/>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02" name="Line 670"/>
                  <p:cNvSpPr>
                    <a:spLocks noChangeAspect="1" noChangeShapeType="1"/>
                  </p:cNvSpPr>
                  <p:nvPr/>
                </p:nvSpPr>
                <p:spPr bwMode="auto">
                  <a:xfrm flipV="1">
                    <a:off x="11946" y="7584"/>
                    <a:ext cx="0" cy="170"/>
                  </a:xfrm>
                  <a:prstGeom prst="line">
                    <a:avLst/>
                  </a:prstGeom>
                  <a:noFill/>
                  <a:ln w="12700">
                    <a:solidFill>
                      <a:schemeClr val="folHlink"/>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03" name="Line 671"/>
                  <p:cNvSpPr>
                    <a:spLocks noChangeAspect="1" noChangeShapeType="1"/>
                  </p:cNvSpPr>
                  <p:nvPr/>
                </p:nvSpPr>
                <p:spPr bwMode="auto">
                  <a:xfrm>
                    <a:off x="11946" y="7584"/>
                    <a:ext cx="113" cy="0"/>
                  </a:xfrm>
                  <a:prstGeom prst="line">
                    <a:avLst/>
                  </a:prstGeom>
                  <a:noFill/>
                  <a:ln w="12700">
                    <a:solidFill>
                      <a:schemeClr val="folHlink"/>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691" name="Rectangle 672"/>
                <p:cNvSpPr>
                  <a:spLocks noChangeAspect="1" noChangeArrowheads="1"/>
                </p:cNvSpPr>
                <p:nvPr/>
              </p:nvSpPr>
              <p:spPr bwMode="auto">
                <a:xfrm>
                  <a:off x="11154" y="7754"/>
                  <a:ext cx="5669" cy="170"/>
                </a:xfrm>
                <a:prstGeom prst="rect">
                  <a:avLst/>
                </a:prstGeom>
                <a:solidFill>
                  <a:srgbClr val="FFFFFF">
                    <a:alpha val="50195"/>
                  </a:srgbClr>
                </a:solidFill>
                <a:ln w="12700">
                  <a:solidFill>
                    <a:schemeClr val="folHlink"/>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IN" altLang="en-US"/>
                </a:p>
              </p:txBody>
            </p:sp>
          </p:grpSp>
          <p:grpSp>
            <p:nvGrpSpPr>
              <p:cNvPr id="10621" name="Group 673"/>
              <p:cNvGrpSpPr>
                <a:grpSpLocks noChangeAspect="1"/>
              </p:cNvGrpSpPr>
              <p:nvPr/>
            </p:nvGrpSpPr>
            <p:grpSpPr bwMode="auto">
              <a:xfrm flipH="1">
                <a:off x="3088" y="2742"/>
                <a:ext cx="272" cy="181"/>
                <a:chOff x="12816" y="3474"/>
                <a:chExt cx="1701" cy="1134"/>
              </a:xfrm>
            </p:grpSpPr>
            <p:sp>
              <p:nvSpPr>
                <p:cNvPr id="10685" name="Line 674"/>
                <p:cNvSpPr>
                  <a:spLocks noChangeAspect="1" noChangeShapeType="1"/>
                </p:cNvSpPr>
                <p:nvPr/>
              </p:nvSpPr>
              <p:spPr bwMode="auto">
                <a:xfrm>
                  <a:off x="12816" y="3984"/>
                  <a:ext cx="1701" cy="0"/>
                </a:xfrm>
                <a:prstGeom prst="line">
                  <a:avLst/>
                </a:prstGeom>
                <a:noFill/>
                <a:ln w="12700">
                  <a:solidFill>
                    <a:schemeClr val="folHlink"/>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86" name="Line 675"/>
                <p:cNvSpPr>
                  <a:spLocks noChangeAspect="1" noChangeShapeType="1"/>
                </p:cNvSpPr>
                <p:nvPr/>
              </p:nvSpPr>
              <p:spPr bwMode="auto">
                <a:xfrm>
                  <a:off x="12816" y="4608"/>
                  <a:ext cx="1701" cy="0"/>
                </a:xfrm>
                <a:prstGeom prst="line">
                  <a:avLst/>
                </a:prstGeom>
                <a:noFill/>
                <a:ln w="12700">
                  <a:solidFill>
                    <a:schemeClr val="folHlink"/>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87" name="Line 676"/>
                <p:cNvSpPr>
                  <a:spLocks noChangeAspect="1" noChangeShapeType="1"/>
                </p:cNvSpPr>
                <p:nvPr/>
              </p:nvSpPr>
              <p:spPr bwMode="auto">
                <a:xfrm>
                  <a:off x="12816" y="3474"/>
                  <a:ext cx="1701" cy="0"/>
                </a:xfrm>
                <a:prstGeom prst="line">
                  <a:avLst/>
                </a:prstGeom>
                <a:noFill/>
                <a:ln w="12700">
                  <a:solidFill>
                    <a:schemeClr val="folHlink"/>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88" name="Line 677"/>
                <p:cNvSpPr>
                  <a:spLocks noChangeAspect="1" noChangeShapeType="1"/>
                </p:cNvSpPr>
                <p:nvPr/>
              </p:nvSpPr>
              <p:spPr bwMode="auto">
                <a:xfrm>
                  <a:off x="12816" y="3474"/>
                  <a:ext cx="0" cy="1134"/>
                </a:xfrm>
                <a:prstGeom prst="line">
                  <a:avLst/>
                </a:prstGeom>
                <a:noFill/>
                <a:ln w="12700">
                  <a:solidFill>
                    <a:schemeClr val="folHlink"/>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89" name="Line 678"/>
                <p:cNvSpPr>
                  <a:spLocks noChangeAspect="1" noChangeShapeType="1"/>
                </p:cNvSpPr>
                <p:nvPr/>
              </p:nvSpPr>
              <p:spPr bwMode="auto">
                <a:xfrm>
                  <a:off x="14517" y="3474"/>
                  <a:ext cx="0" cy="1134"/>
                </a:xfrm>
                <a:prstGeom prst="line">
                  <a:avLst/>
                </a:prstGeom>
                <a:noFill/>
                <a:ln w="12700">
                  <a:solidFill>
                    <a:schemeClr val="folHlink"/>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622" name="Group 679"/>
              <p:cNvGrpSpPr>
                <a:grpSpLocks noChangeAspect="1"/>
              </p:cNvGrpSpPr>
              <p:nvPr/>
            </p:nvGrpSpPr>
            <p:grpSpPr bwMode="auto">
              <a:xfrm>
                <a:off x="2523" y="2787"/>
                <a:ext cx="200" cy="136"/>
                <a:chOff x="2409" y="3790"/>
                <a:chExt cx="1247" cy="850"/>
              </a:xfrm>
            </p:grpSpPr>
            <p:sp>
              <p:nvSpPr>
                <p:cNvPr id="10681" name="Line 680"/>
                <p:cNvSpPr>
                  <a:spLocks noChangeAspect="1" noChangeShapeType="1"/>
                </p:cNvSpPr>
                <p:nvPr/>
              </p:nvSpPr>
              <p:spPr bwMode="auto">
                <a:xfrm flipH="1">
                  <a:off x="2409" y="3790"/>
                  <a:ext cx="623" cy="850"/>
                </a:xfrm>
                <a:prstGeom prst="line">
                  <a:avLst/>
                </a:prstGeom>
                <a:noFill/>
                <a:ln w="12700">
                  <a:solidFill>
                    <a:schemeClr val="folHlink"/>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82" name="Line 681"/>
                <p:cNvSpPr>
                  <a:spLocks noChangeAspect="1" noChangeShapeType="1"/>
                </p:cNvSpPr>
                <p:nvPr/>
              </p:nvSpPr>
              <p:spPr bwMode="auto">
                <a:xfrm>
                  <a:off x="2409" y="4640"/>
                  <a:ext cx="1247" cy="0"/>
                </a:xfrm>
                <a:prstGeom prst="line">
                  <a:avLst/>
                </a:prstGeom>
                <a:noFill/>
                <a:ln w="12700">
                  <a:solidFill>
                    <a:schemeClr val="folHlink"/>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83" name="Line 682"/>
                <p:cNvSpPr>
                  <a:spLocks noChangeAspect="1" noChangeShapeType="1"/>
                </p:cNvSpPr>
                <p:nvPr/>
              </p:nvSpPr>
              <p:spPr bwMode="auto">
                <a:xfrm>
                  <a:off x="3032" y="3790"/>
                  <a:ext cx="624" cy="0"/>
                </a:xfrm>
                <a:prstGeom prst="line">
                  <a:avLst/>
                </a:prstGeom>
                <a:noFill/>
                <a:ln w="12700">
                  <a:solidFill>
                    <a:schemeClr val="folHlink"/>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84" name="Line 683"/>
                <p:cNvSpPr>
                  <a:spLocks noChangeAspect="1" noChangeShapeType="1"/>
                </p:cNvSpPr>
                <p:nvPr/>
              </p:nvSpPr>
              <p:spPr bwMode="auto">
                <a:xfrm>
                  <a:off x="3656" y="3790"/>
                  <a:ext cx="0" cy="850"/>
                </a:xfrm>
                <a:prstGeom prst="line">
                  <a:avLst/>
                </a:prstGeom>
                <a:noFill/>
                <a:ln w="12700">
                  <a:solidFill>
                    <a:schemeClr val="folHlink"/>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623" name="Group 684"/>
              <p:cNvGrpSpPr>
                <a:grpSpLocks noChangeAspect="1"/>
              </p:cNvGrpSpPr>
              <p:nvPr/>
            </p:nvGrpSpPr>
            <p:grpSpPr bwMode="auto">
              <a:xfrm flipH="1">
                <a:off x="3360" y="2757"/>
                <a:ext cx="90" cy="109"/>
                <a:chOff x="7584" y="2880"/>
                <a:chExt cx="563" cy="680"/>
              </a:xfrm>
            </p:grpSpPr>
            <p:sp>
              <p:nvSpPr>
                <p:cNvPr id="10678" name="Rectangle 685"/>
                <p:cNvSpPr>
                  <a:spLocks noChangeAspect="1" noChangeArrowheads="1"/>
                </p:cNvSpPr>
                <p:nvPr/>
              </p:nvSpPr>
              <p:spPr bwMode="auto">
                <a:xfrm>
                  <a:off x="7920" y="2880"/>
                  <a:ext cx="227" cy="680"/>
                </a:xfrm>
                <a:prstGeom prst="rect">
                  <a:avLst/>
                </a:prstGeom>
                <a:solidFill>
                  <a:srgbClr val="FFFFFF">
                    <a:alpha val="50195"/>
                  </a:srgbClr>
                </a:solidFill>
                <a:ln w="12700">
                  <a:solidFill>
                    <a:schemeClr val="folHlink"/>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IN" altLang="en-US"/>
                </a:p>
              </p:txBody>
            </p:sp>
            <p:sp>
              <p:nvSpPr>
                <p:cNvPr id="10679" name="Line 686"/>
                <p:cNvSpPr>
                  <a:spLocks noChangeAspect="1" noChangeShapeType="1"/>
                </p:cNvSpPr>
                <p:nvPr/>
              </p:nvSpPr>
              <p:spPr bwMode="auto">
                <a:xfrm>
                  <a:off x="8032" y="3021"/>
                  <a:ext cx="0" cy="397"/>
                </a:xfrm>
                <a:prstGeom prst="line">
                  <a:avLst/>
                </a:prstGeom>
                <a:noFill/>
                <a:ln w="12700">
                  <a:solidFill>
                    <a:schemeClr val="folHlink"/>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10680" name="Arc 687"/>
                <p:cNvSpPr>
                  <a:spLocks noChangeAspect="1"/>
                </p:cNvSpPr>
                <p:nvPr/>
              </p:nvSpPr>
              <p:spPr bwMode="auto">
                <a:xfrm flipH="1" flipV="1">
                  <a:off x="7584" y="3028"/>
                  <a:ext cx="336" cy="384"/>
                </a:xfrm>
                <a:custGeom>
                  <a:avLst/>
                  <a:gdLst>
                    <a:gd name="T0" fmla="*/ 0 w 21600"/>
                    <a:gd name="T1" fmla="*/ 0 h 43194"/>
                    <a:gd name="T2" fmla="*/ 0 w 21600"/>
                    <a:gd name="T3" fmla="*/ 0 h 43194"/>
                    <a:gd name="T4" fmla="*/ 0 w 21600"/>
                    <a:gd name="T5" fmla="*/ 0 h 43194"/>
                    <a:gd name="T6" fmla="*/ 0 60000 65536"/>
                    <a:gd name="T7" fmla="*/ 0 60000 65536"/>
                    <a:gd name="T8" fmla="*/ 0 60000 65536"/>
                    <a:gd name="T9" fmla="*/ 0 w 21600"/>
                    <a:gd name="T10" fmla="*/ 0 h 43194"/>
                    <a:gd name="T11" fmla="*/ 21600 w 21600"/>
                    <a:gd name="T12" fmla="*/ 43194 h 43194"/>
                  </a:gdLst>
                  <a:ahLst/>
                  <a:cxnLst>
                    <a:cxn ang="T6">
                      <a:pos x="T0" y="T1"/>
                    </a:cxn>
                    <a:cxn ang="T7">
                      <a:pos x="T2" y="T3"/>
                    </a:cxn>
                    <a:cxn ang="T8">
                      <a:pos x="T4" y="T5"/>
                    </a:cxn>
                  </a:cxnLst>
                  <a:rect l="T9" t="T10" r="T11" b="T12"/>
                  <a:pathLst>
                    <a:path w="21600" h="43194" fill="none" extrusionOk="0">
                      <a:moveTo>
                        <a:pt x="-1" y="0"/>
                      </a:moveTo>
                      <a:cubicBezTo>
                        <a:pt x="11929" y="0"/>
                        <a:pt x="21600" y="9670"/>
                        <a:pt x="21600" y="21600"/>
                      </a:cubicBezTo>
                      <a:cubicBezTo>
                        <a:pt x="21600" y="33331"/>
                        <a:pt x="12235" y="42918"/>
                        <a:pt x="507" y="43194"/>
                      </a:cubicBezTo>
                    </a:path>
                    <a:path w="21600" h="43194" stroke="0" extrusionOk="0">
                      <a:moveTo>
                        <a:pt x="-1" y="0"/>
                      </a:moveTo>
                      <a:cubicBezTo>
                        <a:pt x="11929" y="0"/>
                        <a:pt x="21600" y="9670"/>
                        <a:pt x="21600" y="21600"/>
                      </a:cubicBezTo>
                      <a:cubicBezTo>
                        <a:pt x="21600" y="33331"/>
                        <a:pt x="12235" y="42918"/>
                        <a:pt x="507" y="43194"/>
                      </a:cubicBezTo>
                      <a:lnTo>
                        <a:pt x="0" y="21600"/>
                      </a:lnTo>
                      <a:lnTo>
                        <a:pt x="-1" y="0"/>
                      </a:lnTo>
                      <a:close/>
                    </a:path>
                  </a:pathLst>
                </a:custGeom>
                <a:noFill/>
                <a:ln w="12700">
                  <a:solidFill>
                    <a:schemeClr val="folHlink"/>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0624" name="Rectangle 688"/>
              <p:cNvSpPr>
                <a:spLocks noChangeAspect="1" noChangeArrowheads="1"/>
              </p:cNvSpPr>
              <p:nvPr/>
            </p:nvSpPr>
            <p:spPr bwMode="auto">
              <a:xfrm flipH="1">
                <a:off x="3377" y="2979"/>
                <a:ext cx="27" cy="91"/>
              </a:xfrm>
              <a:prstGeom prst="rect">
                <a:avLst/>
              </a:prstGeom>
              <a:solidFill>
                <a:srgbClr val="FFFFFF">
                  <a:alpha val="50195"/>
                </a:srgbClr>
              </a:solidFill>
              <a:ln w="12700">
                <a:solidFill>
                  <a:schemeClr val="folHlink"/>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IN" altLang="en-US"/>
              </a:p>
            </p:txBody>
          </p:sp>
          <p:grpSp>
            <p:nvGrpSpPr>
              <p:cNvPr id="10625" name="Group 689"/>
              <p:cNvGrpSpPr>
                <a:grpSpLocks noChangeAspect="1"/>
              </p:cNvGrpSpPr>
              <p:nvPr/>
            </p:nvGrpSpPr>
            <p:grpSpPr bwMode="auto">
              <a:xfrm flipH="1">
                <a:off x="2769" y="2724"/>
                <a:ext cx="154" cy="200"/>
                <a:chOff x="12311" y="3377"/>
                <a:chExt cx="964" cy="1247"/>
              </a:xfrm>
            </p:grpSpPr>
            <p:sp>
              <p:nvSpPr>
                <p:cNvPr id="10676" name="Rectangle 690"/>
                <p:cNvSpPr>
                  <a:spLocks noChangeAspect="1" noChangeArrowheads="1"/>
                </p:cNvSpPr>
                <p:nvPr/>
              </p:nvSpPr>
              <p:spPr bwMode="auto">
                <a:xfrm>
                  <a:off x="12992" y="3377"/>
                  <a:ext cx="283" cy="964"/>
                </a:xfrm>
                <a:prstGeom prst="rect">
                  <a:avLst/>
                </a:prstGeom>
                <a:solidFill>
                  <a:srgbClr val="FFFFFF">
                    <a:alpha val="50195"/>
                  </a:srgbClr>
                </a:solidFill>
                <a:ln w="3175">
                  <a:solidFill>
                    <a:schemeClr val="folHlink"/>
                  </a:solidFill>
                  <a:prstDash val="dash"/>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IN" altLang="en-US"/>
                </a:p>
              </p:txBody>
            </p:sp>
            <p:sp>
              <p:nvSpPr>
                <p:cNvPr id="10677" name="Rectangle 691"/>
                <p:cNvSpPr>
                  <a:spLocks noChangeAspect="1" noChangeArrowheads="1"/>
                </p:cNvSpPr>
                <p:nvPr/>
              </p:nvSpPr>
              <p:spPr bwMode="auto">
                <a:xfrm rot="-5400000">
                  <a:off x="12651" y="4001"/>
                  <a:ext cx="283" cy="964"/>
                </a:xfrm>
                <a:prstGeom prst="rect">
                  <a:avLst/>
                </a:prstGeom>
                <a:solidFill>
                  <a:srgbClr val="FFFFFF">
                    <a:alpha val="50195"/>
                  </a:srgbClr>
                </a:solidFill>
                <a:ln w="3175">
                  <a:solidFill>
                    <a:schemeClr val="folHlink"/>
                  </a:solidFill>
                  <a:prstDash val="dash"/>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IN" altLang="en-US"/>
                </a:p>
              </p:txBody>
            </p:sp>
          </p:grpSp>
          <p:sp>
            <p:nvSpPr>
              <p:cNvPr id="10626" name="Line 692"/>
              <p:cNvSpPr>
                <a:spLocks noChangeAspect="1" noChangeShapeType="1"/>
              </p:cNvSpPr>
              <p:nvPr/>
            </p:nvSpPr>
            <p:spPr bwMode="auto">
              <a:xfrm>
                <a:off x="3057" y="2769"/>
                <a:ext cx="19" cy="0"/>
              </a:xfrm>
              <a:prstGeom prst="line">
                <a:avLst/>
              </a:prstGeom>
              <a:noFill/>
              <a:ln w="12700">
                <a:solidFill>
                  <a:schemeClr val="folHlink"/>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27" name="Line 693"/>
              <p:cNvSpPr>
                <a:spLocks noChangeAspect="1" noChangeShapeType="1"/>
              </p:cNvSpPr>
              <p:nvPr/>
            </p:nvSpPr>
            <p:spPr bwMode="auto">
              <a:xfrm flipH="1" flipV="1">
                <a:off x="3074" y="2744"/>
                <a:ext cx="0" cy="26"/>
              </a:xfrm>
              <a:prstGeom prst="line">
                <a:avLst/>
              </a:prstGeom>
              <a:noFill/>
              <a:ln w="12700">
                <a:solidFill>
                  <a:schemeClr val="folHlink"/>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28" name="Line 694"/>
              <p:cNvSpPr>
                <a:spLocks noChangeAspect="1" noChangeShapeType="1"/>
              </p:cNvSpPr>
              <p:nvPr/>
            </p:nvSpPr>
            <p:spPr bwMode="auto">
              <a:xfrm>
                <a:off x="3072" y="2742"/>
                <a:ext cx="18" cy="0"/>
              </a:xfrm>
              <a:prstGeom prst="line">
                <a:avLst/>
              </a:prstGeom>
              <a:noFill/>
              <a:ln w="12700">
                <a:solidFill>
                  <a:schemeClr val="folHlink"/>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29" name="Line 695"/>
              <p:cNvSpPr>
                <a:spLocks noChangeAspect="1" noChangeShapeType="1"/>
              </p:cNvSpPr>
              <p:nvPr/>
            </p:nvSpPr>
            <p:spPr bwMode="auto">
              <a:xfrm flipH="1">
                <a:off x="3089" y="2739"/>
                <a:ext cx="0" cy="184"/>
              </a:xfrm>
              <a:prstGeom prst="line">
                <a:avLst/>
              </a:prstGeom>
              <a:noFill/>
              <a:ln w="12700">
                <a:solidFill>
                  <a:schemeClr val="folHlink"/>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30" name="Line 696"/>
              <p:cNvSpPr>
                <a:spLocks noChangeAspect="1" noChangeShapeType="1"/>
              </p:cNvSpPr>
              <p:nvPr/>
            </p:nvSpPr>
            <p:spPr bwMode="auto">
              <a:xfrm flipH="1">
                <a:off x="3042" y="2924"/>
                <a:ext cx="46" cy="0"/>
              </a:xfrm>
              <a:prstGeom prst="line">
                <a:avLst/>
              </a:prstGeom>
              <a:noFill/>
              <a:ln w="12700">
                <a:solidFill>
                  <a:schemeClr val="folHlink"/>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31" name="Line 697"/>
              <p:cNvSpPr>
                <a:spLocks noChangeAspect="1" noChangeShapeType="1"/>
              </p:cNvSpPr>
              <p:nvPr/>
            </p:nvSpPr>
            <p:spPr bwMode="auto">
              <a:xfrm flipH="1" flipV="1">
                <a:off x="3042" y="2742"/>
                <a:ext cx="0" cy="184"/>
              </a:xfrm>
              <a:prstGeom prst="line">
                <a:avLst/>
              </a:prstGeom>
              <a:noFill/>
              <a:ln w="12700">
                <a:solidFill>
                  <a:schemeClr val="folHlink"/>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32" name="Line 698"/>
              <p:cNvSpPr>
                <a:spLocks noChangeAspect="1" noChangeShapeType="1"/>
              </p:cNvSpPr>
              <p:nvPr/>
            </p:nvSpPr>
            <p:spPr bwMode="auto">
              <a:xfrm>
                <a:off x="3042" y="2742"/>
                <a:ext cx="18" cy="0"/>
              </a:xfrm>
              <a:prstGeom prst="line">
                <a:avLst/>
              </a:prstGeom>
              <a:noFill/>
              <a:ln w="12700">
                <a:solidFill>
                  <a:schemeClr val="folHlink"/>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33" name="Line 699"/>
              <p:cNvSpPr>
                <a:spLocks noChangeAspect="1" noChangeShapeType="1"/>
              </p:cNvSpPr>
              <p:nvPr/>
            </p:nvSpPr>
            <p:spPr bwMode="auto">
              <a:xfrm flipH="1">
                <a:off x="3057" y="2745"/>
                <a:ext cx="0" cy="25"/>
              </a:xfrm>
              <a:prstGeom prst="line">
                <a:avLst/>
              </a:prstGeom>
              <a:noFill/>
              <a:ln w="12700">
                <a:solidFill>
                  <a:schemeClr val="folHlink"/>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34" name="Line 700"/>
              <p:cNvSpPr>
                <a:spLocks noChangeAspect="1" noChangeShapeType="1"/>
              </p:cNvSpPr>
              <p:nvPr/>
            </p:nvSpPr>
            <p:spPr bwMode="auto">
              <a:xfrm flipH="1" flipV="1">
                <a:off x="3063" y="2575"/>
                <a:ext cx="6" cy="190"/>
              </a:xfrm>
              <a:prstGeom prst="line">
                <a:avLst/>
              </a:prstGeom>
              <a:noFill/>
              <a:ln w="12700">
                <a:solidFill>
                  <a:schemeClr val="folHlink"/>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0635" name="Group 701"/>
              <p:cNvGrpSpPr>
                <a:grpSpLocks noChangeAspect="1"/>
              </p:cNvGrpSpPr>
              <p:nvPr/>
            </p:nvGrpSpPr>
            <p:grpSpPr bwMode="auto">
              <a:xfrm flipH="1">
                <a:off x="2721" y="2550"/>
                <a:ext cx="366" cy="46"/>
                <a:chOff x="2263" y="2499"/>
                <a:chExt cx="2272" cy="289"/>
              </a:xfrm>
            </p:grpSpPr>
            <p:sp>
              <p:nvSpPr>
                <p:cNvPr id="10668" name="Line 702"/>
                <p:cNvSpPr>
                  <a:spLocks noChangeAspect="1" noChangeShapeType="1"/>
                </p:cNvSpPr>
                <p:nvPr/>
              </p:nvSpPr>
              <p:spPr bwMode="auto">
                <a:xfrm rot="10800000" flipH="1">
                  <a:off x="2356" y="2630"/>
                  <a:ext cx="121" cy="0"/>
                </a:xfrm>
                <a:prstGeom prst="line">
                  <a:avLst/>
                </a:prstGeom>
                <a:noFill/>
                <a:ln w="12700">
                  <a:solidFill>
                    <a:schemeClr val="folHlink"/>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69" name="Line 703"/>
                <p:cNvSpPr>
                  <a:spLocks noChangeAspect="1" noChangeShapeType="1"/>
                </p:cNvSpPr>
                <p:nvPr/>
              </p:nvSpPr>
              <p:spPr bwMode="auto">
                <a:xfrm rot="10800000" flipV="1">
                  <a:off x="2469" y="2618"/>
                  <a:ext cx="0" cy="170"/>
                </a:xfrm>
                <a:prstGeom prst="line">
                  <a:avLst/>
                </a:prstGeom>
                <a:noFill/>
                <a:ln w="12700">
                  <a:solidFill>
                    <a:schemeClr val="folHlink"/>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70" name="Line 704"/>
                <p:cNvSpPr>
                  <a:spLocks noChangeAspect="1" noChangeShapeType="1"/>
                </p:cNvSpPr>
                <p:nvPr/>
              </p:nvSpPr>
              <p:spPr bwMode="auto">
                <a:xfrm rot="10800000" flipH="1">
                  <a:off x="2453" y="2780"/>
                  <a:ext cx="2082" cy="0"/>
                </a:xfrm>
                <a:prstGeom prst="line">
                  <a:avLst/>
                </a:prstGeom>
                <a:noFill/>
                <a:ln w="12700">
                  <a:solidFill>
                    <a:schemeClr val="folHlink"/>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71" name="Line 705"/>
                <p:cNvSpPr>
                  <a:spLocks noChangeAspect="1" noChangeShapeType="1"/>
                </p:cNvSpPr>
                <p:nvPr/>
              </p:nvSpPr>
              <p:spPr bwMode="auto">
                <a:xfrm rot="10800000">
                  <a:off x="4519" y="2501"/>
                  <a:ext cx="0" cy="283"/>
                </a:xfrm>
                <a:prstGeom prst="line">
                  <a:avLst/>
                </a:prstGeom>
                <a:noFill/>
                <a:ln w="12700">
                  <a:solidFill>
                    <a:schemeClr val="folHlink"/>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72" name="Line 706"/>
                <p:cNvSpPr>
                  <a:spLocks noChangeAspect="1" noChangeShapeType="1"/>
                </p:cNvSpPr>
                <p:nvPr/>
              </p:nvSpPr>
              <p:spPr bwMode="auto">
                <a:xfrm rot="10800000">
                  <a:off x="2267" y="2507"/>
                  <a:ext cx="2268" cy="0"/>
                </a:xfrm>
                <a:prstGeom prst="line">
                  <a:avLst/>
                </a:prstGeom>
                <a:noFill/>
                <a:ln w="12700">
                  <a:solidFill>
                    <a:schemeClr val="folHlink"/>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73" name="Line 707"/>
                <p:cNvSpPr>
                  <a:spLocks noChangeAspect="1" noChangeShapeType="1"/>
                </p:cNvSpPr>
                <p:nvPr/>
              </p:nvSpPr>
              <p:spPr bwMode="auto">
                <a:xfrm rot="10800000" flipV="1">
                  <a:off x="2279" y="2499"/>
                  <a:ext cx="0" cy="283"/>
                </a:xfrm>
                <a:prstGeom prst="line">
                  <a:avLst/>
                </a:prstGeom>
                <a:noFill/>
                <a:ln w="12700">
                  <a:solidFill>
                    <a:schemeClr val="folHlink"/>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74" name="Line 708"/>
                <p:cNvSpPr>
                  <a:spLocks noChangeAspect="1" noChangeShapeType="1"/>
                </p:cNvSpPr>
                <p:nvPr/>
              </p:nvSpPr>
              <p:spPr bwMode="auto">
                <a:xfrm rot="10800000" flipH="1">
                  <a:off x="2263" y="2780"/>
                  <a:ext cx="113" cy="0"/>
                </a:xfrm>
                <a:prstGeom prst="line">
                  <a:avLst/>
                </a:prstGeom>
                <a:noFill/>
                <a:ln w="12700">
                  <a:solidFill>
                    <a:schemeClr val="folHlink"/>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75" name="Line 709"/>
                <p:cNvSpPr>
                  <a:spLocks noChangeAspect="1" noChangeShapeType="1"/>
                </p:cNvSpPr>
                <p:nvPr/>
              </p:nvSpPr>
              <p:spPr bwMode="auto">
                <a:xfrm rot="10800000">
                  <a:off x="2361" y="2614"/>
                  <a:ext cx="0" cy="170"/>
                </a:xfrm>
                <a:prstGeom prst="line">
                  <a:avLst/>
                </a:prstGeom>
                <a:noFill/>
                <a:ln w="12700">
                  <a:solidFill>
                    <a:schemeClr val="folHlink"/>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636" name="Rectangle 710"/>
              <p:cNvSpPr>
                <a:spLocks noChangeAspect="1" noChangeArrowheads="1"/>
              </p:cNvSpPr>
              <p:nvPr/>
            </p:nvSpPr>
            <p:spPr bwMode="auto">
              <a:xfrm flipH="1">
                <a:off x="2769" y="2769"/>
                <a:ext cx="272" cy="154"/>
              </a:xfrm>
              <a:prstGeom prst="rect">
                <a:avLst/>
              </a:prstGeom>
              <a:noFill/>
              <a:ln w="12700">
                <a:solidFill>
                  <a:schemeClr val="folHlink"/>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IN" altLang="en-US"/>
              </a:p>
            </p:txBody>
          </p:sp>
          <p:sp>
            <p:nvSpPr>
              <p:cNvPr id="10637" name="Line 711"/>
              <p:cNvSpPr>
                <a:spLocks noChangeAspect="1" noChangeShapeType="1"/>
              </p:cNvSpPr>
              <p:nvPr/>
            </p:nvSpPr>
            <p:spPr bwMode="auto">
              <a:xfrm flipV="1">
                <a:off x="2814" y="2723"/>
                <a:ext cx="0" cy="42"/>
              </a:xfrm>
              <a:prstGeom prst="line">
                <a:avLst/>
              </a:prstGeom>
              <a:noFill/>
              <a:ln w="12700">
                <a:solidFill>
                  <a:schemeClr val="folHlink"/>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38" name="Line 712"/>
              <p:cNvSpPr>
                <a:spLocks noChangeAspect="1" noChangeShapeType="1"/>
              </p:cNvSpPr>
              <p:nvPr/>
            </p:nvSpPr>
            <p:spPr bwMode="auto">
              <a:xfrm rot="16200000" flipV="1">
                <a:off x="2792" y="2701"/>
                <a:ext cx="0" cy="43"/>
              </a:xfrm>
              <a:prstGeom prst="line">
                <a:avLst/>
              </a:prstGeom>
              <a:noFill/>
              <a:ln w="12700">
                <a:solidFill>
                  <a:schemeClr val="folHlink"/>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39" name="Rectangle 713"/>
              <p:cNvSpPr>
                <a:spLocks noChangeAspect="1" noChangeArrowheads="1"/>
              </p:cNvSpPr>
              <p:nvPr/>
            </p:nvSpPr>
            <p:spPr bwMode="auto">
              <a:xfrm rot="5400000" flipH="1">
                <a:off x="2581" y="2737"/>
                <a:ext cx="329" cy="46"/>
              </a:xfrm>
              <a:prstGeom prst="rect">
                <a:avLst/>
              </a:prstGeom>
              <a:solidFill>
                <a:srgbClr val="FFFFFF">
                  <a:alpha val="50195"/>
                </a:srgbClr>
              </a:solidFill>
              <a:ln w="12700">
                <a:solidFill>
                  <a:schemeClr val="folHlink"/>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IN" altLang="en-US"/>
              </a:p>
            </p:txBody>
          </p:sp>
          <p:sp>
            <p:nvSpPr>
              <p:cNvPr id="10640" name="Rectangle 714"/>
              <p:cNvSpPr>
                <a:spLocks noChangeAspect="1" noChangeArrowheads="1"/>
              </p:cNvSpPr>
              <p:nvPr/>
            </p:nvSpPr>
            <p:spPr bwMode="auto">
              <a:xfrm flipH="1">
                <a:off x="2746" y="2949"/>
                <a:ext cx="363" cy="91"/>
              </a:xfrm>
              <a:prstGeom prst="rect">
                <a:avLst/>
              </a:prstGeom>
              <a:solidFill>
                <a:srgbClr val="FFFFFF">
                  <a:alpha val="50195"/>
                </a:srgbClr>
              </a:solidFill>
              <a:ln w="12700">
                <a:solidFill>
                  <a:schemeClr val="folHlink"/>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IN" altLang="en-US"/>
              </a:p>
            </p:txBody>
          </p:sp>
          <p:sp>
            <p:nvSpPr>
              <p:cNvPr id="10641" name="Line 715"/>
              <p:cNvSpPr>
                <a:spLocks noChangeAspect="1" noChangeShapeType="1"/>
              </p:cNvSpPr>
              <p:nvPr/>
            </p:nvSpPr>
            <p:spPr bwMode="auto">
              <a:xfrm flipH="1">
                <a:off x="2746" y="3014"/>
                <a:ext cx="363" cy="0"/>
              </a:xfrm>
              <a:prstGeom prst="line">
                <a:avLst/>
              </a:prstGeom>
              <a:noFill/>
              <a:ln w="3175">
                <a:solidFill>
                  <a:schemeClr val="folHlink"/>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0642" name="Group 716"/>
              <p:cNvGrpSpPr>
                <a:grpSpLocks noChangeAspect="1"/>
              </p:cNvGrpSpPr>
              <p:nvPr/>
            </p:nvGrpSpPr>
            <p:grpSpPr bwMode="auto">
              <a:xfrm flipH="1">
                <a:off x="2496" y="2889"/>
                <a:ext cx="227" cy="227"/>
                <a:chOff x="12180" y="3921"/>
                <a:chExt cx="1417" cy="1417"/>
              </a:xfrm>
            </p:grpSpPr>
            <p:sp>
              <p:nvSpPr>
                <p:cNvPr id="10665" name="Oval 717"/>
                <p:cNvSpPr>
                  <a:spLocks noChangeAspect="1" noChangeArrowheads="1"/>
                </p:cNvSpPr>
                <p:nvPr/>
              </p:nvSpPr>
              <p:spPr bwMode="auto">
                <a:xfrm>
                  <a:off x="12180" y="3921"/>
                  <a:ext cx="1417" cy="1417"/>
                </a:xfrm>
                <a:prstGeom prst="ellipse">
                  <a:avLst/>
                </a:prstGeom>
                <a:solidFill>
                  <a:srgbClr val="FFFFFF">
                    <a:alpha val="50195"/>
                  </a:srgbClr>
                </a:solidFill>
                <a:ln w="12700">
                  <a:solidFill>
                    <a:schemeClr val="folHlink"/>
                  </a:solidFill>
                  <a:round/>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IN" altLang="en-US"/>
                </a:p>
              </p:txBody>
            </p:sp>
            <p:sp>
              <p:nvSpPr>
                <p:cNvPr id="10666" name="Oval 718"/>
                <p:cNvSpPr>
                  <a:spLocks noChangeAspect="1" noChangeArrowheads="1"/>
                </p:cNvSpPr>
                <p:nvPr/>
              </p:nvSpPr>
              <p:spPr bwMode="auto">
                <a:xfrm>
                  <a:off x="12819" y="4560"/>
                  <a:ext cx="141" cy="141"/>
                </a:xfrm>
                <a:prstGeom prst="ellipse">
                  <a:avLst/>
                </a:prstGeom>
                <a:solidFill>
                  <a:srgbClr val="FFFFFF">
                    <a:alpha val="50195"/>
                  </a:srgbClr>
                </a:solidFill>
                <a:ln w="12700">
                  <a:solidFill>
                    <a:schemeClr val="folHlink"/>
                  </a:solidFill>
                  <a:round/>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IN" altLang="en-US"/>
                </a:p>
              </p:txBody>
            </p:sp>
            <p:sp>
              <p:nvSpPr>
                <p:cNvPr id="10667" name="Oval 719"/>
                <p:cNvSpPr>
                  <a:spLocks noChangeAspect="1" noChangeArrowheads="1"/>
                </p:cNvSpPr>
                <p:nvPr/>
              </p:nvSpPr>
              <p:spPr bwMode="auto">
                <a:xfrm>
                  <a:off x="12251" y="3992"/>
                  <a:ext cx="1275" cy="1275"/>
                </a:xfrm>
                <a:prstGeom prst="ellipse">
                  <a:avLst/>
                </a:prstGeom>
                <a:solidFill>
                  <a:srgbClr val="FFFFFF">
                    <a:alpha val="50195"/>
                  </a:srgbClr>
                </a:solidFill>
                <a:ln w="12700">
                  <a:solidFill>
                    <a:schemeClr val="folHlink"/>
                  </a:solidFill>
                  <a:round/>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IN" altLang="en-US"/>
                </a:p>
              </p:txBody>
            </p:sp>
          </p:grpSp>
          <p:sp>
            <p:nvSpPr>
              <p:cNvPr id="10643" name="Oval 720"/>
              <p:cNvSpPr>
                <a:spLocks noChangeAspect="1" noChangeArrowheads="1"/>
              </p:cNvSpPr>
              <p:nvPr/>
            </p:nvSpPr>
            <p:spPr bwMode="auto">
              <a:xfrm flipH="1">
                <a:off x="2584" y="2978"/>
                <a:ext cx="45" cy="45"/>
              </a:xfrm>
              <a:prstGeom prst="ellipse">
                <a:avLst/>
              </a:prstGeom>
              <a:noFill/>
              <a:ln w="12700">
                <a:solidFill>
                  <a:schemeClr val="folHlink"/>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IN" altLang="en-US"/>
              </a:p>
            </p:txBody>
          </p:sp>
          <p:grpSp>
            <p:nvGrpSpPr>
              <p:cNvPr id="10644" name="Group 721"/>
              <p:cNvGrpSpPr>
                <a:grpSpLocks noChangeAspect="1"/>
              </p:cNvGrpSpPr>
              <p:nvPr/>
            </p:nvGrpSpPr>
            <p:grpSpPr bwMode="auto">
              <a:xfrm>
                <a:off x="2504" y="3016"/>
                <a:ext cx="217" cy="26"/>
                <a:chOff x="3534" y="9144"/>
                <a:chExt cx="1359" cy="160"/>
              </a:xfrm>
            </p:grpSpPr>
            <p:sp>
              <p:nvSpPr>
                <p:cNvPr id="10663" name="Line 722"/>
                <p:cNvSpPr>
                  <a:spLocks noChangeAspect="1" noChangeShapeType="1"/>
                </p:cNvSpPr>
                <p:nvPr/>
              </p:nvSpPr>
              <p:spPr bwMode="auto">
                <a:xfrm flipH="1">
                  <a:off x="3534" y="9144"/>
                  <a:ext cx="1251" cy="0"/>
                </a:xfrm>
                <a:prstGeom prst="line">
                  <a:avLst/>
                </a:prstGeom>
                <a:noFill/>
                <a:ln w="3175">
                  <a:solidFill>
                    <a:schemeClr val="folHlink"/>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10664" name="Line 723"/>
                <p:cNvSpPr>
                  <a:spLocks noChangeAspect="1" noChangeShapeType="1"/>
                </p:cNvSpPr>
                <p:nvPr/>
              </p:nvSpPr>
              <p:spPr bwMode="auto">
                <a:xfrm flipH="1">
                  <a:off x="3560" y="9304"/>
                  <a:ext cx="1333" cy="0"/>
                </a:xfrm>
                <a:prstGeom prst="line">
                  <a:avLst/>
                </a:prstGeom>
                <a:noFill/>
                <a:ln w="3175">
                  <a:solidFill>
                    <a:schemeClr val="folHlink"/>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645" name="Group 724"/>
              <p:cNvGrpSpPr>
                <a:grpSpLocks noChangeAspect="1"/>
              </p:cNvGrpSpPr>
              <p:nvPr/>
            </p:nvGrpSpPr>
            <p:grpSpPr bwMode="auto">
              <a:xfrm flipH="1">
                <a:off x="3126" y="2889"/>
                <a:ext cx="227" cy="227"/>
                <a:chOff x="12180" y="3921"/>
                <a:chExt cx="1417" cy="1417"/>
              </a:xfrm>
            </p:grpSpPr>
            <p:sp>
              <p:nvSpPr>
                <p:cNvPr id="10660" name="Oval 725"/>
                <p:cNvSpPr>
                  <a:spLocks noChangeAspect="1" noChangeArrowheads="1"/>
                </p:cNvSpPr>
                <p:nvPr/>
              </p:nvSpPr>
              <p:spPr bwMode="auto">
                <a:xfrm>
                  <a:off x="12180" y="3921"/>
                  <a:ext cx="1417" cy="1417"/>
                </a:xfrm>
                <a:prstGeom prst="ellipse">
                  <a:avLst/>
                </a:prstGeom>
                <a:solidFill>
                  <a:srgbClr val="FFFFFF">
                    <a:alpha val="50195"/>
                  </a:srgbClr>
                </a:solidFill>
                <a:ln w="12700">
                  <a:solidFill>
                    <a:schemeClr val="folHlink"/>
                  </a:solidFill>
                  <a:round/>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IN" altLang="en-US"/>
                </a:p>
              </p:txBody>
            </p:sp>
            <p:sp>
              <p:nvSpPr>
                <p:cNvPr id="10661" name="Oval 726"/>
                <p:cNvSpPr>
                  <a:spLocks noChangeAspect="1" noChangeArrowheads="1"/>
                </p:cNvSpPr>
                <p:nvPr/>
              </p:nvSpPr>
              <p:spPr bwMode="auto">
                <a:xfrm>
                  <a:off x="12819" y="4560"/>
                  <a:ext cx="141" cy="141"/>
                </a:xfrm>
                <a:prstGeom prst="ellipse">
                  <a:avLst/>
                </a:prstGeom>
                <a:solidFill>
                  <a:srgbClr val="FFFFFF">
                    <a:alpha val="50195"/>
                  </a:srgbClr>
                </a:solidFill>
                <a:ln w="12700">
                  <a:solidFill>
                    <a:schemeClr val="folHlink"/>
                  </a:solidFill>
                  <a:round/>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IN" altLang="en-US"/>
                </a:p>
              </p:txBody>
            </p:sp>
            <p:sp>
              <p:nvSpPr>
                <p:cNvPr id="10662" name="Oval 727"/>
                <p:cNvSpPr>
                  <a:spLocks noChangeAspect="1" noChangeArrowheads="1"/>
                </p:cNvSpPr>
                <p:nvPr/>
              </p:nvSpPr>
              <p:spPr bwMode="auto">
                <a:xfrm>
                  <a:off x="12251" y="3992"/>
                  <a:ext cx="1275" cy="1275"/>
                </a:xfrm>
                <a:prstGeom prst="ellipse">
                  <a:avLst/>
                </a:prstGeom>
                <a:solidFill>
                  <a:srgbClr val="FFFFFF">
                    <a:alpha val="50195"/>
                  </a:srgbClr>
                </a:solidFill>
                <a:ln w="12700">
                  <a:solidFill>
                    <a:schemeClr val="folHlink"/>
                  </a:solidFill>
                  <a:round/>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IN" altLang="en-US"/>
                </a:p>
              </p:txBody>
            </p:sp>
          </p:grpSp>
          <p:sp>
            <p:nvSpPr>
              <p:cNvPr id="10646" name="Oval 728"/>
              <p:cNvSpPr>
                <a:spLocks noChangeAspect="1" noChangeArrowheads="1"/>
              </p:cNvSpPr>
              <p:nvPr/>
            </p:nvSpPr>
            <p:spPr bwMode="auto">
              <a:xfrm flipH="1">
                <a:off x="3217" y="2978"/>
                <a:ext cx="45" cy="45"/>
              </a:xfrm>
              <a:prstGeom prst="ellipse">
                <a:avLst/>
              </a:prstGeom>
              <a:noFill/>
              <a:ln w="12700">
                <a:solidFill>
                  <a:schemeClr val="folHlink"/>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IN" altLang="en-US"/>
              </a:p>
            </p:txBody>
          </p:sp>
          <p:grpSp>
            <p:nvGrpSpPr>
              <p:cNvPr id="10647" name="Group 729"/>
              <p:cNvGrpSpPr>
                <a:grpSpLocks noChangeAspect="1"/>
              </p:cNvGrpSpPr>
              <p:nvPr/>
            </p:nvGrpSpPr>
            <p:grpSpPr bwMode="auto">
              <a:xfrm>
                <a:off x="3131" y="3015"/>
                <a:ext cx="218" cy="25"/>
                <a:chOff x="3534" y="9144"/>
                <a:chExt cx="1359" cy="160"/>
              </a:xfrm>
            </p:grpSpPr>
            <p:sp>
              <p:nvSpPr>
                <p:cNvPr id="10658" name="Line 730"/>
                <p:cNvSpPr>
                  <a:spLocks noChangeAspect="1" noChangeShapeType="1"/>
                </p:cNvSpPr>
                <p:nvPr/>
              </p:nvSpPr>
              <p:spPr bwMode="auto">
                <a:xfrm flipH="1">
                  <a:off x="3534" y="9144"/>
                  <a:ext cx="1251" cy="0"/>
                </a:xfrm>
                <a:prstGeom prst="line">
                  <a:avLst/>
                </a:prstGeom>
                <a:noFill/>
                <a:ln w="3175">
                  <a:solidFill>
                    <a:schemeClr val="folHlink"/>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10659" name="Line 731"/>
                <p:cNvSpPr>
                  <a:spLocks noChangeAspect="1" noChangeShapeType="1"/>
                </p:cNvSpPr>
                <p:nvPr/>
              </p:nvSpPr>
              <p:spPr bwMode="auto">
                <a:xfrm flipH="1">
                  <a:off x="3560" y="9304"/>
                  <a:ext cx="1333" cy="0"/>
                </a:xfrm>
                <a:prstGeom prst="line">
                  <a:avLst/>
                </a:prstGeom>
                <a:noFill/>
                <a:ln w="3175">
                  <a:solidFill>
                    <a:schemeClr val="folHlink"/>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648" name="Line 732"/>
              <p:cNvSpPr>
                <a:spLocks noChangeAspect="1" noChangeShapeType="1"/>
              </p:cNvSpPr>
              <p:nvPr/>
            </p:nvSpPr>
            <p:spPr bwMode="auto">
              <a:xfrm flipH="1">
                <a:off x="3377" y="2777"/>
                <a:ext cx="19" cy="0"/>
              </a:xfrm>
              <a:prstGeom prst="line">
                <a:avLst/>
              </a:prstGeom>
              <a:noFill/>
              <a:ln w="12700">
                <a:solidFill>
                  <a:schemeClr val="folHlink"/>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10649" name="Line 733"/>
              <p:cNvSpPr>
                <a:spLocks noChangeAspect="1" noChangeShapeType="1"/>
              </p:cNvSpPr>
              <p:nvPr/>
            </p:nvSpPr>
            <p:spPr bwMode="auto">
              <a:xfrm flipH="1">
                <a:off x="3379" y="2841"/>
                <a:ext cx="20" cy="0"/>
              </a:xfrm>
              <a:prstGeom prst="line">
                <a:avLst/>
              </a:prstGeom>
              <a:noFill/>
              <a:ln w="12700">
                <a:solidFill>
                  <a:schemeClr val="folHlink"/>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10650" name="Line 734"/>
              <p:cNvSpPr>
                <a:spLocks noChangeAspect="1" noChangeShapeType="1"/>
              </p:cNvSpPr>
              <p:nvPr/>
            </p:nvSpPr>
            <p:spPr bwMode="auto">
              <a:xfrm flipH="1">
                <a:off x="2523" y="2924"/>
                <a:ext cx="162" cy="0"/>
              </a:xfrm>
              <a:prstGeom prst="line">
                <a:avLst/>
              </a:prstGeom>
              <a:noFill/>
              <a:ln w="3175">
                <a:solidFill>
                  <a:schemeClr val="folHlink"/>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10651" name="Line 735"/>
              <p:cNvSpPr>
                <a:spLocks noChangeAspect="1" noChangeShapeType="1"/>
              </p:cNvSpPr>
              <p:nvPr/>
            </p:nvSpPr>
            <p:spPr bwMode="auto">
              <a:xfrm flipH="1">
                <a:off x="3160" y="2926"/>
                <a:ext cx="162" cy="0"/>
              </a:xfrm>
              <a:prstGeom prst="line">
                <a:avLst/>
              </a:prstGeom>
              <a:noFill/>
              <a:ln w="3175">
                <a:solidFill>
                  <a:schemeClr val="folHlink"/>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0652" name="Group 736"/>
              <p:cNvGrpSpPr>
                <a:grpSpLocks noChangeAspect="1"/>
              </p:cNvGrpSpPr>
              <p:nvPr/>
            </p:nvGrpSpPr>
            <p:grpSpPr bwMode="auto">
              <a:xfrm>
                <a:off x="2598" y="2989"/>
                <a:ext cx="18" cy="27"/>
                <a:chOff x="2905" y="6618"/>
                <a:chExt cx="110" cy="170"/>
              </a:xfrm>
            </p:grpSpPr>
            <p:sp>
              <p:nvSpPr>
                <p:cNvPr id="10656" name="Line 737"/>
                <p:cNvSpPr>
                  <a:spLocks noChangeAspect="1" noChangeShapeType="1"/>
                </p:cNvSpPr>
                <p:nvPr/>
              </p:nvSpPr>
              <p:spPr bwMode="auto">
                <a:xfrm rot="16200000" flipH="1">
                  <a:off x="2820" y="6703"/>
                  <a:ext cx="170" cy="0"/>
                </a:xfrm>
                <a:prstGeom prst="line">
                  <a:avLst/>
                </a:prstGeom>
                <a:noFill/>
                <a:ln w="12700">
                  <a:solidFill>
                    <a:schemeClr val="folHlink"/>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10657" name="Line 738"/>
                <p:cNvSpPr>
                  <a:spLocks noChangeAspect="1" noChangeShapeType="1"/>
                </p:cNvSpPr>
                <p:nvPr/>
              </p:nvSpPr>
              <p:spPr bwMode="auto">
                <a:xfrm rot="16200000" flipH="1">
                  <a:off x="2930" y="6703"/>
                  <a:ext cx="170" cy="0"/>
                </a:xfrm>
                <a:prstGeom prst="line">
                  <a:avLst/>
                </a:prstGeom>
                <a:noFill/>
                <a:ln w="12700">
                  <a:solidFill>
                    <a:schemeClr val="folHlink"/>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653" name="Group 739"/>
              <p:cNvGrpSpPr>
                <a:grpSpLocks noChangeAspect="1"/>
              </p:cNvGrpSpPr>
              <p:nvPr/>
            </p:nvGrpSpPr>
            <p:grpSpPr bwMode="auto">
              <a:xfrm>
                <a:off x="3231" y="2987"/>
                <a:ext cx="18" cy="27"/>
                <a:chOff x="2905" y="6618"/>
                <a:chExt cx="110" cy="170"/>
              </a:xfrm>
            </p:grpSpPr>
            <p:sp>
              <p:nvSpPr>
                <p:cNvPr id="10654" name="Line 740"/>
                <p:cNvSpPr>
                  <a:spLocks noChangeAspect="1" noChangeShapeType="1"/>
                </p:cNvSpPr>
                <p:nvPr/>
              </p:nvSpPr>
              <p:spPr bwMode="auto">
                <a:xfrm rot="16200000" flipH="1">
                  <a:off x="2820" y="6703"/>
                  <a:ext cx="170" cy="0"/>
                </a:xfrm>
                <a:prstGeom prst="line">
                  <a:avLst/>
                </a:prstGeom>
                <a:noFill/>
                <a:ln w="12700">
                  <a:solidFill>
                    <a:schemeClr val="folHlink"/>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10655" name="Line 741"/>
                <p:cNvSpPr>
                  <a:spLocks noChangeAspect="1" noChangeShapeType="1"/>
                </p:cNvSpPr>
                <p:nvPr/>
              </p:nvSpPr>
              <p:spPr bwMode="auto">
                <a:xfrm rot="16200000" flipH="1">
                  <a:off x="2930" y="6703"/>
                  <a:ext cx="170" cy="0"/>
                </a:xfrm>
                <a:prstGeom prst="line">
                  <a:avLst/>
                </a:prstGeom>
                <a:noFill/>
                <a:ln w="12700">
                  <a:solidFill>
                    <a:schemeClr val="folHlink"/>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grpSp>
        </p:grpSp>
        <p:sp>
          <p:nvSpPr>
            <p:cNvPr id="10454" name="Text Box 742"/>
            <p:cNvSpPr txBox="1">
              <a:spLocks noChangeAspect="1" noChangeArrowheads="1"/>
            </p:cNvSpPr>
            <p:nvPr/>
          </p:nvSpPr>
          <p:spPr bwMode="auto">
            <a:xfrm>
              <a:off x="2521" y="3427"/>
              <a:ext cx="669" cy="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CA" altLang="en-US" sz="1100">
                  <a:latin typeface="Arial" panose="020B0604020202020204" pitchFamily="34" charset="0"/>
                </a:rPr>
                <a:t>FRONT VIEW</a:t>
              </a:r>
              <a:endParaRPr lang="en-CA" altLang="en-US">
                <a:latin typeface="Arial" panose="020B0604020202020204" pitchFamily="34" charset="0"/>
              </a:endParaRPr>
            </a:p>
          </p:txBody>
        </p:sp>
        <p:grpSp>
          <p:nvGrpSpPr>
            <p:cNvPr id="10455" name="Group 743"/>
            <p:cNvGrpSpPr>
              <a:grpSpLocks noChangeAspect="1"/>
            </p:cNvGrpSpPr>
            <p:nvPr/>
          </p:nvGrpSpPr>
          <p:grpSpPr bwMode="auto">
            <a:xfrm>
              <a:off x="3297" y="2934"/>
              <a:ext cx="799" cy="643"/>
              <a:chOff x="3505" y="2548"/>
              <a:chExt cx="998" cy="803"/>
            </a:xfrm>
          </p:grpSpPr>
          <p:grpSp>
            <p:nvGrpSpPr>
              <p:cNvPr id="10555" name="Group 744"/>
              <p:cNvGrpSpPr>
                <a:grpSpLocks noChangeAspect="1"/>
              </p:cNvGrpSpPr>
              <p:nvPr/>
            </p:nvGrpSpPr>
            <p:grpSpPr bwMode="auto">
              <a:xfrm>
                <a:off x="3689" y="2548"/>
                <a:ext cx="583" cy="565"/>
                <a:chOff x="3641" y="2548"/>
                <a:chExt cx="583" cy="565"/>
              </a:xfrm>
            </p:grpSpPr>
            <p:sp>
              <p:nvSpPr>
                <p:cNvPr id="10557" name="Line 745"/>
                <p:cNvSpPr>
                  <a:spLocks noChangeAspect="1" noChangeShapeType="1"/>
                </p:cNvSpPr>
                <p:nvPr/>
              </p:nvSpPr>
              <p:spPr bwMode="auto">
                <a:xfrm flipH="1">
                  <a:off x="3750" y="2738"/>
                  <a:ext cx="363"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58" name="Freeform 746"/>
                <p:cNvSpPr>
                  <a:spLocks noChangeAspect="1"/>
                </p:cNvSpPr>
                <p:nvPr/>
              </p:nvSpPr>
              <p:spPr bwMode="auto">
                <a:xfrm>
                  <a:off x="3748" y="2588"/>
                  <a:ext cx="364" cy="151"/>
                </a:xfrm>
                <a:custGeom>
                  <a:avLst/>
                  <a:gdLst>
                    <a:gd name="T0" fmla="*/ 0 w 2275"/>
                    <a:gd name="T1" fmla="*/ 0 h 940"/>
                    <a:gd name="T2" fmla="*/ 0 w 2275"/>
                    <a:gd name="T3" fmla="*/ 0 h 940"/>
                    <a:gd name="T4" fmla="*/ 0 w 2275"/>
                    <a:gd name="T5" fmla="*/ 0 h 940"/>
                    <a:gd name="T6" fmla="*/ 0 w 2275"/>
                    <a:gd name="T7" fmla="*/ 0 h 940"/>
                    <a:gd name="T8" fmla="*/ 0 w 2275"/>
                    <a:gd name="T9" fmla="*/ 0 h 940"/>
                    <a:gd name="T10" fmla="*/ 0 w 2275"/>
                    <a:gd name="T11" fmla="*/ 0 h 940"/>
                    <a:gd name="T12" fmla="*/ 0 w 2275"/>
                    <a:gd name="T13" fmla="*/ 0 h 940"/>
                    <a:gd name="T14" fmla="*/ 0 w 2275"/>
                    <a:gd name="T15" fmla="*/ 0 h 940"/>
                    <a:gd name="T16" fmla="*/ 0 w 2275"/>
                    <a:gd name="T17" fmla="*/ 0 h 94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275"/>
                    <a:gd name="T28" fmla="*/ 0 h 940"/>
                    <a:gd name="T29" fmla="*/ 2275 w 2275"/>
                    <a:gd name="T30" fmla="*/ 940 h 94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275" h="940">
                      <a:moveTo>
                        <a:pt x="7" y="0"/>
                      </a:moveTo>
                      <a:lnTo>
                        <a:pt x="0" y="930"/>
                      </a:lnTo>
                      <a:lnTo>
                        <a:pt x="600" y="940"/>
                      </a:lnTo>
                      <a:lnTo>
                        <a:pt x="848" y="913"/>
                      </a:lnTo>
                      <a:lnTo>
                        <a:pt x="1454" y="898"/>
                      </a:lnTo>
                      <a:lnTo>
                        <a:pt x="1690" y="930"/>
                      </a:lnTo>
                      <a:lnTo>
                        <a:pt x="2250" y="940"/>
                      </a:lnTo>
                      <a:lnTo>
                        <a:pt x="2275" y="0"/>
                      </a:lnTo>
                      <a:lnTo>
                        <a:pt x="7" y="0"/>
                      </a:lnTo>
                      <a:close/>
                    </a:path>
                  </a:pathLst>
                </a:custGeom>
                <a:solidFill>
                  <a:srgbClr val="C0C0C0">
                    <a:alpha val="50195"/>
                  </a:srgbClr>
                </a:solidFill>
                <a:ln w="12700">
                  <a:solidFill>
                    <a:srgbClr val="000000"/>
                  </a:solidFill>
                  <a:round/>
                  <a:headEnd/>
                  <a:tailEnd/>
                </a:ln>
              </p:spPr>
              <p:txBody>
                <a:bodyPr/>
                <a:lstStyle/>
                <a:p>
                  <a:endParaRPr lang="en-US"/>
                </a:p>
              </p:txBody>
            </p:sp>
            <p:grpSp>
              <p:nvGrpSpPr>
                <p:cNvPr id="10559" name="Group 747"/>
                <p:cNvGrpSpPr>
                  <a:grpSpLocks noChangeAspect="1"/>
                </p:cNvGrpSpPr>
                <p:nvPr/>
              </p:nvGrpSpPr>
              <p:grpSpPr bwMode="auto">
                <a:xfrm>
                  <a:off x="3749" y="2769"/>
                  <a:ext cx="364" cy="154"/>
                  <a:chOff x="8528" y="2800"/>
                  <a:chExt cx="2268" cy="964"/>
                </a:xfrm>
              </p:grpSpPr>
              <p:sp>
                <p:nvSpPr>
                  <p:cNvPr id="10618" name="Line 748"/>
                  <p:cNvSpPr>
                    <a:spLocks noChangeAspect="1" noChangeShapeType="1"/>
                  </p:cNvSpPr>
                  <p:nvPr/>
                </p:nvSpPr>
                <p:spPr bwMode="auto">
                  <a:xfrm rot="-5400000">
                    <a:off x="9662" y="1810"/>
                    <a:ext cx="0" cy="2268"/>
                  </a:xfrm>
                  <a:prstGeom prst="line">
                    <a:avLst/>
                  </a:prstGeom>
                  <a:noFill/>
                  <a:ln w="12700">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10619" name="Rectangle 749"/>
                  <p:cNvSpPr>
                    <a:spLocks noChangeAspect="1" noChangeArrowheads="1"/>
                  </p:cNvSpPr>
                  <p:nvPr/>
                </p:nvSpPr>
                <p:spPr bwMode="auto">
                  <a:xfrm>
                    <a:off x="8528" y="2800"/>
                    <a:ext cx="2268" cy="964"/>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IN" altLang="en-US"/>
                  </a:p>
                </p:txBody>
              </p:sp>
            </p:grpSp>
            <p:sp>
              <p:nvSpPr>
                <p:cNvPr id="10560" name="Rectangle 750"/>
                <p:cNvSpPr>
                  <a:spLocks noChangeAspect="1" noChangeArrowheads="1"/>
                </p:cNvSpPr>
                <p:nvPr/>
              </p:nvSpPr>
              <p:spPr bwMode="auto">
                <a:xfrm>
                  <a:off x="3752" y="2922"/>
                  <a:ext cx="364" cy="91"/>
                </a:xfrm>
                <a:prstGeom prst="rect">
                  <a:avLst/>
                </a:prstGeom>
                <a:solidFill>
                  <a:srgbClr val="FFFFFF">
                    <a:alpha val="50195"/>
                  </a:srgbClr>
                </a:solidFill>
                <a:ln w="1270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IN" altLang="en-US"/>
                </a:p>
              </p:txBody>
            </p:sp>
            <p:sp>
              <p:nvSpPr>
                <p:cNvPr id="10561" name="Line 751"/>
                <p:cNvSpPr>
                  <a:spLocks noChangeAspect="1" noChangeShapeType="1"/>
                </p:cNvSpPr>
                <p:nvPr/>
              </p:nvSpPr>
              <p:spPr bwMode="auto">
                <a:xfrm flipH="1">
                  <a:off x="3752" y="2989"/>
                  <a:ext cx="364" cy="0"/>
                </a:xfrm>
                <a:prstGeom prst="line">
                  <a:avLst/>
                </a:prstGeom>
                <a:noFill/>
                <a:ln w="6350">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10562" name="Rectangle 752"/>
                <p:cNvSpPr>
                  <a:spLocks noChangeAspect="1" noChangeArrowheads="1"/>
                </p:cNvSpPr>
                <p:nvPr/>
              </p:nvSpPr>
              <p:spPr bwMode="auto">
                <a:xfrm flipV="1">
                  <a:off x="3752" y="3012"/>
                  <a:ext cx="364" cy="31"/>
                </a:xfrm>
                <a:prstGeom prst="rect">
                  <a:avLst/>
                </a:prstGeom>
                <a:solidFill>
                  <a:srgbClr val="FFFFFF">
                    <a:alpha val="50195"/>
                  </a:srgbClr>
                </a:solidFill>
                <a:ln w="1270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IN" altLang="en-US"/>
                </a:p>
              </p:txBody>
            </p:sp>
            <p:grpSp>
              <p:nvGrpSpPr>
                <p:cNvPr id="10563" name="Group 753"/>
                <p:cNvGrpSpPr>
                  <a:grpSpLocks noChangeAspect="1"/>
                </p:cNvGrpSpPr>
                <p:nvPr/>
              </p:nvGrpSpPr>
              <p:grpSpPr bwMode="auto">
                <a:xfrm>
                  <a:off x="4105" y="2886"/>
                  <a:ext cx="119" cy="227"/>
                  <a:chOff x="7863" y="4318"/>
                  <a:chExt cx="740" cy="1417"/>
                </a:xfrm>
              </p:grpSpPr>
              <p:grpSp>
                <p:nvGrpSpPr>
                  <p:cNvPr id="10604" name="Group 754"/>
                  <p:cNvGrpSpPr>
                    <a:grpSpLocks noChangeAspect="1"/>
                  </p:cNvGrpSpPr>
                  <p:nvPr/>
                </p:nvGrpSpPr>
                <p:grpSpPr bwMode="auto">
                  <a:xfrm>
                    <a:off x="7863" y="4941"/>
                    <a:ext cx="664" cy="170"/>
                    <a:chOff x="7863" y="4791"/>
                    <a:chExt cx="664" cy="170"/>
                  </a:xfrm>
                </p:grpSpPr>
                <p:sp>
                  <p:nvSpPr>
                    <p:cNvPr id="10615" name="Line 755"/>
                    <p:cNvSpPr>
                      <a:spLocks noChangeAspect="1" noChangeShapeType="1"/>
                    </p:cNvSpPr>
                    <p:nvPr/>
                  </p:nvSpPr>
                  <p:spPr bwMode="auto">
                    <a:xfrm flipH="1">
                      <a:off x="7863" y="4885"/>
                      <a:ext cx="664" cy="0"/>
                    </a:xfrm>
                    <a:prstGeom prst="line">
                      <a:avLst/>
                    </a:prstGeom>
                    <a:noFill/>
                    <a:ln w="12700">
                      <a:solidFill>
                        <a:srgbClr val="000000"/>
                      </a:solidFill>
                      <a:prstDash val="lgDashDot"/>
                      <a:round/>
                      <a:headEnd/>
                      <a:tailEnd/>
                    </a:ln>
                    <a:extLst>
                      <a:ext uri="{909E8E84-426E-40DD-AFC4-6F175D3DCCD1}">
                        <a14:hiddenFill xmlns:a14="http://schemas.microsoft.com/office/drawing/2010/main">
                          <a:noFill/>
                        </a14:hiddenFill>
                      </a:ext>
                    </a:extLst>
                  </p:spPr>
                  <p:txBody>
                    <a:bodyPr/>
                    <a:lstStyle/>
                    <a:p>
                      <a:endParaRPr lang="en-US"/>
                    </a:p>
                  </p:txBody>
                </p:sp>
                <p:sp>
                  <p:nvSpPr>
                    <p:cNvPr id="10616" name="Line 756"/>
                    <p:cNvSpPr>
                      <a:spLocks noChangeAspect="1" noChangeShapeType="1"/>
                    </p:cNvSpPr>
                    <p:nvPr/>
                  </p:nvSpPr>
                  <p:spPr bwMode="auto">
                    <a:xfrm flipH="1">
                      <a:off x="7976" y="4791"/>
                      <a:ext cx="454" cy="0"/>
                    </a:xfrm>
                    <a:prstGeom prst="line">
                      <a:avLst/>
                    </a:prstGeom>
                    <a:noFill/>
                    <a:ln w="12700">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10617" name="Line 757"/>
                    <p:cNvSpPr>
                      <a:spLocks noChangeAspect="1" noChangeShapeType="1"/>
                    </p:cNvSpPr>
                    <p:nvPr/>
                  </p:nvSpPr>
                  <p:spPr bwMode="auto">
                    <a:xfrm flipH="1">
                      <a:off x="7988" y="4961"/>
                      <a:ext cx="442" cy="0"/>
                    </a:xfrm>
                    <a:prstGeom prst="line">
                      <a:avLst/>
                    </a:prstGeom>
                    <a:noFill/>
                    <a:ln w="12700">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605" name="Group 758"/>
                  <p:cNvGrpSpPr>
                    <a:grpSpLocks noChangeAspect="1"/>
                  </p:cNvGrpSpPr>
                  <p:nvPr/>
                </p:nvGrpSpPr>
                <p:grpSpPr bwMode="auto">
                  <a:xfrm>
                    <a:off x="7969" y="4318"/>
                    <a:ext cx="460" cy="1417"/>
                    <a:chOff x="7969" y="4318"/>
                    <a:chExt cx="460" cy="1134"/>
                  </a:xfrm>
                </p:grpSpPr>
                <p:sp>
                  <p:nvSpPr>
                    <p:cNvPr id="10607" name="Line 759"/>
                    <p:cNvSpPr>
                      <a:spLocks noChangeAspect="1" noChangeShapeType="1"/>
                    </p:cNvSpPr>
                    <p:nvPr/>
                  </p:nvSpPr>
                  <p:spPr bwMode="auto">
                    <a:xfrm>
                      <a:off x="8327" y="4318"/>
                      <a:ext cx="0" cy="1134"/>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08" name="Line 760"/>
                    <p:cNvSpPr>
                      <a:spLocks noChangeAspect="1" noChangeShapeType="1"/>
                    </p:cNvSpPr>
                    <p:nvPr/>
                  </p:nvSpPr>
                  <p:spPr bwMode="auto">
                    <a:xfrm flipH="1">
                      <a:off x="7969" y="4318"/>
                      <a:ext cx="357"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09" name="Line 761"/>
                    <p:cNvSpPr>
                      <a:spLocks noChangeAspect="1" noChangeShapeType="1"/>
                    </p:cNvSpPr>
                    <p:nvPr/>
                  </p:nvSpPr>
                  <p:spPr bwMode="auto">
                    <a:xfrm>
                      <a:off x="7970" y="4318"/>
                      <a:ext cx="0" cy="1134"/>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10" name="Line 762"/>
                    <p:cNvSpPr>
                      <a:spLocks noChangeAspect="1" noChangeShapeType="1"/>
                    </p:cNvSpPr>
                    <p:nvPr/>
                  </p:nvSpPr>
                  <p:spPr bwMode="auto">
                    <a:xfrm>
                      <a:off x="7970" y="5452"/>
                      <a:ext cx="357"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11" name="Line 763"/>
                    <p:cNvSpPr>
                      <a:spLocks noChangeAspect="1" noChangeShapeType="1"/>
                    </p:cNvSpPr>
                    <p:nvPr/>
                  </p:nvSpPr>
                  <p:spPr bwMode="auto">
                    <a:xfrm>
                      <a:off x="8327" y="4318"/>
                      <a:ext cx="0" cy="1134"/>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12" name="Line 764"/>
                    <p:cNvSpPr>
                      <a:spLocks noChangeAspect="1" noChangeShapeType="1"/>
                    </p:cNvSpPr>
                    <p:nvPr/>
                  </p:nvSpPr>
                  <p:spPr bwMode="auto">
                    <a:xfrm>
                      <a:off x="8326" y="4318"/>
                      <a:ext cx="102" cy="10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13" name="Line 765"/>
                    <p:cNvSpPr>
                      <a:spLocks noChangeAspect="1" noChangeShapeType="1"/>
                    </p:cNvSpPr>
                    <p:nvPr/>
                  </p:nvSpPr>
                  <p:spPr bwMode="auto">
                    <a:xfrm flipV="1">
                      <a:off x="8327" y="5344"/>
                      <a:ext cx="102" cy="108"/>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14" name="Line 766"/>
                    <p:cNvSpPr>
                      <a:spLocks noChangeAspect="1" noChangeShapeType="1"/>
                    </p:cNvSpPr>
                    <p:nvPr/>
                  </p:nvSpPr>
                  <p:spPr bwMode="auto">
                    <a:xfrm>
                      <a:off x="8429" y="4420"/>
                      <a:ext cx="0" cy="924"/>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606" name="Arc 767"/>
                  <p:cNvSpPr>
                    <a:spLocks noChangeAspect="1"/>
                  </p:cNvSpPr>
                  <p:nvPr/>
                </p:nvSpPr>
                <p:spPr bwMode="auto">
                  <a:xfrm rot="10800000" flipH="1">
                    <a:off x="8447" y="4887"/>
                    <a:ext cx="156" cy="280"/>
                  </a:xfrm>
                  <a:custGeom>
                    <a:avLst/>
                    <a:gdLst>
                      <a:gd name="T0" fmla="*/ 0 w 22479"/>
                      <a:gd name="T1" fmla="*/ 0 h 43200"/>
                      <a:gd name="T2" fmla="*/ 0 w 22479"/>
                      <a:gd name="T3" fmla="*/ 0 h 43200"/>
                      <a:gd name="T4" fmla="*/ 0 w 22479"/>
                      <a:gd name="T5" fmla="*/ 0 h 43200"/>
                      <a:gd name="T6" fmla="*/ 0 60000 65536"/>
                      <a:gd name="T7" fmla="*/ 0 60000 65536"/>
                      <a:gd name="T8" fmla="*/ 0 60000 65536"/>
                      <a:gd name="T9" fmla="*/ 0 w 22479"/>
                      <a:gd name="T10" fmla="*/ 0 h 43200"/>
                      <a:gd name="T11" fmla="*/ 22479 w 22479"/>
                      <a:gd name="T12" fmla="*/ 43200 h 43200"/>
                    </a:gdLst>
                    <a:ahLst/>
                    <a:cxnLst>
                      <a:cxn ang="T6">
                        <a:pos x="T0" y="T1"/>
                      </a:cxn>
                      <a:cxn ang="T7">
                        <a:pos x="T2" y="T3"/>
                      </a:cxn>
                      <a:cxn ang="T8">
                        <a:pos x="T4" y="T5"/>
                      </a:cxn>
                    </a:cxnLst>
                    <a:rect l="T9" t="T10" r="T11" b="T12"/>
                    <a:pathLst>
                      <a:path w="22479" h="43200" fill="none" extrusionOk="0">
                        <a:moveTo>
                          <a:pt x="878" y="0"/>
                        </a:moveTo>
                        <a:cubicBezTo>
                          <a:pt x="12808" y="0"/>
                          <a:pt x="22479" y="9670"/>
                          <a:pt x="22479" y="21600"/>
                        </a:cubicBezTo>
                        <a:cubicBezTo>
                          <a:pt x="22479" y="33529"/>
                          <a:pt x="12808" y="43200"/>
                          <a:pt x="879" y="43200"/>
                        </a:cubicBezTo>
                        <a:cubicBezTo>
                          <a:pt x="585" y="43200"/>
                          <a:pt x="292" y="43194"/>
                          <a:pt x="-1" y="43182"/>
                        </a:cubicBezTo>
                      </a:path>
                      <a:path w="22479" h="43200" stroke="0" extrusionOk="0">
                        <a:moveTo>
                          <a:pt x="878" y="0"/>
                        </a:moveTo>
                        <a:cubicBezTo>
                          <a:pt x="12808" y="0"/>
                          <a:pt x="22479" y="9670"/>
                          <a:pt x="22479" y="21600"/>
                        </a:cubicBezTo>
                        <a:cubicBezTo>
                          <a:pt x="22479" y="33529"/>
                          <a:pt x="12808" y="43200"/>
                          <a:pt x="879" y="43200"/>
                        </a:cubicBezTo>
                        <a:cubicBezTo>
                          <a:pt x="585" y="43200"/>
                          <a:pt x="292" y="43194"/>
                          <a:pt x="-1" y="43182"/>
                        </a:cubicBezTo>
                        <a:lnTo>
                          <a:pt x="879" y="21600"/>
                        </a:lnTo>
                        <a:lnTo>
                          <a:pt x="878" y="0"/>
                        </a:lnTo>
                        <a:close/>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0564" name="Group 768"/>
                <p:cNvGrpSpPr>
                  <a:grpSpLocks noChangeAspect="1"/>
                </p:cNvGrpSpPr>
                <p:nvPr/>
              </p:nvGrpSpPr>
              <p:grpSpPr bwMode="auto">
                <a:xfrm flipH="1">
                  <a:off x="3641" y="2886"/>
                  <a:ext cx="119" cy="227"/>
                  <a:chOff x="7863" y="4318"/>
                  <a:chExt cx="740" cy="1417"/>
                </a:xfrm>
              </p:grpSpPr>
              <p:grpSp>
                <p:nvGrpSpPr>
                  <p:cNvPr id="10590" name="Group 769"/>
                  <p:cNvGrpSpPr>
                    <a:grpSpLocks noChangeAspect="1"/>
                  </p:cNvGrpSpPr>
                  <p:nvPr/>
                </p:nvGrpSpPr>
                <p:grpSpPr bwMode="auto">
                  <a:xfrm>
                    <a:off x="7863" y="4941"/>
                    <a:ext cx="664" cy="170"/>
                    <a:chOff x="7863" y="4791"/>
                    <a:chExt cx="664" cy="170"/>
                  </a:xfrm>
                </p:grpSpPr>
                <p:sp>
                  <p:nvSpPr>
                    <p:cNvPr id="10601" name="Line 770"/>
                    <p:cNvSpPr>
                      <a:spLocks noChangeAspect="1" noChangeShapeType="1"/>
                    </p:cNvSpPr>
                    <p:nvPr/>
                  </p:nvSpPr>
                  <p:spPr bwMode="auto">
                    <a:xfrm flipH="1">
                      <a:off x="7863" y="4885"/>
                      <a:ext cx="664" cy="0"/>
                    </a:xfrm>
                    <a:prstGeom prst="line">
                      <a:avLst/>
                    </a:prstGeom>
                    <a:noFill/>
                    <a:ln w="12700">
                      <a:solidFill>
                        <a:srgbClr val="000000"/>
                      </a:solidFill>
                      <a:prstDash val="lgDashDot"/>
                      <a:round/>
                      <a:headEnd/>
                      <a:tailEnd/>
                    </a:ln>
                    <a:extLst>
                      <a:ext uri="{909E8E84-426E-40DD-AFC4-6F175D3DCCD1}">
                        <a14:hiddenFill xmlns:a14="http://schemas.microsoft.com/office/drawing/2010/main">
                          <a:noFill/>
                        </a14:hiddenFill>
                      </a:ext>
                    </a:extLst>
                  </p:spPr>
                  <p:txBody>
                    <a:bodyPr/>
                    <a:lstStyle/>
                    <a:p>
                      <a:endParaRPr lang="en-US"/>
                    </a:p>
                  </p:txBody>
                </p:sp>
                <p:sp>
                  <p:nvSpPr>
                    <p:cNvPr id="10602" name="Line 771"/>
                    <p:cNvSpPr>
                      <a:spLocks noChangeAspect="1" noChangeShapeType="1"/>
                    </p:cNvSpPr>
                    <p:nvPr/>
                  </p:nvSpPr>
                  <p:spPr bwMode="auto">
                    <a:xfrm flipH="1">
                      <a:off x="7976" y="4791"/>
                      <a:ext cx="454" cy="0"/>
                    </a:xfrm>
                    <a:prstGeom prst="line">
                      <a:avLst/>
                    </a:prstGeom>
                    <a:noFill/>
                    <a:ln w="12700">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10603" name="Line 772"/>
                    <p:cNvSpPr>
                      <a:spLocks noChangeAspect="1" noChangeShapeType="1"/>
                    </p:cNvSpPr>
                    <p:nvPr/>
                  </p:nvSpPr>
                  <p:spPr bwMode="auto">
                    <a:xfrm flipH="1">
                      <a:off x="7988" y="4961"/>
                      <a:ext cx="442" cy="0"/>
                    </a:xfrm>
                    <a:prstGeom prst="line">
                      <a:avLst/>
                    </a:prstGeom>
                    <a:noFill/>
                    <a:ln w="12700">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591" name="Group 773"/>
                  <p:cNvGrpSpPr>
                    <a:grpSpLocks noChangeAspect="1"/>
                  </p:cNvGrpSpPr>
                  <p:nvPr/>
                </p:nvGrpSpPr>
                <p:grpSpPr bwMode="auto">
                  <a:xfrm>
                    <a:off x="7969" y="4318"/>
                    <a:ext cx="460" cy="1417"/>
                    <a:chOff x="7969" y="4318"/>
                    <a:chExt cx="460" cy="1134"/>
                  </a:xfrm>
                </p:grpSpPr>
                <p:sp>
                  <p:nvSpPr>
                    <p:cNvPr id="10593" name="Line 774"/>
                    <p:cNvSpPr>
                      <a:spLocks noChangeAspect="1" noChangeShapeType="1"/>
                    </p:cNvSpPr>
                    <p:nvPr/>
                  </p:nvSpPr>
                  <p:spPr bwMode="auto">
                    <a:xfrm>
                      <a:off x="8327" y="4318"/>
                      <a:ext cx="0" cy="1134"/>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94" name="Line 775"/>
                    <p:cNvSpPr>
                      <a:spLocks noChangeAspect="1" noChangeShapeType="1"/>
                    </p:cNvSpPr>
                    <p:nvPr/>
                  </p:nvSpPr>
                  <p:spPr bwMode="auto">
                    <a:xfrm flipH="1">
                      <a:off x="7969" y="4318"/>
                      <a:ext cx="357"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95" name="Line 776"/>
                    <p:cNvSpPr>
                      <a:spLocks noChangeAspect="1" noChangeShapeType="1"/>
                    </p:cNvSpPr>
                    <p:nvPr/>
                  </p:nvSpPr>
                  <p:spPr bwMode="auto">
                    <a:xfrm>
                      <a:off x="7970" y="4318"/>
                      <a:ext cx="0" cy="1134"/>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96" name="Line 777"/>
                    <p:cNvSpPr>
                      <a:spLocks noChangeAspect="1" noChangeShapeType="1"/>
                    </p:cNvSpPr>
                    <p:nvPr/>
                  </p:nvSpPr>
                  <p:spPr bwMode="auto">
                    <a:xfrm>
                      <a:off x="7970" y="5452"/>
                      <a:ext cx="357"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97" name="Line 778"/>
                    <p:cNvSpPr>
                      <a:spLocks noChangeAspect="1" noChangeShapeType="1"/>
                    </p:cNvSpPr>
                    <p:nvPr/>
                  </p:nvSpPr>
                  <p:spPr bwMode="auto">
                    <a:xfrm>
                      <a:off x="8327" y="4318"/>
                      <a:ext cx="0" cy="1134"/>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98" name="Line 779"/>
                    <p:cNvSpPr>
                      <a:spLocks noChangeAspect="1" noChangeShapeType="1"/>
                    </p:cNvSpPr>
                    <p:nvPr/>
                  </p:nvSpPr>
                  <p:spPr bwMode="auto">
                    <a:xfrm>
                      <a:off x="8326" y="4318"/>
                      <a:ext cx="102" cy="10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99" name="Line 780"/>
                    <p:cNvSpPr>
                      <a:spLocks noChangeAspect="1" noChangeShapeType="1"/>
                    </p:cNvSpPr>
                    <p:nvPr/>
                  </p:nvSpPr>
                  <p:spPr bwMode="auto">
                    <a:xfrm flipV="1">
                      <a:off x="8327" y="5344"/>
                      <a:ext cx="102" cy="108"/>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00" name="Line 781"/>
                    <p:cNvSpPr>
                      <a:spLocks noChangeAspect="1" noChangeShapeType="1"/>
                    </p:cNvSpPr>
                    <p:nvPr/>
                  </p:nvSpPr>
                  <p:spPr bwMode="auto">
                    <a:xfrm>
                      <a:off x="8429" y="4420"/>
                      <a:ext cx="0" cy="924"/>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592" name="Arc 782"/>
                  <p:cNvSpPr>
                    <a:spLocks noChangeAspect="1"/>
                  </p:cNvSpPr>
                  <p:nvPr/>
                </p:nvSpPr>
                <p:spPr bwMode="auto">
                  <a:xfrm rot="10800000" flipH="1">
                    <a:off x="8447" y="4887"/>
                    <a:ext cx="156" cy="280"/>
                  </a:xfrm>
                  <a:custGeom>
                    <a:avLst/>
                    <a:gdLst>
                      <a:gd name="T0" fmla="*/ 0 w 22479"/>
                      <a:gd name="T1" fmla="*/ 0 h 43200"/>
                      <a:gd name="T2" fmla="*/ 0 w 22479"/>
                      <a:gd name="T3" fmla="*/ 0 h 43200"/>
                      <a:gd name="T4" fmla="*/ 0 w 22479"/>
                      <a:gd name="T5" fmla="*/ 0 h 43200"/>
                      <a:gd name="T6" fmla="*/ 0 60000 65536"/>
                      <a:gd name="T7" fmla="*/ 0 60000 65536"/>
                      <a:gd name="T8" fmla="*/ 0 60000 65536"/>
                      <a:gd name="T9" fmla="*/ 0 w 22479"/>
                      <a:gd name="T10" fmla="*/ 0 h 43200"/>
                      <a:gd name="T11" fmla="*/ 22479 w 22479"/>
                      <a:gd name="T12" fmla="*/ 43200 h 43200"/>
                    </a:gdLst>
                    <a:ahLst/>
                    <a:cxnLst>
                      <a:cxn ang="T6">
                        <a:pos x="T0" y="T1"/>
                      </a:cxn>
                      <a:cxn ang="T7">
                        <a:pos x="T2" y="T3"/>
                      </a:cxn>
                      <a:cxn ang="T8">
                        <a:pos x="T4" y="T5"/>
                      </a:cxn>
                    </a:cxnLst>
                    <a:rect l="T9" t="T10" r="T11" b="T12"/>
                    <a:pathLst>
                      <a:path w="22479" h="43200" fill="none" extrusionOk="0">
                        <a:moveTo>
                          <a:pt x="878" y="0"/>
                        </a:moveTo>
                        <a:cubicBezTo>
                          <a:pt x="12808" y="0"/>
                          <a:pt x="22479" y="9670"/>
                          <a:pt x="22479" y="21600"/>
                        </a:cubicBezTo>
                        <a:cubicBezTo>
                          <a:pt x="22479" y="33529"/>
                          <a:pt x="12808" y="43200"/>
                          <a:pt x="879" y="43200"/>
                        </a:cubicBezTo>
                        <a:cubicBezTo>
                          <a:pt x="585" y="43200"/>
                          <a:pt x="292" y="43194"/>
                          <a:pt x="-1" y="43182"/>
                        </a:cubicBezTo>
                      </a:path>
                      <a:path w="22479" h="43200" stroke="0" extrusionOk="0">
                        <a:moveTo>
                          <a:pt x="878" y="0"/>
                        </a:moveTo>
                        <a:cubicBezTo>
                          <a:pt x="12808" y="0"/>
                          <a:pt x="22479" y="9670"/>
                          <a:pt x="22479" y="21600"/>
                        </a:cubicBezTo>
                        <a:cubicBezTo>
                          <a:pt x="22479" y="33529"/>
                          <a:pt x="12808" y="43200"/>
                          <a:pt x="879" y="43200"/>
                        </a:cubicBezTo>
                        <a:cubicBezTo>
                          <a:pt x="585" y="43200"/>
                          <a:pt x="292" y="43194"/>
                          <a:pt x="-1" y="43182"/>
                        </a:cubicBezTo>
                        <a:lnTo>
                          <a:pt x="879" y="21600"/>
                        </a:lnTo>
                        <a:lnTo>
                          <a:pt x="878" y="0"/>
                        </a:lnTo>
                        <a:close/>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0565" name="Rectangle 783"/>
                <p:cNvSpPr>
                  <a:spLocks noChangeAspect="1" noChangeArrowheads="1"/>
                </p:cNvSpPr>
                <p:nvPr/>
              </p:nvSpPr>
              <p:spPr bwMode="auto">
                <a:xfrm>
                  <a:off x="3837" y="2977"/>
                  <a:ext cx="182" cy="91"/>
                </a:xfrm>
                <a:prstGeom prst="rect">
                  <a:avLst/>
                </a:prstGeom>
                <a:solidFill>
                  <a:srgbClr val="FFFFFF">
                    <a:alpha val="50195"/>
                  </a:srgbClr>
                </a:solidFill>
                <a:ln w="1270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IN" altLang="en-US"/>
                </a:p>
              </p:txBody>
            </p:sp>
            <p:sp>
              <p:nvSpPr>
                <p:cNvPr id="10566" name="Rectangle 784"/>
                <p:cNvSpPr>
                  <a:spLocks noChangeAspect="1" noChangeArrowheads="1"/>
                </p:cNvSpPr>
                <p:nvPr/>
              </p:nvSpPr>
              <p:spPr bwMode="auto">
                <a:xfrm>
                  <a:off x="3751" y="2767"/>
                  <a:ext cx="46" cy="154"/>
                </a:xfrm>
                <a:prstGeom prst="rect">
                  <a:avLst/>
                </a:prstGeom>
                <a:noFill/>
                <a:ln w="12700">
                  <a:solidFill>
                    <a:srgbClr val="000000"/>
                  </a:solidFill>
                  <a:prstDash val="dash"/>
                  <a:miter lim="800000"/>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IN" altLang="en-US"/>
                </a:p>
              </p:txBody>
            </p:sp>
            <p:sp>
              <p:nvSpPr>
                <p:cNvPr id="10567" name="Rectangle 785"/>
                <p:cNvSpPr>
                  <a:spLocks noChangeAspect="1" noChangeArrowheads="1"/>
                </p:cNvSpPr>
                <p:nvPr/>
              </p:nvSpPr>
              <p:spPr bwMode="auto">
                <a:xfrm>
                  <a:off x="4116" y="2952"/>
                  <a:ext cx="45" cy="91"/>
                </a:xfrm>
                <a:prstGeom prst="rect">
                  <a:avLst/>
                </a:prstGeom>
                <a:noFill/>
                <a:ln w="6350">
                  <a:solidFill>
                    <a:srgbClr val="000000"/>
                  </a:solidFill>
                  <a:prstDash val="dash"/>
                  <a:miter lim="800000"/>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IN" altLang="en-US"/>
                </a:p>
              </p:txBody>
            </p:sp>
            <p:sp>
              <p:nvSpPr>
                <p:cNvPr id="10568" name="Rectangle 786"/>
                <p:cNvSpPr>
                  <a:spLocks noChangeAspect="1" noChangeArrowheads="1"/>
                </p:cNvSpPr>
                <p:nvPr/>
              </p:nvSpPr>
              <p:spPr bwMode="auto">
                <a:xfrm>
                  <a:off x="3704" y="2949"/>
                  <a:ext cx="45" cy="91"/>
                </a:xfrm>
                <a:prstGeom prst="rect">
                  <a:avLst/>
                </a:prstGeom>
                <a:noFill/>
                <a:ln w="6350">
                  <a:solidFill>
                    <a:srgbClr val="000000"/>
                  </a:solidFill>
                  <a:prstDash val="dash"/>
                  <a:miter lim="800000"/>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IN" altLang="en-US"/>
                </a:p>
              </p:txBody>
            </p:sp>
            <p:sp>
              <p:nvSpPr>
                <p:cNvPr id="10569" name="Rectangle 787"/>
                <p:cNvSpPr>
                  <a:spLocks noChangeAspect="1" noChangeArrowheads="1"/>
                </p:cNvSpPr>
                <p:nvPr/>
              </p:nvSpPr>
              <p:spPr bwMode="auto">
                <a:xfrm>
                  <a:off x="3750" y="2548"/>
                  <a:ext cx="364" cy="45"/>
                </a:xfrm>
                <a:prstGeom prst="rect">
                  <a:avLst/>
                </a:prstGeom>
                <a:solidFill>
                  <a:srgbClr val="FFFFFF">
                    <a:alpha val="50195"/>
                  </a:srgbClr>
                </a:solidFill>
                <a:ln w="1270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IN" altLang="en-US"/>
                </a:p>
              </p:txBody>
            </p:sp>
            <p:sp>
              <p:nvSpPr>
                <p:cNvPr id="10570" name="Line 788"/>
                <p:cNvSpPr>
                  <a:spLocks noChangeAspect="1" noChangeShapeType="1"/>
                </p:cNvSpPr>
                <p:nvPr/>
              </p:nvSpPr>
              <p:spPr bwMode="auto">
                <a:xfrm flipH="1">
                  <a:off x="3752" y="2565"/>
                  <a:ext cx="362" cy="0"/>
                </a:xfrm>
                <a:prstGeom prst="line">
                  <a:avLst/>
                </a:prstGeom>
                <a:noFill/>
                <a:ln w="6350">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10571" name="Freeform 789"/>
                <p:cNvSpPr>
                  <a:spLocks noChangeAspect="1"/>
                </p:cNvSpPr>
                <p:nvPr/>
              </p:nvSpPr>
              <p:spPr bwMode="auto">
                <a:xfrm>
                  <a:off x="3774" y="2740"/>
                  <a:ext cx="318" cy="181"/>
                </a:xfrm>
                <a:custGeom>
                  <a:avLst/>
                  <a:gdLst>
                    <a:gd name="T0" fmla="*/ 0 w 1984"/>
                    <a:gd name="T1" fmla="*/ 0 h 1134"/>
                    <a:gd name="T2" fmla="*/ 0 w 1984"/>
                    <a:gd name="T3" fmla="*/ 0 h 1134"/>
                    <a:gd name="T4" fmla="*/ 0 w 1984"/>
                    <a:gd name="T5" fmla="*/ 0 h 1134"/>
                    <a:gd name="T6" fmla="*/ 0 w 1984"/>
                    <a:gd name="T7" fmla="*/ 0 h 1134"/>
                    <a:gd name="T8" fmla="*/ 0 w 1984"/>
                    <a:gd name="T9" fmla="*/ 0 h 1134"/>
                    <a:gd name="T10" fmla="*/ 0 w 1984"/>
                    <a:gd name="T11" fmla="*/ 0 h 1134"/>
                    <a:gd name="T12" fmla="*/ 0 w 1984"/>
                    <a:gd name="T13" fmla="*/ 0 h 1134"/>
                    <a:gd name="T14" fmla="*/ 0 60000 65536"/>
                    <a:gd name="T15" fmla="*/ 0 60000 65536"/>
                    <a:gd name="T16" fmla="*/ 0 60000 65536"/>
                    <a:gd name="T17" fmla="*/ 0 60000 65536"/>
                    <a:gd name="T18" fmla="*/ 0 60000 65536"/>
                    <a:gd name="T19" fmla="*/ 0 60000 65536"/>
                    <a:gd name="T20" fmla="*/ 0 60000 65536"/>
                    <a:gd name="T21" fmla="*/ 0 w 1984"/>
                    <a:gd name="T22" fmla="*/ 0 h 1134"/>
                    <a:gd name="T23" fmla="*/ 1984 w 1984"/>
                    <a:gd name="T24" fmla="*/ 1134 h 113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84" h="1134">
                      <a:moveTo>
                        <a:pt x="0" y="1134"/>
                      </a:moveTo>
                      <a:lnTo>
                        <a:pt x="0" y="510"/>
                      </a:lnTo>
                      <a:lnTo>
                        <a:pt x="680" y="0"/>
                      </a:lnTo>
                      <a:lnTo>
                        <a:pt x="1304" y="0"/>
                      </a:lnTo>
                      <a:lnTo>
                        <a:pt x="1984" y="510"/>
                      </a:lnTo>
                      <a:lnTo>
                        <a:pt x="1984" y="1134"/>
                      </a:lnTo>
                      <a:lnTo>
                        <a:pt x="0" y="1134"/>
                      </a:lnTo>
                      <a:close/>
                    </a:path>
                  </a:pathLst>
                </a:custGeom>
                <a:solidFill>
                  <a:srgbClr val="FFFFFF">
                    <a:alpha val="50195"/>
                  </a:srgbClr>
                </a:solidFill>
                <a:ln w="12700">
                  <a:solidFill>
                    <a:srgbClr val="000000"/>
                  </a:solidFill>
                  <a:round/>
                  <a:headEnd/>
                  <a:tailEnd/>
                </a:ln>
              </p:spPr>
              <p:txBody>
                <a:bodyPr/>
                <a:lstStyle/>
                <a:p>
                  <a:endParaRPr lang="en-US"/>
                </a:p>
              </p:txBody>
            </p:sp>
            <p:grpSp>
              <p:nvGrpSpPr>
                <p:cNvPr id="10572" name="Group 790"/>
                <p:cNvGrpSpPr>
                  <a:grpSpLocks noChangeAspect="1"/>
                </p:cNvGrpSpPr>
                <p:nvPr/>
              </p:nvGrpSpPr>
              <p:grpSpPr bwMode="auto">
                <a:xfrm>
                  <a:off x="3758" y="2755"/>
                  <a:ext cx="347" cy="109"/>
                  <a:chOff x="3996" y="7040"/>
                  <a:chExt cx="2166" cy="681"/>
                </a:xfrm>
              </p:grpSpPr>
              <p:grpSp>
                <p:nvGrpSpPr>
                  <p:cNvPr id="10584" name="Group 791"/>
                  <p:cNvGrpSpPr>
                    <a:grpSpLocks noChangeAspect="1"/>
                  </p:cNvGrpSpPr>
                  <p:nvPr/>
                </p:nvGrpSpPr>
                <p:grpSpPr bwMode="auto">
                  <a:xfrm>
                    <a:off x="5482" y="7041"/>
                    <a:ext cx="680" cy="680"/>
                    <a:chOff x="9649" y="2880"/>
                    <a:chExt cx="680" cy="680"/>
                  </a:xfrm>
                </p:grpSpPr>
                <p:sp>
                  <p:nvSpPr>
                    <p:cNvPr id="10588" name="Oval 792"/>
                    <p:cNvSpPr>
                      <a:spLocks noChangeAspect="1" noChangeArrowheads="1"/>
                    </p:cNvSpPr>
                    <p:nvPr/>
                  </p:nvSpPr>
                  <p:spPr bwMode="auto">
                    <a:xfrm>
                      <a:off x="9649" y="2880"/>
                      <a:ext cx="680" cy="680"/>
                    </a:xfrm>
                    <a:prstGeom prst="ellipse">
                      <a:avLst/>
                    </a:prstGeom>
                    <a:solidFill>
                      <a:srgbClr val="FFFFFF">
                        <a:alpha val="50195"/>
                      </a:srgbClr>
                    </a:solidFill>
                    <a:ln w="12700">
                      <a:solidFill>
                        <a:srgbClr val="000000"/>
                      </a:solidFill>
                      <a:round/>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IN" altLang="en-US"/>
                    </a:p>
                  </p:txBody>
                </p:sp>
                <p:sp>
                  <p:nvSpPr>
                    <p:cNvPr id="10589" name="Oval 793"/>
                    <p:cNvSpPr>
                      <a:spLocks noChangeAspect="1" noChangeArrowheads="1"/>
                    </p:cNvSpPr>
                    <p:nvPr/>
                  </p:nvSpPr>
                  <p:spPr bwMode="auto">
                    <a:xfrm>
                      <a:off x="9791" y="3021"/>
                      <a:ext cx="397" cy="397"/>
                    </a:xfrm>
                    <a:prstGeom prst="ellipse">
                      <a:avLst/>
                    </a:prstGeom>
                    <a:solidFill>
                      <a:srgbClr val="FFFFFF">
                        <a:alpha val="50195"/>
                      </a:srgbClr>
                    </a:solidFill>
                    <a:ln w="12700">
                      <a:solidFill>
                        <a:srgbClr val="000000"/>
                      </a:solidFill>
                      <a:round/>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IN" altLang="en-US"/>
                    </a:p>
                  </p:txBody>
                </p:sp>
              </p:grpSp>
              <p:grpSp>
                <p:nvGrpSpPr>
                  <p:cNvPr id="10585" name="Group 794"/>
                  <p:cNvGrpSpPr>
                    <a:grpSpLocks noChangeAspect="1"/>
                  </p:cNvGrpSpPr>
                  <p:nvPr/>
                </p:nvGrpSpPr>
                <p:grpSpPr bwMode="auto">
                  <a:xfrm>
                    <a:off x="3996" y="7040"/>
                    <a:ext cx="680" cy="680"/>
                    <a:chOff x="9649" y="2880"/>
                    <a:chExt cx="680" cy="680"/>
                  </a:xfrm>
                </p:grpSpPr>
                <p:sp>
                  <p:nvSpPr>
                    <p:cNvPr id="10586" name="Oval 795"/>
                    <p:cNvSpPr>
                      <a:spLocks noChangeAspect="1" noChangeArrowheads="1"/>
                    </p:cNvSpPr>
                    <p:nvPr/>
                  </p:nvSpPr>
                  <p:spPr bwMode="auto">
                    <a:xfrm>
                      <a:off x="9649" y="2880"/>
                      <a:ext cx="680" cy="680"/>
                    </a:xfrm>
                    <a:prstGeom prst="ellipse">
                      <a:avLst/>
                    </a:prstGeom>
                    <a:solidFill>
                      <a:srgbClr val="FFFFFF">
                        <a:alpha val="50195"/>
                      </a:srgbClr>
                    </a:solidFill>
                    <a:ln w="12700">
                      <a:solidFill>
                        <a:srgbClr val="000000"/>
                      </a:solidFill>
                      <a:round/>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IN" altLang="en-US"/>
                    </a:p>
                  </p:txBody>
                </p:sp>
                <p:sp>
                  <p:nvSpPr>
                    <p:cNvPr id="10587" name="Oval 796"/>
                    <p:cNvSpPr>
                      <a:spLocks noChangeAspect="1" noChangeArrowheads="1"/>
                    </p:cNvSpPr>
                    <p:nvPr/>
                  </p:nvSpPr>
                  <p:spPr bwMode="auto">
                    <a:xfrm>
                      <a:off x="9791" y="3021"/>
                      <a:ext cx="397" cy="397"/>
                    </a:xfrm>
                    <a:prstGeom prst="ellipse">
                      <a:avLst/>
                    </a:prstGeom>
                    <a:solidFill>
                      <a:srgbClr val="FFFFFF">
                        <a:alpha val="50195"/>
                      </a:srgbClr>
                    </a:solidFill>
                    <a:ln w="12700">
                      <a:solidFill>
                        <a:srgbClr val="000000"/>
                      </a:solidFill>
                      <a:round/>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IN" altLang="en-US"/>
                    </a:p>
                  </p:txBody>
                </p:sp>
              </p:grpSp>
            </p:grpSp>
            <p:sp>
              <p:nvSpPr>
                <p:cNvPr id="10573" name="Line 797"/>
                <p:cNvSpPr>
                  <a:spLocks noChangeAspect="1" noChangeShapeType="1"/>
                </p:cNvSpPr>
                <p:nvPr/>
              </p:nvSpPr>
              <p:spPr bwMode="auto">
                <a:xfrm flipH="1">
                  <a:off x="3776" y="2768"/>
                  <a:ext cx="72" cy="56"/>
                </a:xfrm>
                <a:prstGeom prst="line">
                  <a:avLst/>
                </a:prstGeom>
                <a:noFill/>
                <a:ln w="12700">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10574" name="Line 798"/>
                <p:cNvSpPr>
                  <a:spLocks noChangeAspect="1" noChangeShapeType="1"/>
                </p:cNvSpPr>
                <p:nvPr/>
              </p:nvSpPr>
              <p:spPr bwMode="auto">
                <a:xfrm>
                  <a:off x="4017" y="2767"/>
                  <a:ext cx="72" cy="56"/>
                </a:xfrm>
                <a:prstGeom prst="line">
                  <a:avLst/>
                </a:prstGeom>
                <a:noFill/>
                <a:ln w="12700">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10575" name="Line 799"/>
                <p:cNvSpPr>
                  <a:spLocks noChangeAspect="1" noChangeShapeType="1"/>
                </p:cNvSpPr>
                <p:nvPr/>
              </p:nvSpPr>
              <p:spPr bwMode="auto">
                <a:xfrm flipV="1">
                  <a:off x="3774" y="2825"/>
                  <a:ext cx="0" cy="30"/>
                </a:xfrm>
                <a:prstGeom prst="line">
                  <a:avLst/>
                </a:prstGeom>
                <a:noFill/>
                <a:ln w="12700">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10576" name="Line 800"/>
                <p:cNvSpPr>
                  <a:spLocks noChangeAspect="1" noChangeShapeType="1"/>
                </p:cNvSpPr>
                <p:nvPr/>
              </p:nvSpPr>
              <p:spPr bwMode="auto">
                <a:xfrm flipV="1">
                  <a:off x="4091" y="2824"/>
                  <a:ext cx="0" cy="30"/>
                </a:xfrm>
                <a:prstGeom prst="line">
                  <a:avLst/>
                </a:prstGeom>
                <a:noFill/>
                <a:ln w="12700">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10577" name="Line 801"/>
                <p:cNvSpPr>
                  <a:spLocks noChangeAspect="1" noChangeShapeType="1"/>
                </p:cNvSpPr>
                <p:nvPr/>
              </p:nvSpPr>
              <p:spPr bwMode="auto">
                <a:xfrm flipH="1">
                  <a:off x="3760" y="2771"/>
                  <a:ext cx="331" cy="0"/>
                </a:xfrm>
                <a:prstGeom prst="line">
                  <a:avLst/>
                </a:prstGeom>
                <a:noFill/>
                <a:ln w="6350">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10578" name="Line 802"/>
                <p:cNvSpPr>
                  <a:spLocks noChangeAspect="1" noChangeShapeType="1"/>
                </p:cNvSpPr>
                <p:nvPr/>
              </p:nvSpPr>
              <p:spPr bwMode="auto">
                <a:xfrm flipV="1">
                  <a:off x="3749" y="2718"/>
                  <a:ext cx="0" cy="7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79" name="Line 803"/>
                <p:cNvSpPr>
                  <a:spLocks noChangeAspect="1" noChangeShapeType="1"/>
                </p:cNvSpPr>
                <p:nvPr/>
              </p:nvSpPr>
              <p:spPr bwMode="auto">
                <a:xfrm flipV="1">
                  <a:off x="4113" y="2718"/>
                  <a:ext cx="0" cy="7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80" name="Line 804"/>
                <p:cNvSpPr>
                  <a:spLocks noChangeAspect="1" noChangeShapeType="1"/>
                </p:cNvSpPr>
                <p:nvPr/>
              </p:nvSpPr>
              <p:spPr bwMode="auto">
                <a:xfrm flipV="1">
                  <a:off x="3749" y="2593"/>
                  <a:ext cx="0" cy="125"/>
                </a:xfrm>
                <a:prstGeom prst="line">
                  <a:avLst/>
                </a:prstGeom>
                <a:noFill/>
                <a:ln w="12700">
                  <a:solidFill>
                    <a:srgbClr val="969696"/>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81" name="Line 805"/>
                <p:cNvSpPr>
                  <a:spLocks noChangeAspect="1" noChangeShapeType="1"/>
                </p:cNvSpPr>
                <p:nvPr/>
              </p:nvSpPr>
              <p:spPr bwMode="auto">
                <a:xfrm flipV="1">
                  <a:off x="4114" y="2595"/>
                  <a:ext cx="0" cy="125"/>
                </a:xfrm>
                <a:prstGeom prst="line">
                  <a:avLst/>
                </a:prstGeom>
                <a:noFill/>
                <a:ln w="12700">
                  <a:solidFill>
                    <a:srgbClr val="969696"/>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82" name="Line 806"/>
                <p:cNvSpPr>
                  <a:spLocks noChangeAspect="1" noChangeShapeType="1"/>
                </p:cNvSpPr>
                <p:nvPr/>
              </p:nvSpPr>
              <p:spPr bwMode="auto">
                <a:xfrm flipV="1">
                  <a:off x="3799" y="2771"/>
                  <a:ext cx="0" cy="217"/>
                </a:xfrm>
                <a:prstGeom prst="line">
                  <a:avLst/>
                </a:prstGeom>
                <a:noFill/>
                <a:ln w="6350">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10583" name="Line 807"/>
                <p:cNvSpPr>
                  <a:spLocks noChangeAspect="1" noChangeShapeType="1"/>
                </p:cNvSpPr>
                <p:nvPr/>
              </p:nvSpPr>
              <p:spPr bwMode="auto">
                <a:xfrm flipV="1">
                  <a:off x="4062" y="2774"/>
                  <a:ext cx="0" cy="214"/>
                </a:xfrm>
                <a:prstGeom prst="line">
                  <a:avLst/>
                </a:prstGeom>
                <a:noFill/>
                <a:ln w="6350">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556" name="Text Box 808"/>
              <p:cNvSpPr txBox="1">
                <a:spLocks noChangeAspect="1" noChangeArrowheads="1"/>
              </p:cNvSpPr>
              <p:nvPr/>
            </p:nvSpPr>
            <p:spPr bwMode="auto">
              <a:xfrm>
                <a:off x="3505" y="3159"/>
                <a:ext cx="99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CA" altLang="en-US" sz="1000">
                    <a:latin typeface="Arial" panose="020B0604020202020204" pitchFamily="34" charset="0"/>
                  </a:rPr>
                  <a:t>RIGHT SIDE VIEW</a:t>
                </a:r>
                <a:endParaRPr lang="en-CA" altLang="en-US" sz="1200">
                  <a:latin typeface="Arial" panose="020B0604020202020204" pitchFamily="34" charset="0"/>
                </a:endParaRPr>
              </a:p>
            </p:txBody>
          </p:sp>
        </p:grpSp>
        <p:grpSp>
          <p:nvGrpSpPr>
            <p:cNvPr id="10456" name="Group 910"/>
            <p:cNvGrpSpPr>
              <a:grpSpLocks noChangeAspect="1"/>
            </p:cNvGrpSpPr>
            <p:nvPr/>
          </p:nvGrpSpPr>
          <p:grpSpPr bwMode="auto">
            <a:xfrm>
              <a:off x="2472" y="2201"/>
              <a:ext cx="786" cy="651"/>
              <a:chOff x="2468" y="1674"/>
              <a:chExt cx="982" cy="814"/>
            </a:xfrm>
          </p:grpSpPr>
          <p:grpSp>
            <p:nvGrpSpPr>
              <p:cNvPr id="10457" name="Group 911"/>
              <p:cNvGrpSpPr>
                <a:grpSpLocks noChangeAspect="1"/>
              </p:cNvGrpSpPr>
              <p:nvPr/>
            </p:nvGrpSpPr>
            <p:grpSpPr bwMode="auto">
              <a:xfrm>
                <a:off x="2468" y="1674"/>
                <a:ext cx="982" cy="582"/>
                <a:chOff x="2468" y="1631"/>
                <a:chExt cx="982" cy="582"/>
              </a:xfrm>
            </p:grpSpPr>
            <p:sp>
              <p:nvSpPr>
                <p:cNvPr id="10459" name="Rectangle 912"/>
                <p:cNvSpPr>
                  <a:spLocks noChangeAspect="1" noChangeArrowheads="1"/>
                </p:cNvSpPr>
                <p:nvPr/>
              </p:nvSpPr>
              <p:spPr bwMode="auto">
                <a:xfrm rot="-5400000">
                  <a:off x="3320" y="1923"/>
                  <a:ext cx="182" cy="27"/>
                </a:xfrm>
                <a:prstGeom prst="rect">
                  <a:avLst/>
                </a:prstGeom>
                <a:solidFill>
                  <a:schemeClr val="accent1">
                    <a:alpha val="50195"/>
                  </a:schemeClr>
                </a:solidFill>
                <a:ln w="1270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IN" altLang="en-US"/>
                </a:p>
              </p:txBody>
            </p:sp>
            <p:grpSp>
              <p:nvGrpSpPr>
                <p:cNvPr id="10460" name="Group 913"/>
                <p:cNvGrpSpPr>
                  <a:grpSpLocks noChangeAspect="1"/>
                </p:cNvGrpSpPr>
                <p:nvPr/>
              </p:nvGrpSpPr>
              <p:grpSpPr bwMode="auto">
                <a:xfrm rot="5400000">
                  <a:off x="2552" y="2134"/>
                  <a:ext cx="107" cy="27"/>
                  <a:chOff x="7863" y="4791"/>
                  <a:chExt cx="664" cy="170"/>
                </a:xfrm>
              </p:grpSpPr>
              <p:sp>
                <p:nvSpPr>
                  <p:cNvPr id="10552" name="Line 914"/>
                  <p:cNvSpPr>
                    <a:spLocks noChangeAspect="1" noChangeShapeType="1"/>
                  </p:cNvSpPr>
                  <p:nvPr/>
                </p:nvSpPr>
                <p:spPr bwMode="auto">
                  <a:xfrm flipH="1">
                    <a:off x="7863" y="4885"/>
                    <a:ext cx="664" cy="0"/>
                  </a:xfrm>
                  <a:prstGeom prst="line">
                    <a:avLst/>
                  </a:prstGeom>
                  <a:noFill/>
                  <a:ln w="6350">
                    <a:solidFill>
                      <a:srgbClr val="000000"/>
                    </a:solidFill>
                    <a:prstDash val="lgDashDot"/>
                    <a:round/>
                    <a:headEnd/>
                    <a:tailEnd/>
                  </a:ln>
                  <a:extLst>
                    <a:ext uri="{909E8E84-426E-40DD-AFC4-6F175D3DCCD1}">
                      <a14:hiddenFill xmlns:a14="http://schemas.microsoft.com/office/drawing/2010/main">
                        <a:noFill/>
                      </a14:hiddenFill>
                    </a:ext>
                  </a:extLst>
                </p:spPr>
                <p:txBody>
                  <a:bodyPr/>
                  <a:lstStyle/>
                  <a:p>
                    <a:endParaRPr lang="en-US"/>
                  </a:p>
                </p:txBody>
              </p:sp>
              <p:sp>
                <p:nvSpPr>
                  <p:cNvPr id="10553" name="Line 915"/>
                  <p:cNvSpPr>
                    <a:spLocks noChangeAspect="1" noChangeShapeType="1"/>
                  </p:cNvSpPr>
                  <p:nvPr/>
                </p:nvSpPr>
                <p:spPr bwMode="auto">
                  <a:xfrm flipH="1">
                    <a:off x="7976" y="4791"/>
                    <a:ext cx="454" cy="0"/>
                  </a:xfrm>
                  <a:prstGeom prst="line">
                    <a:avLst/>
                  </a:prstGeom>
                  <a:noFill/>
                  <a:ln w="6350">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10554" name="Line 916"/>
                  <p:cNvSpPr>
                    <a:spLocks noChangeAspect="1" noChangeShapeType="1"/>
                  </p:cNvSpPr>
                  <p:nvPr/>
                </p:nvSpPr>
                <p:spPr bwMode="auto">
                  <a:xfrm flipH="1">
                    <a:off x="7988" y="4961"/>
                    <a:ext cx="442" cy="0"/>
                  </a:xfrm>
                  <a:prstGeom prst="line">
                    <a:avLst/>
                  </a:prstGeom>
                  <a:noFill/>
                  <a:ln w="6350">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461" name="Group 917"/>
                <p:cNvGrpSpPr>
                  <a:grpSpLocks noChangeAspect="1"/>
                </p:cNvGrpSpPr>
                <p:nvPr/>
              </p:nvGrpSpPr>
              <p:grpSpPr bwMode="auto">
                <a:xfrm rot="5400000">
                  <a:off x="2569" y="2034"/>
                  <a:ext cx="74" cy="227"/>
                  <a:chOff x="7969" y="4318"/>
                  <a:chExt cx="460" cy="1134"/>
                </a:xfrm>
              </p:grpSpPr>
              <p:sp>
                <p:nvSpPr>
                  <p:cNvPr id="10544" name="Line 918"/>
                  <p:cNvSpPr>
                    <a:spLocks noChangeAspect="1" noChangeShapeType="1"/>
                  </p:cNvSpPr>
                  <p:nvPr/>
                </p:nvSpPr>
                <p:spPr bwMode="auto">
                  <a:xfrm>
                    <a:off x="8327" y="4318"/>
                    <a:ext cx="0" cy="1134"/>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45" name="Line 919"/>
                  <p:cNvSpPr>
                    <a:spLocks noChangeAspect="1" noChangeShapeType="1"/>
                  </p:cNvSpPr>
                  <p:nvPr/>
                </p:nvSpPr>
                <p:spPr bwMode="auto">
                  <a:xfrm flipH="1">
                    <a:off x="7969" y="4318"/>
                    <a:ext cx="357"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46" name="Line 920"/>
                  <p:cNvSpPr>
                    <a:spLocks noChangeAspect="1" noChangeShapeType="1"/>
                  </p:cNvSpPr>
                  <p:nvPr/>
                </p:nvSpPr>
                <p:spPr bwMode="auto">
                  <a:xfrm>
                    <a:off x="7970" y="4318"/>
                    <a:ext cx="0" cy="1134"/>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47" name="Line 921"/>
                  <p:cNvSpPr>
                    <a:spLocks noChangeAspect="1" noChangeShapeType="1"/>
                  </p:cNvSpPr>
                  <p:nvPr/>
                </p:nvSpPr>
                <p:spPr bwMode="auto">
                  <a:xfrm>
                    <a:off x="7970" y="5452"/>
                    <a:ext cx="357"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48" name="Line 922"/>
                  <p:cNvSpPr>
                    <a:spLocks noChangeAspect="1" noChangeShapeType="1"/>
                  </p:cNvSpPr>
                  <p:nvPr/>
                </p:nvSpPr>
                <p:spPr bwMode="auto">
                  <a:xfrm>
                    <a:off x="8327" y="4318"/>
                    <a:ext cx="0" cy="1134"/>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49" name="Line 923"/>
                  <p:cNvSpPr>
                    <a:spLocks noChangeAspect="1" noChangeShapeType="1"/>
                  </p:cNvSpPr>
                  <p:nvPr/>
                </p:nvSpPr>
                <p:spPr bwMode="auto">
                  <a:xfrm>
                    <a:off x="8326" y="4318"/>
                    <a:ext cx="102" cy="10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50" name="Line 924"/>
                  <p:cNvSpPr>
                    <a:spLocks noChangeAspect="1" noChangeShapeType="1"/>
                  </p:cNvSpPr>
                  <p:nvPr/>
                </p:nvSpPr>
                <p:spPr bwMode="auto">
                  <a:xfrm flipV="1">
                    <a:off x="8327" y="5344"/>
                    <a:ext cx="102" cy="108"/>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51" name="Line 925"/>
                  <p:cNvSpPr>
                    <a:spLocks noChangeAspect="1" noChangeShapeType="1"/>
                  </p:cNvSpPr>
                  <p:nvPr/>
                </p:nvSpPr>
                <p:spPr bwMode="auto">
                  <a:xfrm>
                    <a:off x="8429" y="4420"/>
                    <a:ext cx="0" cy="924"/>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462" name="Arc 926"/>
                <p:cNvSpPr>
                  <a:spLocks noChangeAspect="1"/>
                </p:cNvSpPr>
                <p:nvPr/>
              </p:nvSpPr>
              <p:spPr bwMode="auto">
                <a:xfrm rot="16200000" flipH="1">
                  <a:off x="2593" y="2178"/>
                  <a:ext cx="25" cy="45"/>
                </a:xfrm>
                <a:custGeom>
                  <a:avLst/>
                  <a:gdLst>
                    <a:gd name="T0" fmla="*/ 0 w 22479"/>
                    <a:gd name="T1" fmla="*/ 0 h 43200"/>
                    <a:gd name="T2" fmla="*/ 0 w 22479"/>
                    <a:gd name="T3" fmla="*/ 0 h 43200"/>
                    <a:gd name="T4" fmla="*/ 0 w 22479"/>
                    <a:gd name="T5" fmla="*/ 0 h 43200"/>
                    <a:gd name="T6" fmla="*/ 0 60000 65536"/>
                    <a:gd name="T7" fmla="*/ 0 60000 65536"/>
                    <a:gd name="T8" fmla="*/ 0 60000 65536"/>
                    <a:gd name="T9" fmla="*/ 0 w 22479"/>
                    <a:gd name="T10" fmla="*/ 0 h 43200"/>
                    <a:gd name="T11" fmla="*/ 22479 w 22479"/>
                    <a:gd name="T12" fmla="*/ 43200 h 43200"/>
                  </a:gdLst>
                  <a:ahLst/>
                  <a:cxnLst>
                    <a:cxn ang="T6">
                      <a:pos x="T0" y="T1"/>
                    </a:cxn>
                    <a:cxn ang="T7">
                      <a:pos x="T2" y="T3"/>
                    </a:cxn>
                    <a:cxn ang="T8">
                      <a:pos x="T4" y="T5"/>
                    </a:cxn>
                  </a:cxnLst>
                  <a:rect l="T9" t="T10" r="T11" b="T12"/>
                  <a:pathLst>
                    <a:path w="22479" h="43200" fill="none" extrusionOk="0">
                      <a:moveTo>
                        <a:pt x="878" y="0"/>
                      </a:moveTo>
                      <a:cubicBezTo>
                        <a:pt x="12808" y="0"/>
                        <a:pt x="22479" y="9670"/>
                        <a:pt x="22479" y="21600"/>
                      </a:cubicBezTo>
                      <a:cubicBezTo>
                        <a:pt x="22479" y="33529"/>
                        <a:pt x="12808" y="43200"/>
                        <a:pt x="879" y="43200"/>
                      </a:cubicBezTo>
                      <a:cubicBezTo>
                        <a:pt x="585" y="43200"/>
                        <a:pt x="292" y="43194"/>
                        <a:pt x="-1" y="43182"/>
                      </a:cubicBezTo>
                    </a:path>
                    <a:path w="22479" h="43200" stroke="0" extrusionOk="0">
                      <a:moveTo>
                        <a:pt x="878" y="0"/>
                      </a:moveTo>
                      <a:cubicBezTo>
                        <a:pt x="12808" y="0"/>
                        <a:pt x="22479" y="9670"/>
                        <a:pt x="22479" y="21600"/>
                      </a:cubicBezTo>
                      <a:cubicBezTo>
                        <a:pt x="22479" y="33529"/>
                        <a:pt x="12808" y="43200"/>
                        <a:pt x="879" y="43200"/>
                      </a:cubicBezTo>
                      <a:cubicBezTo>
                        <a:pt x="585" y="43200"/>
                        <a:pt x="292" y="43194"/>
                        <a:pt x="-1" y="43182"/>
                      </a:cubicBezTo>
                      <a:lnTo>
                        <a:pt x="879" y="21600"/>
                      </a:lnTo>
                      <a:lnTo>
                        <a:pt x="878" y="0"/>
                      </a:lnTo>
                      <a:close/>
                    </a:path>
                  </a:pathLst>
                </a:custGeom>
                <a:solidFill>
                  <a:schemeClr val="accent1">
                    <a:alpha val="50195"/>
                  </a:schemeClr>
                </a:solidFill>
                <a:ln w="12700">
                  <a:solidFill>
                    <a:srgbClr val="000000"/>
                  </a:solidFill>
                  <a:round/>
                  <a:headEnd/>
                  <a:tailEnd/>
                </a:ln>
              </p:spPr>
              <p:txBody>
                <a:bodyPr/>
                <a:lstStyle/>
                <a:p>
                  <a:endParaRPr lang="en-US"/>
                </a:p>
              </p:txBody>
            </p:sp>
            <p:grpSp>
              <p:nvGrpSpPr>
                <p:cNvPr id="10463" name="Group 927"/>
                <p:cNvGrpSpPr>
                  <a:grpSpLocks noChangeAspect="1"/>
                </p:cNvGrpSpPr>
                <p:nvPr/>
              </p:nvGrpSpPr>
              <p:grpSpPr bwMode="auto">
                <a:xfrm rot="5400000" flipH="1">
                  <a:off x="2553" y="1682"/>
                  <a:ext cx="106" cy="27"/>
                  <a:chOff x="7863" y="4791"/>
                  <a:chExt cx="664" cy="170"/>
                </a:xfrm>
              </p:grpSpPr>
              <p:sp>
                <p:nvSpPr>
                  <p:cNvPr id="10541" name="Line 928"/>
                  <p:cNvSpPr>
                    <a:spLocks noChangeAspect="1" noChangeShapeType="1"/>
                  </p:cNvSpPr>
                  <p:nvPr/>
                </p:nvSpPr>
                <p:spPr bwMode="auto">
                  <a:xfrm flipH="1">
                    <a:off x="7863" y="4885"/>
                    <a:ext cx="664" cy="0"/>
                  </a:xfrm>
                  <a:prstGeom prst="line">
                    <a:avLst/>
                  </a:prstGeom>
                  <a:noFill/>
                  <a:ln w="6350">
                    <a:solidFill>
                      <a:srgbClr val="000000"/>
                    </a:solidFill>
                    <a:prstDash val="lgDashDot"/>
                    <a:round/>
                    <a:headEnd/>
                    <a:tailEnd/>
                  </a:ln>
                  <a:extLst>
                    <a:ext uri="{909E8E84-426E-40DD-AFC4-6F175D3DCCD1}">
                      <a14:hiddenFill xmlns:a14="http://schemas.microsoft.com/office/drawing/2010/main">
                        <a:noFill/>
                      </a14:hiddenFill>
                    </a:ext>
                  </a:extLst>
                </p:spPr>
                <p:txBody>
                  <a:bodyPr/>
                  <a:lstStyle/>
                  <a:p>
                    <a:endParaRPr lang="en-US"/>
                  </a:p>
                </p:txBody>
              </p:sp>
              <p:sp>
                <p:nvSpPr>
                  <p:cNvPr id="10542" name="Line 929"/>
                  <p:cNvSpPr>
                    <a:spLocks noChangeAspect="1" noChangeShapeType="1"/>
                  </p:cNvSpPr>
                  <p:nvPr/>
                </p:nvSpPr>
                <p:spPr bwMode="auto">
                  <a:xfrm flipH="1">
                    <a:off x="7976" y="4791"/>
                    <a:ext cx="454" cy="0"/>
                  </a:xfrm>
                  <a:prstGeom prst="line">
                    <a:avLst/>
                  </a:prstGeom>
                  <a:noFill/>
                  <a:ln w="6350">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10543" name="Line 930"/>
                  <p:cNvSpPr>
                    <a:spLocks noChangeAspect="1" noChangeShapeType="1"/>
                  </p:cNvSpPr>
                  <p:nvPr/>
                </p:nvSpPr>
                <p:spPr bwMode="auto">
                  <a:xfrm flipH="1">
                    <a:off x="7988" y="4961"/>
                    <a:ext cx="442" cy="0"/>
                  </a:xfrm>
                  <a:prstGeom prst="line">
                    <a:avLst/>
                  </a:prstGeom>
                  <a:noFill/>
                  <a:ln w="6350">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464" name="Group 931"/>
                <p:cNvGrpSpPr>
                  <a:grpSpLocks noChangeAspect="1"/>
                </p:cNvGrpSpPr>
                <p:nvPr/>
              </p:nvGrpSpPr>
              <p:grpSpPr bwMode="auto">
                <a:xfrm rot="5400000" flipH="1">
                  <a:off x="2569" y="1582"/>
                  <a:ext cx="73" cy="227"/>
                  <a:chOff x="7969" y="4318"/>
                  <a:chExt cx="460" cy="1134"/>
                </a:xfrm>
              </p:grpSpPr>
              <p:sp>
                <p:nvSpPr>
                  <p:cNvPr id="10533" name="Line 932"/>
                  <p:cNvSpPr>
                    <a:spLocks noChangeAspect="1" noChangeShapeType="1"/>
                  </p:cNvSpPr>
                  <p:nvPr/>
                </p:nvSpPr>
                <p:spPr bwMode="auto">
                  <a:xfrm>
                    <a:off x="8327" y="4318"/>
                    <a:ext cx="0" cy="1134"/>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34" name="Line 933"/>
                  <p:cNvSpPr>
                    <a:spLocks noChangeAspect="1" noChangeShapeType="1"/>
                  </p:cNvSpPr>
                  <p:nvPr/>
                </p:nvSpPr>
                <p:spPr bwMode="auto">
                  <a:xfrm flipH="1">
                    <a:off x="7969" y="4318"/>
                    <a:ext cx="357"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35" name="Line 934"/>
                  <p:cNvSpPr>
                    <a:spLocks noChangeAspect="1" noChangeShapeType="1"/>
                  </p:cNvSpPr>
                  <p:nvPr/>
                </p:nvSpPr>
                <p:spPr bwMode="auto">
                  <a:xfrm>
                    <a:off x="7970" y="4318"/>
                    <a:ext cx="0" cy="1134"/>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36" name="Line 935"/>
                  <p:cNvSpPr>
                    <a:spLocks noChangeAspect="1" noChangeShapeType="1"/>
                  </p:cNvSpPr>
                  <p:nvPr/>
                </p:nvSpPr>
                <p:spPr bwMode="auto">
                  <a:xfrm>
                    <a:off x="7970" y="5452"/>
                    <a:ext cx="357"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37" name="Line 936"/>
                  <p:cNvSpPr>
                    <a:spLocks noChangeAspect="1" noChangeShapeType="1"/>
                  </p:cNvSpPr>
                  <p:nvPr/>
                </p:nvSpPr>
                <p:spPr bwMode="auto">
                  <a:xfrm>
                    <a:off x="8327" y="4318"/>
                    <a:ext cx="0" cy="1134"/>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38" name="Line 937"/>
                  <p:cNvSpPr>
                    <a:spLocks noChangeAspect="1" noChangeShapeType="1"/>
                  </p:cNvSpPr>
                  <p:nvPr/>
                </p:nvSpPr>
                <p:spPr bwMode="auto">
                  <a:xfrm>
                    <a:off x="8326" y="4318"/>
                    <a:ext cx="102" cy="10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39" name="Line 938"/>
                  <p:cNvSpPr>
                    <a:spLocks noChangeAspect="1" noChangeShapeType="1"/>
                  </p:cNvSpPr>
                  <p:nvPr/>
                </p:nvSpPr>
                <p:spPr bwMode="auto">
                  <a:xfrm flipV="1">
                    <a:off x="8327" y="5344"/>
                    <a:ext cx="102" cy="108"/>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40" name="Line 939"/>
                  <p:cNvSpPr>
                    <a:spLocks noChangeAspect="1" noChangeShapeType="1"/>
                  </p:cNvSpPr>
                  <p:nvPr/>
                </p:nvSpPr>
                <p:spPr bwMode="auto">
                  <a:xfrm>
                    <a:off x="8429" y="4420"/>
                    <a:ext cx="0" cy="924"/>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465" name="Arc 940"/>
                <p:cNvSpPr>
                  <a:spLocks noChangeAspect="1"/>
                </p:cNvSpPr>
                <p:nvPr/>
              </p:nvSpPr>
              <p:spPr bwMode="auto">
                <a:xfrm rot="-5400000">
                  <a:off x="2593" y="1621"/>
                  <a:ext cx="25" cy="45"/>
                </a:xfrm>
                <a:custGeom>
                  <a:avLst/>
                  <a:gdLst>
                    <a:gd name="T0" fmla="*/ 0 w 22479"/>
                    <a:gd name="T1" fmla="*/ 0 h 43200"/>
                    <a:gd name="T2" fmla="*/ 0 w 22479"/>
                    <a:gd name="T3" fmla="*/ 0 h 43200"/>
                    <a:gd name="T4" fmla="*/ 0 w 22479"/>
                    <a:gd name="T5" fmla="*/ 0 h 43200"/>
                    <a:gd name="T6" fmla="*/ 0 60000 65536"/>
                    <a:gd name="T7" fmla="*/ 0 60000 65536"/>
                    <a:gd name="T8" fmla="*/ 0 60000 65536"/>
                    <a:gd name="T9" fmla="*/ 0 w 22479"/>
                    <a:gd name="T10" fmla="*/ 0 h 43200"/>
                    <a:gd name="T11" fmla="*/ 22479 w 22479"/>
                    <a:gd name="T12" fmla="*/ 43200 h 43200"/>
                  </a:gdLst>
                  <a:ahLst/>
                  <a:cxnLst>
                    <a:cxn ang="T6">
                      <a:pos x="T0" y="T1"/>
                    </a:cxn>
                    <a:cxn ang="T7">
                      <a:pos x="T2" y="T3"/>
                    </a:cxn>
                    <a:cxn ang="T8">
                      <a:pos x="T4" y="T5"/>
                    </a:cxn>
                  </a:cxnLst>
                  <a:rect l="T9" t="T10" r="T11" b="T12"/>
                  <a:pathLst>
                    <a:path w="22479" h="43200" fill="none" extrusionOk="0">
                      <a:moveTo>
                        <a:pt x="878" y="0"/>
                      </a:moveTo>
                      <a:cubicBezTo>
                        <a:pt x="12808" y="0"/>
                        <a:pt x="22479" y="9670"/>
                        <a:pt x="22479" y="21600"/>
                      </a:cubicBezTo>
                      <a:cubicBezTo>
                        <a:pt x="22479" y="33529"/>
                        <a:pt x="12808" y="43200"/>
                        <a:pt x="879" y="43200"/>
                      </a:cubicBezTo>
                      <a:cubicBezTo>
                        <a:pt x="585" y="43200"/>
                        <a:pt x="292" y="43194"/>
                        <a:pt x="-1" y="43182"/>
                      </a:cubicBezTo>
                    </a:path>
                    <a:path w="22479" h="43200" stroke="0" extrusionOk="0">
                      <a:moveTo>
                        <a:pt x="878" y="0"/>
                      </a:moveTo>
                      <a:cubicBezTo>
                        <a:pt x="12808" y="0"/>
                        <a:pt x="22479" y="9670"/>
                        <a:pt x="22479" y="21600"/>
                      </a:cubicBezTo>
                      <a:cubicBezTo>
                        <a:pt x="22479" y="33529"/>
                        <a:pt x="12808" y="43200"/>
                        <a:pt x="879" y="43200"/>
                      </a:cubicBezTo>
                      <a:cubicBezTo>
                        <a:pt x="585" y="43200"/>
                        <a:pt x="292" y="43194"/>
                        <a:pt x="-1" y="43182"/>
                      </a:cubicBezTo>
                      <a:lnTo>
                        <a:pt x="879" y="21600"/>
                      </a:lnTo>
                      <a:lnTo>
                        <a:pt x="878" y="0"/>
                      </a:lnTo>
                      <a:close/>
                    </a:path>
                  </a:pathLst>
                </a:custGeom>
                <a:solidFill>
                  <a:schemeClr val="accent1">
                    <a:alpha val="50195"/>
                  </a:schemeClr>
                </a:solidFill>
                <a:ln w="12700">
                  <a:solidFill>
                    <a:srgbClr val="000000"/>
                  </a:solidFill>
                  <a:round/>
                  <a:headEnd/>
                  <a:tailEnd/>
                </a:ln>
              </p:spPr>
              <p:txBody>
                <a:bodyPr/>
                <a:lstStyle/>
                <a:p>
                  <a:endParaRPr lang="en-US"/>
                </a:p>
              </p:txBody>
            </p:sp>
            <p:grpSp>
              <p:nvGrpSpPr>
                <p:cNvPr id="10466" name="Group 941"/>
                <p:cNvGrpSpPr>
                  <a:grpSpLocks noChangeAspect="1"/>
                </p:cNvGrpSpPr>
                <p:nvPr/>
              </p:nvGrpSpPr>
              <p:grpSpPr bwMode="auto">
                <a:xfrm rot="5400000">
                  <a:off x="3188" y="2134"/>
                  <a:ext cx="106" cy="27"/>
                  <a:chOff x="7863" y="4791"/>
                  <a:chExt cx="664" cy="170"/>
                </a:xfrm>
              </p:grpSpPr>
              <p:sp>
                <p:nvSpPr>
                  <p:cNvPr id="10530" name="Line 942"/>
                  <p:cNvSpPr>
                    <a:spLocks noChangeAspect="1" noChangeShapeType="1"/>
                  </p:cNvSpPr>
                  <p:nvPr/>
                </p:nvSpPr>
                <p:spPr bwMode="auto">
                  <a:xfrm flipH="1">
                    <a:off x="7863" y="4885"/>
                    <a:ext cx="664" cy="0"/>
                  </a:xfrm>
                  <a:prstGeom prst="line">
                    <a:avLst/>
                  </a:prstGeom>
                  <a:noFill/>
                  <a:ln w="6350">
                    <a:solidFill>
                      <a:srgbClr val="000000"/>
                    </a:solidFill>
                    <a:prstDash val="lgDashDot"/>
                    <a:round/>
                    <a:headEnd/>
                    <a:tailEnd/>
                  </a:ln>
                  <a:extLst>
                    <a:ext uri="{909E8E84-426E-40DD-AFC4-6F175D3DCCD1}">
                      <a14:hiddenFill xmlns:a14="http://schemas.microsoft.com/office/drawing/2010/main">
                        <a:noFill/>
                      </a14:hiddenFill>
                    </a:ext>
                  </a:extLst>
                </p:spPr>
                <p:txBody>
                  <a:bodyPr/>
                  <a:lstStyle/>
                  <a:p>
                    <a:endParaRPr lang="en-US"/>
                  </a:p>
                </p:txBody>
              </p:sp>
              <p:sp>
                <p:nvSpPr>
                  <p:cNvPr id="10531" name="Line 943"/>
                  <p:cNvSpPr>
                    <a:spLocks noChangeAspect="1" noChangeShapeType="1"/>
                  </p:cNvSpPr>
                  <p:nvPr/>
                </p:nvSpPr>
                <p:spPr bwMode="auto">
                  <a:xfrm flipH="1">
                    <a:off x="7976" y="4791"/>
                    <a:ext cx="454" cy="0"/>
                  </a:xfrm>
                  <a:prstGeom prst="line">
                    <a:avLst/>
                  </a:prstGeom>
                  <a:noFill/>
                  <a:ln w="6350">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10532" name="Line 944"/>
                  <p:cNvSpPr>
                    <a:spLocks noChangeAspect="1" noChangeShapeType="1"/>
                  </p:cNvSpPr>
                  <p:nvPr/>
                </p:nvSpPr>
                <p:spPr bwMode="auto">
                  <a:xfrm flipH="1">
                    <a:off x="7988" y="4961"/>
                    <a:ext cx="442" cy="0"/>
                  </a:xfrm>
                  <a:prstGeom prst="line">
                    <a:avLst/>
                  </a:prstGeom>
                  <a:noFill/>
                  <a:ln w="6350">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467" name="Group 945"/>
                <p:cNvGrpSpPr>
                  <a:grpSpLocks noChangeAspect="1"/>
                </p:cNvGrpSpPr>
                <p:nvPr/>
              </p:nvGrpSpPr>
              <p:grpSpPr bwMode="auto">
                <a:xfrm rot="5400000">
                  <a:off x="3204" y="2035"/>
                  <a:ext cx="73" cy="227"/>
                  <a:chOff x="7969" y="4318"/>
                  <a:chExt cx="460" cy="1134"/>
                </a:xfrm>
              </p:grpSpPr>
              <p:sp>
                <p:nvSpPr>
                  <p:cNvPr id="10522" name="Line 946"/>
                  <p:cNvSpPr>
                    <a:spLocks noChangeAspect="1" noChangeShapeType="1"/>
                  </p:cNvSpPr>
                  <p:nvPr/>
                </p:nvSpPr>
                <p:spPr bwMode="auto">
                  <a:xfrm>
                    <a:off x="8327" y="4318"/>
                    <a:ext cx="0" cy="1134"/>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23" name="Line 947"/>
                  <p:cNvSpPr>
                    <a:spLocks noChangeAspect="1" noChangeShapeType="1"/>
                  </p:cNvSpPr>
                  <p:nvPr/>
                </p:nvSpPr>
                <p:spPr bwMode="auto">
                  <a:xfrm flipH="1">
                    <a:off x="7969" y="4318"/>
                    <a:ext cx="357"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24" name="Line 948"/>
                  <p:cNvSpPr>
                    <a:spLocks noChangeAspect="1" noChangeShapeType="1"/>
                  </p:cNvSpPr>
                  <p:nvPr/>
                </p:nvSpPr>
                <p:spPr bwMode="auto">
                  <a:xfrm>
                    <a:off x="7970" y="4318"/>
                    <a:ext cx="0" cy="1134"/>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25" name="Line 949"/>
                  <p:cNvSpPr>
                    <a:spLocks noChangeAspect="1" noChangeShapeType="1"/>
                  </p:cNvSpPr>
                  <p:nvPr/>
                </p:nvSpPr>
                <p:spPr bwMode="auto">
                  <a:xfrm>
                    <a:off x="7970" y="5452"/>
                    <a:ext cx="357"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26" name="Line 950"/>
                  <p:cNvSpPr>
                    <a:spLocks noChangeAspect="1" noChangeShapeType="1"/>
                  </p:cNvSpPr>
                  <p:nvPr/>
                </p:nvSpPr>
                <p:spPr bwMode="auto">
                  <a:xfrm>
                    <a:off x="8327" y="4318"/>
                    <a:ext cx="0" cy="1134"/>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27" name="Line 951"/>
                  <p:cNvSpPr>
                    <a:spLocks noChangeAspect="1" noChangeShapeType="1"/>
                  </p:cNvSpPr>
                  <p:nvPr/>
                </p:nvSpPr>
                <p:spPr bwMode="auto">
                  <a:xfrm>
                    <a:off x="8326" y="4318"/>
                    <a:ext cx="102" cy="10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28" name="Line 952"/>
                  <p:cNvSpPr>
                    <a:spLocks noChangeAspect="1" noChangeShapeType="1"/>
                  </p:cNvSpPr>
                  <p:nvPr/>
                </p:nvSpPr>
                <p:spPr bwMode="auto">
                  <a:xfrm flipV="1">
                    <a:off x="8327" y="5344"/>
                    <a:ext cx="102" cy="108"/>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29" name="Line 953"/>
                  <p:cNvSpPr>
                    <a:spLocks noChangeAspect="1" noChangeShapeType="1"/>
                  </p:cNvSpPr>
                  <p:nvPr/>
                </p:nvSpPr>
                <p:spPr bwMode="auto">
                  <a:xfrm>
                    <a:off x="8429" y="4420"/>
                    <a:ext cx="0" cy="924"/>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468" name="Arc 954"/>
                <p:cNvSpPr>
                  <a:spLocks noChangeAspect="1"/>
                </p:cNvSpPr>
                <p:nvPr/>
              </p:nvSpPr>
              <p:spPr bwMode="auto">
                <a:xfrm rot="16200000" flipH="1">
                  <a:off x="3228" y="2178"/>
                  <a:ext cx="25" cy="45"/>
                </a:xfrm>
                <a:custGeom>
                  <a:avLst/>
                  <a:gdLst>
                    <a:gd name="T0" fmla="*/ 0 w 22479"/>
                    <a:gd name="T1" fmla="*/ 0 h 43200"/>
                    <a:gd name="T2" fmla="*/ 0 w 22479"/>
                    <a:gd name="T3" fmla="*/ 0 h 43200"/>
                    <a:gd name="T4" fmla="*/ 0 w 22479"/>
                    <a:gd name="T5" fmla="*/ 0 h 43200"/>
                    <a:gd name="T6" fmla="*/ 0 60000 65536"/>
                    <a:gd name="T7" fmla="*/ 0 60000 65536"/>
                    <a:gd name="T8" fmla="*/ 0 60000 65536"/>
                    <a:gd name="T9" fmla="*/ 0 w 22479"/>
                    <a:gd name="T10" fmla="*/ 0 h 43200"/>
                    <a:gd name="T11" fmla="*/ 22479 w 22479"/>
                    <a:gd name="T12" fmla="*/ 43200 h 43200"/>
                  </a:gdLst>
                  <a:ahLst/>
                  <a:cxnLst>
                    <a:cxn ang="T6">
                      <a:pos x="T0" y="T1"/>
                    </a:cxn>
                    <a:cxn ang="T7">
                      <a:pos x="T2" y="T3"/>
                    </a:cxn>
                    <a:cxn ang="T8">
                      <a:pos x="T4" y="T5"/>
                    </a:cxn>
                  </a:cxnLst>
                  <a:rect l="T9" t="T10" r="T11" b="T12"/>
                  <a:pathLst>
                    <a:path w="22479" h="43200" fill="none" extrusionOk="0">
                      <a:moveTo>
                        <a:pt x="878" y="0"/>
                      </a:moveTo>
                      <a:cubicBezTo>
                        <a:pt x="12808" y="0"/>
                        <a:pt x="22479" y="9670"/>
                        <a:pt x="22479" y="21600"/>
                      </a:cubicBezTo>
                      <a:cubicBezTo>
                        <a:pt x="22479" y="33529"/>
                        <a:pt x="12808" y="43200"/>
                        <a:pt x="879" y="43200"/>
                      </a:cubicBezTo>
                      <a:cubicBezTo>
                        <a:pt x="585" y="43200"/>
                        <a:pt x="292" y="43194"/>
                        <a:pt x="-1" y="43182"/>
                      </a:cubicBezTo>
                    </a:path>
                    <a:path w="22479" h="43200" stroke="0" extrusionOk="0">
                      <a:moveTo>
                        <a:pt x="878" y="0"/>
                      </a:moveTo>
                      <a:cubicBezTo>
                        <a:pt x="12808" y="0"/>
                        <a:pt x="22479" y="9670"/>
                        <a:pt x="22479" y="21600"/>
                      </a:cubicBezTo>
                      <a:cubicBezTo>
                        <a:pt x="22479" y="33529"/>
                        <a:pt x="12808" y="43200"/>
                        <a:pt x="879" y="43200"/>
                      </a:cubicBezTo>
                      <a:cubicBezTo>
                        <a:pt x="585" y="43200"/>
                        <a:pt x="292" y="43194"/>
                        <a:pt x="-1" y="43182"/>
                      </a:cubicBezTo>
                      <a:lnTo>
                        <a:pt x="879" y="21600"/>
                      </a:lnTo>
                      <a:lnTo>
                        <a:pt x="878" y="0"/>
                      </a:lnTo>
                      <a:close/>
                    </a:path>
                  </a:pathLst>
                </a:custGeom>
                <a:solidFill>
                  <a:schemeClr val="accent1">
                    <a:alpha val="50195"/>
                  </a:schemeClr>
                </a:solidFill>
                <a:ln w="12700">
                  <a:solidFill>
                    <a:srgbClr val="000000"/>
                  </a:solidFill>
                  <a:round/>
                  <a:headEnd/>
                  <a:tailEnd/>
                </a:ln>
              </p:spPr>
              <p:txBody>
                <a:bodyPr/>
                <a:lstStyle/>
                <a:p>
                  <a:endParaRPr lang="en-US"/>
                </a:p>
              </p:txBody>
            </p:sp>
            <p:grpSp>
              <p:nvGrpSpPr>
                <p:cNvPr id="10469" name="Group 955"/>
                <p:cNvGrpSpPr>
                  <a:grpSpLocks noChangeAspect="1"/>
                </p:cNvGrpSpPr>
                <p:nvPr/>
              </p:nvGrpSpPr>
              <p:grpSpPr bwMode="auto">
                <a:xfrm rot="5400000" flipH="1">
                  <a:off x="3187" y="1683"/>
                  <a:ext cx="107" cy="27"/>
                  <a:chOff x="7863" y="4791"/>
                  <a:chExt cx="664" cy="170"/>
                </a:xfrm>
              </p:grpSpPr>
              <p:sp>
                <p:nvSpPr>
                  <p:cNvPr id="10519" name="Line 956"/>
                  <p:cNvSpPr>
                    <a:spLocks noChangeAspect="1" noChangeShapeType="1"/>
                  </p:cNvSpPr>
                  <p:nvPr/>
                </p:nvSpPr>
                <p:spPr bwMode="auto">
                  <a:xfrm flipH="1">
                    <a:off x="7863" y="4885"/>
                    <a:ext cx="664" cy="0"/>
                  </a:xfrm>
                  <a:prstGeom prst="line">
                    <a:avLst/>
                  </a:prstGeom>
                  <a:noFill/>
                  <a:ln w="6350">
                    <a:solidFill>
                      <a:srgbClr val="000000"/>
                    </a:solidFill>
                    <a:prstDash val="lgDashDot"/>
                    <a:round/>
                    <a:headEnd/>
                    <a:tailEnd/>
                  </a:ln>
                  <a:extLst>
                    <a:ext uri="{909E8E84-426E-40DD-AFC4-6F175D3DCCD1}">
                      <a14:hiddenFill xmlns:a14="http://schemas.microsoft.com/office/drawing/2010/main">
                        <a:noFill/>
                      </a14:hiddenFill>
                    </a:ext>
                  </a:extLst>
                </p:spPr>
                <p:txBody>
                  <a:bodyPr/>
                  <a:lstStyle/>
                  <a:p>
                    <a:endParaRPr lang="en-US"/>
                  </a:p>
                </p:txBody>
              </p:sp>
              <p:sp>
                <p:nvSpPr>
                  <p:cNvPr id="10520" name="Line 957"/>
                  <p:cNvSpPr>
                    <a:spLocks noChangeAspect="1" noChangeShapeType="1"/>
                  </p:cNvSpPr>
                  <p:nvPr/>
                </p:nvSpPr>
                <p:spPr bwMode="auto">
                  <a:xfrm flipH="1">
                    <a:off x="7976" y="4791"/>
                    <a:ext cx="454" cy="0"/>
                  </a:xfrm>
                  <a:prstGeom prst="line">
                    <a:avLst/>
                  </a:prstGeom>
                  <a:noFill/>
                  <a:ln w="6350">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10521" name="Line 958"/>
                  <p:cNvSpPr>
                    <a:spLocks noChangeAspect="1" noChangeShapeType="1"/>
                  </p:cNvSpPr>
                  <p:nvPr/>
                </p:nvSpPr>
                <p:spPr bwMode="auto">
                  <a:xfrm flipH="1">
                    <a:off x="7988" y="4961"/>
                    <a:ext cx="442" cy="0"/>
                  </a:xfrm>
                  <a:prstGeom prst="line">
                    <a:avLst/>
                  </a:prstGeom>
                  <a:noFill/>
                  <a:ln w="6350">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470" name="Group 959"/>
                <p:cNvGrpSpPr>
                  <a:grpSpLocks noChangeAspect="1"/>
                </p:cNvGrpSpPr>
                <p:nvPr/>
              </p:nvGrpSpPr>
              <p:grpSpPr bwMode="auto">
                <a:xfrm rot="5400000" flipH="1">
                  <a:off x="3204" y="1582"/>
                  <a:ext cx="74" cy="227"/>
                  <a:chOff x="7969" y="4318"/>
                  <a:chExt cx="460" cy="1134"/>
                </a:xfrm>
              </p:grpSpPr>
              <p:sp>
                <p:nvSpPr>
                  <p:cNvPr id="10511" name="Line 960"/>
                  <p:cNvSpPr>
                    <a:spLocks noChangeAspect="1" noChangeShapeType="1"/>
                  </p:cNvSpPr>
                  <p:nvPr/>
                </p:nvSpPr>
                <p:spPr bwMode="auto">
                  <a:xfrm>
                    <a:off x="8327" y="4318"/>
                    <a:ext cx="0" cy="1134"/>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12" name="Line 961"/>
                  <p:cNvSpPr>
                    <a:spLocks noChangeAspect="1" noChangeShapeType="1"/>
                  </p:cNvSpPr>
                  <p:nvPr/>
                </p:nvSpPr>
                <p:spPr bwMode="auto">
                  <a:xfrm flipH="1">
                    <a:off x="7969" y="4318"/>
                    <a:ext cx="357"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13" name="Line 962"/>
                  <p:cNvSpPr>
                    <a:spLocks noChangeAspect="1" noChangeShapeType="1"/>
                  </p:cNvSpPr>
                  <p:nvPr/>
                </p:nvSpPr>
                <p:spPr bwMode="auto">
                  <a:xfrm>
                    <a:off x="7970" y="4318"/>
                    <a:ext cx="0" cy="1134"/>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14" name="Line 963"/>
                  <p:cNvSpPr>
                    <a:spLocks noChangeAspect="1" noChangeShapeType="1"/>
                  </p:cNvSpPr>
                  <p:nvPr/>
                </p:nvSpPr>
                <p:spPr bwMode="auto">
                  <a:xfrm>
                    <a:off x="7970" y="5452"/>
                    <a:ext cx="357"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15" name="Line 964"/>
                  <p:cNvSpPr>
                    <a:spLocks noChangeAspect="1" noChangeShapeType="1"/>
                  </p:cNvSpPr>
                  <p:nvPr/>
                </p:nvSpPr>
                <p:spPr bwMode="auto">
                  <a:xfrm>
                    <a:off x="8327" y="4318"/>
                    <a:ext cx="0" cy="1134"/>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16" name="Line 965"/>
                  <p:cNvSpPr>
                    <a:spLocks noChangeAspect="1" noChangeShapeType="1"/>
                  </p:cNvSpPr>
                  <p:nvPr/>
                </p:nvSpPr>
                <p:spPr bwMode="auto">
                  <a:xfrm>
                    <a:off x="8326" y="4318"/>
                    <a:ext cx="102" cy="10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17" name="Line 966"/>
                  <p:cNvSpPr>
                    <a:spLocks noChangeAspect="1" noChangeShapeType="1"/>
                  </p:cNvSpPr>
                  <p:nvPr/>
                </p:nvSpPr>
                <p:spPr bwMode="auto">
                  <a:xfrm flipV="1">
                    <a:off x="8327" y="5344"/>
                    <a:ext cx="102" cy="108"/>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18" name="Line 967"/>
                  <p:cNvSpPr>
                    <a:spLocks noChangeAspect="1" noChangeShapeType="1"/>
                  </p:cNvSpPr>
                  <p:nvPr/>
                </p:nvSpPr>
                <p:spPr bwMode="auto">
                  <a:xfrm>
                    <a:off x="8429" y="4420"/>
                    <a:ext cx="0" cy="924"/>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471" name="Arc 968"/>
                <p:cNvSpPr>
                  <a:spLocks noChangeAspect="1"/>
                </p:cNvSpPr>
                <p:nvPr/>
              </p:nvSpPr>
              <p:spPr bwMode="auto">
                <a:xfrm rot="-5400000">
                  <a:off x="3228" y="1621"/>
                  <a:ext cx="25" cy="45"/>
                </a:xfrm>
                <a:custGeom>
                  <a:avLst/>
                  <a:gdLst>
                    <a:gd name="T0" fmla="*/ 0 w 22479"/>
                    <a:gd name="T1" fmla="*/ 0 h 43200"/>
                    <a:gd name="T2" fmla="*/ 0 w 22479"/>
                    <a:gd name="T3" fmla="*/ 0 h 43200"/>
                    <a:gd name="T4" fmla="*/ 0 w 22479"/>
                    <a:gd name="T5" fmla="*/ 0 h 43200"/>
                    <a:gd name="T6" fmla="*/ 0 60000 65536"/>
                    <a:gd name="T7" fmla="*/ 0 60000 65536"/>
                    <a:gd name="T8" fmla="*/ 0 60000 65536"/>
                    <a:gd name="T9" fmla="*/ 0 w 22479"/>
                    <a:gd name="T10" fmla="*/ 0 h 43200"/>
                    <a:gd name="T11" fmla="*/ 22479 w 22479"/>
                    <a:gd name="T12" fmla="*/ 43200 h 43200"/>
                  </a:gdLst>
                  <a:ahLst/>
                  <a:cxnLst>
                    <a:cxn ang="T6">
                      <a:pos x="T0" y="T1"/>
                    </a:cxn>
                    <a:cxn ang="T7">
                      <a:pos x="T2" y="T3"/>
                    </a:cxn>
                    <a:cxn ang="T8">
                      <a:pos x="T4" y="T5"/>
                    </a:cxn>
                  </a:cxnLst>
                  <a:rect l="T9" t="T10" r="T11" b="T12"/>
                  <a:pathLst>
                    <a:path w="22479" h="43200" fill="none" extrusionOk="0">
                      <a:moveTo>
                        <a:pt x="878" y="0"/>
                      </a:moveTo>
                      <a:cubicBezTo>
                        <a:pt x="12808" y="0"/>
                        <a:pt x="22479" y="9670"/>
                        <a:pt x="22479" y="21600"/>
                      </a:cubicBezTo>
                      <a:cubicBezTo>
                        <a:pt x="22479" y="33529"/>
                        <a:pt x="12808" y="43200"/>
                        <a:pt x="879" y="43200"/>
                      </a:cubicBezTo>
                      <a:cubicBezTo>
                        <a:pt x="585" y="43200"/>
                        <a:pt x="292" y="43194"/>
                        <a:pt x="-1" y="43182"/>
                      </a:cubicBezTo>
                    </a:path>
                    <a:path w="22479" h="43200" stroke="0" extrusionOk="0">
                      <a:moveTo>
                        <a:pt x="878" y="0"/>
                      </a:moveTo>
                      <a:cubicBezTo>
                        <a:pt x="12808" y="0"/>
                        <a:pt x="22479" y="9670"/>
                        <a:pt x="22479" y="21600"/>
                      </a:cubicBezTo>
                      <a:cubicBezTo>
                        <a:pt x="22479" y="33529"/>
                        <a:pt x="12808" y="43200"/>
                        <a:pt x="879" y="43200"/>
                      </a:cubicBezTo>
                      <a:cubicBezTo>
                        <a:pt x="585" y="43200"/>
                        <a:pt x="292" y="43194"/>
                        <a:pt x="-1" y="43182"/>
                      </a:cubicBezTo>
                      <a:lnTo>
                        <a:pt x="879" y="21600"/>
                      </a:lnTo>
                      <a:lnTo>
                        <a:pt x="878" y="0"/>
                      </a:lnTo>
                      <a:close/>
                    </a:path>
                  </a:pathLst>
                </a:custGeom>
                <a:solidFill>
                  <a:schemeClr val="accent1">
                    <a:alpha val="50195"/>
                  </a:schemeClr>
                </a:solidFill>
                <a:ln w="12700">
                  <a:solidFill>
                    <a:srgbClr val="000000"/>
                  </a:solidFill>
                  <a:round/>
                  <a:headEnd/>
                  <a:tailEnd/>
                </a:ln>
              </p:spPr>
              <p:txBody>
                <a:bodyPr/>
                <a:lstStyle/>
                <a:p>
                  <a:endParaRPr lang="en-US"/>
                </a:p>
              </p:txBody>
            </p:sp>
            <p:sp>
              <p:nvSpPr>
                <p:cNvPr id="10472" name="Rectangle 969"/>
                <p:cNvSpPr>
                  <a:spLocks noChangeAspect="1" noChangeArrowheads="1"/>
                </p:cNvSpPr>
                <p:nvPr/>
              </p:nvSpPr>
              <p:spPr bwMode="auto">
                <a:xfrm rot="5400000">
                  <a:off x="2742" y="1466"/>
                  <a:ext cx="363" cy="911"/>
                </a:xfrm>
                <a:prstGeom prst="rect">
                  <a:avLst/>
                </a:prstGeom>
                <a:solidFill>
                  <a:schemeClr val="accent1">
                    <a:alpha val="50195"/>
                  </a:schemeClr>
                </a:solidFill>
                <a:ln w="1270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IN" altLang="en-US"/>
                </a:p>
              </p:txBody>
            </p:sp>
            <p:grpSp>
              <p:nvGrpSpPr>
                <p:cNvPr id="10473" name="Group 970"/>
                <p:cNvGrpSpPr>
                  <a:grpSpLocks noChangeAspect="1"/>
                </p:cNvGrpSpPr>
                <p:nvPr/>
              </p:nvGrpSpPr>
              <p:grpSpPr bwMode="auto">
                <a:xfrm>
                  <a:off x="3229" y="1740"/>
                  <a:ext cx="25" cy="363"/>
                  <a:chOff x="8044" y="1891"/>
                  <a:chExt cx="154" cy="2268"/>
                </a:xfrm>
              </p:grpSpPr>
              <p:sp>
                <p:nvSpPr>
                  <p:cNvPr id="10509" name="Line 971"/>
                  <p:cNvSpPr>
                    <a:spLocks noChangeAspect="1" noChangeShapeType="1"/>
                  </p:cNvSpPr>
                  <p:nvPr/>
                </p:nvSpPr>
                <p:spPr bwMode="auto">
                  <a:xfrm rot="5400000" flipH="1">
                    <a:off x="7064" y="3025"/>
                    <a:ext cx="2268" cy="0"/>
                  </a:xfrm>
                  <a:prstGeom prst="line">
                    <a:avLst/>
                  </a:prstGeom>
                  <a:noFill/>
                  <a:ln w="6350">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10510" name="Line 972"/>
                  <p:cNvSpPr>
                    <a:spLocks noChangeAspect="1" noChangeShapeType="1"/>
                  </p:cNvSpPr>
                  <p:nvPr/>
                </p:nvSpPr>
                <p:spPr bwMode="auto">
                  <a:xfrm rot="5400000" flipH="1">
                    <a:off x="6910" y="3025"/>
                    <a:ext cx="2268" cy="0"/>
                  </a:xfrm>
                  <a:prstGeom prst="line">
                    <a:avLst/>
                  </a:prstGeom>
                  <a:noFill/>
                  <a:ln w="6350">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474" name="Group 973"/>
                <p:cNvGrpSpPr>
                  <a:grpSpLocks noChangeAspect="1"/>
                </p:cNvGrpSpPr>
                <p:nvPr/>
              </p:nvGrpSpPr>
              <p:grpSpPr bwMode="auto">
                <a:xfrm>
                  <a:off x="2594" y="1740"/>
                  <a:ext cx="25" cy="363"/>
                  <a:chOff x="8044" y="1891"/>
                  <a:chExt cx="154" cy="2268"/>
                </a:xfrm>
              </p:grpSpPr>
              <p:sp>
                <p:nvSpPr>
                  <p:cNvPr id="10507" name="Line 974"/>
                  <p:cNvSpPr>
                    <a:spLocks noChangeAspect="1" noChangeShapeType="1"/>
                  </p:cNvSpPr>
                  <p:nvPr/>
                </p:nvSpPr>
                <p:spPr bwMode="auto">
                  <a:xfrm rot="5400000" flipH="1">
                    <a:off x="7064" y="3025"/>
                    <a:ext cx="2268" cy="0"/>
                  </a:xfrm>
                  <a:prstGeom prst="line">
                    <a:avLst/>
                  </a:prstGeom>
                  <a:noFill/>
                  <a:ln w="6350">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10508" name="Line 975"/>
                  <p:cNvSpPr>
                    <a:spLocks noChangeAspect="1" noChangeShapeType="1"/>
                  </p:cNvSpPr>
                  <p:nvPr/>
                </p:nvSpPr>
                <p:spPr bwMode="auto">
                  <a:xfrm rot="5400000" flipH="1">
                    <a:off x="6910" y="3025"/>
                    <a:ext cx="2268" cy="0"/>
                  </a:xfrm>
                  <a:prstGeom prst="line">
                    <a:avLst/>
                  </a:prstGeom>
                  <a:noFill/>
                  <a:ln w="6350">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475" name="Group 976"/>
                <p:cNvGrpSpPr>
                  <a:grpSpLocks noChangeAspect="1"/>
                </p:cNvGrpSpPr>
                <p:nvPr/>
              </p:nvGrpSpPr>
              <p:grpSpPr bwMode="auto">
                <a:xfrm>
                  <a:off x="3088" y="1762"/>
                  <a:ext cx="273" cy="322"/>
                  <a:chOff x="10270" y="2155"/>
                  <a:chExt cx="1701" cy="2014"/>
                </a:xfrm>
              </p:grpSpPr>
              <p:sp>
                <p:nvSpPr>
                  <p:cNvPr id="10501" name="Line 977"/>
                  <p:cNvSpPr>
                    <a:spLocks noChangeAspect="1" noChangeShapeType="1"/>
                  </p:cNvSpPr>
                  <p:nvPr/>
                </p:nvSpPr>
                <p:spPr bwMode="auto">
                  <a:xfrm flipH="1">
                    <a:off x="10270" y="2155"/>
                    <a:ext cx="1701"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02" name="Line 978"/>
                  <p:cNvSpPr>
                    <a:spLocks noChangeAspect="1" noChangeShapeType="1"/>
                  </p:cNvSpPr>
                  <p:nvPr/>
                </p:nvSpPr>
                <p:spPr bwMode="auto">
                  <a:xfrm flipH="1">
                    <a:off x="10270" y="4169"/>
                    <a:ext cx="1701"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03" name="Line 979"/>
                  <p:cNvSpPr>
                    <a:spLocks noChangeAspect="1" noChangeShapeType="1"/>
                  </p:cNvSpPr>
                  <p:nvPr/>
                </p:nvSpPr>
                <p:spPr bwMode="auto">
                  <a:xfrm flipH="1">
                    <a:off x="10270" y="2854"/>
                    <a:ext cx="1701"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04" name="Line 980"/>
                  <p:cNvSpPr>
                    <a:spLocks noChangeAspect="1" noChangeShapeType="1"/>
                  </p:cNvSpPr>
                  <p:nvPr/>
                </p:nvSpPr>
                <p:spPr bwMode="auto">
                  <a:xfrm flipH="1">
                    <a:off x="10270" y="3478"/>
                    <a:ext cx="1701"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05" name="Line 981"/>
                  <p:cNvSpPr>
                    <a:spLocks noChangeAspect="1" noChangeShapeType="1"/>
                  </p:cNvSpPr>
                  <p:nvPr/>
                </p:nvSpPr>
                <p:spPr bwMode="auto">
                  <a:xfrm>
                    <a:off x="10270" y="2159"/>
                    <a:ext cx="0" cy="201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06" name="Line 982"/>
                  <p:cNvSpPr>
                    <a:spLocks noChangeAspect="1" noChangeShapeType="1"/>
                  </p:cNvSpPr>
                  <p:nvPr/>
                </p:nvSpPr>
                <p:spPr bwMode="auto">
                  <a:xfrm>
                    <a:off x="11971" y="2159"/>
                    <a:ext cx="0" cy="201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476" name="Group 983"/>
                <p:cNvGrpSpPr>
                  <a:grpSpLocks noChangeAspect="1"/>
                </p:cNvGrpSpPr>
                <p:nvPr/>
              </p:nvGrpSpPr>
              <p:grpSpPr bwMode="auto">
                <a:xfrm>
                  <a:off x="3360" y="1746"/>
                  <a:ext cx="90" cy="109"/>
                  <a:chOff x="10197" y="2291"/>
                  <a:chExt cx="563" cy="680"/>
                </a:xfrm>
              </p:grpSpPr>
              <p:sp>
                <p:nvSpPr>
                  <p:cNvPr id="10498" name="Arc 984"/>
                  <p:cNvSpPr>
                    <a:spLocks noChangeAspect="1"/>
                  </p:cNvSpPr>
                  <p:nvPr/>
                </p:nvSpPr>
                <p:spPr bwMode="auto">
                  <a:xfrm flipV="1">
                    <a:off x="10424" y="2439"/>
                    <a:ext cx="336" cy="384"/>
                  </a:xfrm>
                  <a:custGeom>
                    <a:avLst/>
                    <a:gdLst>
                      <a:gd name="T0" fmla="*/ 0 w 21600"/>
                      <a:gd name="T1" fmla="*/ 0 h 43194"/>
                      <a:gd name="T2" fmla="*/ 0 w 21600"/>
                      <a:gd name="T3" fmla="*/ 0 h 43194"/>
                      <a:gd name="T4" fmla="*/ 0 w 21600"/>
                      <a:gd name="T5" fmla="*/ 0 h 43194"/>
                      <a:gd name="T6" fmla="*/ 0 60000 65536"/>
                      <a:gd name="T7" fmla="*/ 0 60000 65536"/>
                      <a:gd name="T8" fmla="*/ 0 60000 65536"/>
                      <a:gd name="T9" fmla="*/ 0 w 21600"/>
                      <a:gd name="T10" fmla="*/ 0 h 43194"/>
                      <a:gd name="T11" fmla="*/ 21600 w 21600"/>
                      <a:gd name="T12" fmla="*/ 43194 h 43194"/>
                    </a:gdLst>
                    <a:ahLst/>
                    <a:cxnLst>
                      <a:cxn ang="T6">
                        <a:pos x="T0" y="T1"/>
                      </a:cxn>
                      <a:cxn ang="T7">
                        <a:pos x="T2" y="T3"/>
                      </a:cxn>
                      <a:cxn ang="T8">
                        <a:pos x="T4" y="T5"/>
                      </a:cxn>
                    </a:cxnLst>
                    <a:rect l="T9" t="T10" r="T11" b="T12"/>
                    <a:pathLst>
                      <a:path w="21600" h="43194" fill="none" extrusionOk="0">
                        <a:moveTo>
                          <a:pt x="-1" y="0"/>
                        </a:moveTo>
                        <a:cubicBezTo>
                          <a:pt x="11929" y="0"/>
                          <a:pt x="21600" y="9670"/>
                          <a:pt x="21600" y="21600"/>
                        </a:cubicBezTo>
                        <a:cubicBezTo>
                          <a:pt x="21600" y="33331"/>
                          <a:pt x="12235" y="42918"/>
                          <a:pt x="507" y="43194"/>
                        </a:cubicBezTo>
                      </a:path>
                      <a:path w="21600" h="43194" stroke="0" extrusionOk="0">
                        <a:moveTo>
                          <a:pt x="-1" y="0"/>
                        </a:moveTo>
                        <a:cubicBezTo>
                          <a:pt x="11929" y="0"/>
                          <a:pt x="21600" y="9670"/>
                          <a:pt x="21600" y="21600"/>
                        </a:cubicBezTo>
                        <a:cubicBezTo>
                          <a:pt x="21600" y="33331"/>
                          <a:pt x="12235" y="42918"/>
                          <a:pt x="507" y="43194"/>
                        </a:cubicBezTo>
                        <a:lnTo>
                          <a:pt x="0" y="21600"/>
                        </a:lnTo>
                        <a:lnTo>
                          <a:pt x="-1" y="0"/>
                        </a:lnTo>
                        <a:close/>
                      </a:path>
                    </a:pathLst>
                  </a:custGeom>
                  <a:solidFill>
                    <a:schemeClr val="accent1">
                      <a:alpha val="50195"/>
                    </a:schemeClr>
                  </a:solidFill>
                  <a:ln w="12700">
                    <a:solidFill>
                      <a:srgbClr val="000000"/>
                    </a:solidFill>
                    <a:round/>
                    <a:headEnd/>
                    <a:tailEnd/>
                  </a:ln>
                </p:spPr>
                <p:txBody>
                  <a:bodyPr/>
                  <a:lstStyle/>
                  <a:p>
                    <a:endParaRPr lang="en-US"/>
                  </a:p>
                </p:txBody>
              </p:sp>
              <p:sp>
                <p:nvSpPr>
                  <p:cNvPr id="10499" name="Rectangle 985"/>
                  <p:cNvSpPr>
                    <a:spLocks noChangeAspect="1" noChangeArrowheads="1"/>
                  </p:cNvSpPr>
                  <p:nvPr/>
                </p:nvSpPr>
                <p:spPr bwMode="auto">
                  <a:xfrm flipH="1">
                    <a:off x="10197" y="2291"/>
                    <a:ext cx="227" cy="680"/>
                  </a:xfrm>
                  <a:prstGeom prst="rect">
                    <a:avLst/>
                  </a:prstGeom>
                  <a:solidFill>
                    <a:schemeClr val="accent1">
                      <a:alpha val="50195"/>
                    </a:schemeClr>
                  </a:solidFill>
                  <a:ln w="1270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IN" altLang="en-US"/>
                  </a:p>
                </p:txBody>
              </p:sp>
              <p:sp>
                <p:nvSpPr>
                  <p:cNvPr id="10500" name="Line 986"/>
                  <p:cNvSpPr>
                    <a:spLocks noChangeAspect="1" noChangeShapeType="1"/>
                  </p:cNvSpPr>
                  <p:nvPr/>
                </p:nvSpPr>
                <p:spPr bwMode="auto">
                  <a:xfrm flipH="1">
                    <a:off x="10312" y="2432"/>
                    <a:ext cx="0" cy="397"/>
                  </a:xfrm>
                  <a:prstGeom prst="line">
                    <a:avLst/>
                  </a:prstGeom>
                  <a:noFill/>
                  <a:ln w="12700">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477" name="Group 987"/>
                <p:cNvGrpSpPr>
                  <a:grpSpLocks noChangeAspect="1"/>
                </p:cNvGrpSpPr>
                <p:nvPr/>
              </p:nvGrpSpPr>
              <p:grpSpPr bwMode="auto">
                <a:xfrm>
                  <a:off x="3360" y="1984"/>
                  <a:ext cx="90" cy="108"/>
                  <a:chOff x="10197" y="2291"/>
                  <a:chExt cx="563" cy="680"/>
                </a:xfrm>
              </p:grpSpPr>
              <p:sp>
                <p:nvSpPr>
                  <p:cNvPr id="10495" name="Arc 988"/>
                  <p:cNvSpPr>
                    <a:spLocks noChangeAspect="1"/>
                  </p:cNvSpPr>
                  <p:nvPr/>
                </p:nvSpPr>
                <p:spPr bwMode="auto">
                  <a:xfrm flipV="1">
                    <a:off x="10424" y="2439"/>
                    <a:ext cx="336" cy="384"/>
                  </a:xfrm>
                  <a:custGeom>
                    <a:avLst/>
                    <a:gdLst>
                      <a:gd name="T0" fmla="*/ 0 w 21600"/>
                      <a:gd name="T1" fmla="*/ 0 h 43194"/>
                      <a:gd name="T2" fmla="*/ 0 w 21600"/>
                      <a:gd name="T3" fmla="*/ 0 h 43194"/>
                      <a:gd name="T4" fmla="*/ 0 w 21600"/>
                      <a:gd name="T5" fmla="*/ 0 h 43194"/>
                      <a:gd name="T6" fmla="*/ 0 60000 65536"/>
                      <a:gd name="T7" fmla="*/ 0 60000 65536"/>
                      <a:gd name="T8" fmla="*/ 0 60000 65536"/>
                      <a:gd name="T9" fmla="*/ 0 w 21600"/>
                      <a:gd name="T10" fmla="*/ 0 h 43194"/>
                      <a:gd name="T11" fmla="*/ 21600 w 21600"/>
                      <a:gd name="T12" fmla="*/ 43194 h 43194"/>
                    </a:gdLst>
                    <a:ahLst/>
                    <a:cxnLst>
                      <a:cxn ang="T6">
                        <a:pos x="T0" y="T1"/>
                      </a:cxn>
                      <a:cxn ang="T7">
                        <a:pos x="T2" y="T3"/>
                      </a:cxn>
                      <a:cxn ang="T8">
                        <a:pos x="T4" y="T5"/>
                      </a:cxn>
                    </a:cxnLst>
                    <a:rect l="T9" t="T10" r="T11" b="T12"/>
                    <a:pathLst>
                      <a:path w="21600" h="43194" fill="none" extrusionOk="0">
                        <a:moveTo>
                          <a:pt x="-1" y="0"/>
                        </a:moveTo>
                        <a:cubicBezTo>
                          <a:pt x="11929" y="0"/>
                          <a:pt x="21600" y="9670"/>
                          <a:pt x="21600" y="21600"/>
                        </a:cubicBezTo>
                        <a:cubicBezTo>
                          <a:pt x="21600" y="33331"/>
                          <a:pt x="12235" y="42918"/>
                          <a:pt x="507" y="43194"/>
                        </a:cubicBezTo>
                      </a:path>
                      <a:path w="21600" h="43194" stroke="0" extrusionOk="0">
                        <a:moveTo>
                          <a:pt x="-1" y="0"/>
                        </a:moveTo>
                        <a:cubicBezTo>
                          <a:pt x="11929" y="0"/>
                          <a:pt x="21600" y="9670"/>
                          <a:pt x="21600" y="21600"/>
                        </a:cubicBezTo>
                        <a:cubicBezTo>
                          <a:pt x="21600" y="33331"/>
                          <a:pt x="12235" y="42918"/>
                          <a:pt x="507" y="43194"/>
                        </a:cubicBezTo>
                        <a:lnTo>
                          <a:pt x="0" y="21600"/>
                        </a:lnTo>
                        <a:lnTo>
                          <a:pt x="-1" y="0"/>
                        </a:lnTo>
                        <a:close/>
                      </a:path>
                    </a:pathLst>
                  </a:custGeom>
                  <a:solidFill>
                    <a:schemeClr val="accent1">
                      <a:alpha val="50195"/>
                    </a:schemeClr>
                  </a:solidFill>
                  <a:ln w="12700">
                    <a:solidFill>
                      <a:srgbClr val="000000"/>
                    </a:solidFill>
                    <a:round/>
                    <a:headEnd/>
                    <a:tailEnd/>
                  </a:ln>
                </p:spPr>
                <p:txBody>
                  <a:bodyPr/>
                  <a:lstStyle/>
                  <a:p>
                    <a:endParaRPr lang="en-US"/>
                  </a:p>
                </p:txBody>
              </p:sp>
              <p:sp>
                <p:nvSpPr>
                  <p:cNvPr id="10496" name="Rectangle 989"/>
                  <p:cNvSpPr>
                    <a:spLocks noChangeAspect="1" noChangeArrowheads="1"/>
                  </p:cNvSpPr>
                  <p:nvPr/>
                </p:nvSpPr>
                <p:spPr bwMode="auto">
                  <a:xfrm flipH="1">
                    <a:off x="10197" y="2291"/>
                    <a:ext cx="227" cy="680"/>
                  </a:xfrm>
                  <a:prstGeom prst="rect">
                    <a:avLst/>
                  </a:prstGeom>
                  <a:solidFill>
                    <a:schemeClr val="accent1">
                      <a:alpha val="50195"/>
                    </a:schemeClr>
                  </a:solidFill>
                  <a:ln w="1270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IN" altLang="en-US"/>
                  </a:p>
                </p:txBody>
              </p:sp>
              <p:sp>
                <p:nvSpPr>
                  <p:cNvPr id="10497" name="Line 990"/>
                  <p:cNvSpPr>
                    <a:spLocks noChangeAspect="1" noChangeShapeType="1"/>
                  </p:cNvSpPr>
                  <p:nvPr/>
                </p:nvSpPr>
                <p:spPr bwMode="auto">
                  <a:xfrm flipH="1">
                    <a:off x="10312" y="2432"/>
                    <a:ext cx="0" cy="397"/>
                  </a:xfrm>
                  <a:prstGeom prst="line">
                    <a:avLst/>
                  </a:prstGeom>
                  <a:noFill/>
                  <a:ln w="12700">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478" name="Line 991"/>
                <p:cNvSpPr>
                  <a:spLocks noChangeAspect="1" noChangeShapeType="1"/>
                </p:cNvSpPr>
                <p:nvPr/>
              </p:nvSpPr>
              <p:spPr bwMode="auto">
                <a:xfrm rot="5400000" flipH="1">
                  <a:off x="2436" y="1925"/>
                  <a:ext cx="363" cy="0"/>
                </a:xfrm>
                <a:prstGeom prst="line">
                  <a:avLst/>
                </a:prstGeom>
                <a:noFill/>
                <a:ln w="12700">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0479" name="Group 992"/>
                <p:cNvGrpSpPr>
                  <a:grpSpLocks noChangeAspect="1"/>
                </p:cNvGrpSpPr>
                <p:nvPr/>
              </p:nvGrpSpPr>
              <p:grpSpPr bwMode="auto">
                <a:xfrm>
                  <a:off x="2525" y="1760"/>
                  <a:ext cx="200" cy="318"/>
                  <a:chOff x="3656" y="2016"/>
                  <a:chExt cx="1247" cy="1984"/>
                </a:xfrm>
              </p:grpSpPr>
              <p:sp>
                <p:nvSpPr>
                  <p:cNvPr id="10493" name="Rectangle 993"/>
                  <p:cNvSpPr>
                    <a:spLocks noChangeAspect="1" noChangeArrowheads="1"/>
                  </p:cNvSpPr>
                  <p:nvPr/>
                </p:nvSpPr>
                <p:spPr bwMode="auto">
                  <a:xfrm rot="-5400000">
                    <a:off x="3288" y="2384"/>
                    <a:ext cx="1984" cy="1247"/>
                  </a:xfrm>
                  <a:prstGeom prst="rect">
                    <a:avLst/>
                  </a:prstGeom>
                  <a:solidFill>
                    <a:schemeClr val="accent1">
                      <a:alpha val="50195"/>
                    </a:schemeClr>
                  </a:solidFill>
                  <a:ln w="1270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IN" altLang="en-US"/>
                  </a:p>
                </p:txBody>
              </p:sp>
              <p:sp>
                <p:nvSpPr>
                  <p:cNvPr id="10494" name="Line 994"/>
                  <p:cNvSpPr>
                    <a:spLocks noChangeAspect="1" noChangeShapeType="1"/>
                  </p:cNvSpPr>
                  <p:nvPr/>
                </p:nvSpPr>
                <p:spPr bwMode="auto">
                  <a:xfrm flipV="1">
                    <a:off x="4267" y="2016"/>
                    <a:ext cx="0" cy="1984"/>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480" name="Rectangle 995"/>
                <p:cNvSpPr>
                  <a:spLocks noChangeAspect="1" noChangeArrowheads="1"/>
                </p:cNvSpPr>
                <p:nvPr/>
              </p:nvSpPr>
              <p:spPr bwMode="auto">
                <a:xfrm flipH="1">
                  <a:off x="2746" y="2102"/>
                  <a:ext cx="363" cy="45"/>
                </a:xfrm>
                <a:prstGeom prst="rect">
                  <a:avLst/>
                </a:prstGeom>
                <a:solidFill>
                  <a:schemeClr val="accent1">
                    <a:alpha val="50195"/>
                  </a:schemeClr>
                </a:solidFill>
                <a:ln w="1270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IN" altLang="en-US"/>
                </a:p>
              </p:txBody>
            </p:sp>
            <p:grpSp>
              <p:nvGrpSpPr>
                <p:cNvPr id="10481" name="Group 996"/>
                <p:cNvGrpSpPr>
                  <a:grpSpLocks noChangeAspect="1"/>
                </p:cNvGrpSpPr>
                <p:nvPr/>
              </p:nvGrpSpPr>
              <p:grpSpPr bwMode="auto">
                <a:xfrm>
                  <a:off x="2728" y="1749"/>
                  <a:ext cx="364" cy="345"/>
                  <a:chOff x="10487" y="2148"/>
                  <a:chExt cx="2268" cy="2155"/>
                </a:xfrm>
              </p:grpSpPr>
              <p:grpSp>
                <p:nvGrpSpPr>
                  <p:cNvPr id="10483" name="Group 997"/>
                  <p:cNvGrpSpPr>
                    <a:grpSpLocks noChangeAspect="1"/>
                  </p:cNvGrpSpPr>
                  <p:nvPr/>
                </p:nvGrpSpPr>
                <p:grpSpPr bwMode="auto">
                  <a:xfrm>
                    <a:off x="10487" y="2149"/>
                    <a:ext cx="2268" cy="2154"/>
                    <a:chOff x="9890" y="2443"/>
                    <a:chExt cx="2268" cy="2154"/>
                  </a:xfrm>
                </p:grpSpPr>
                <p:sp>
                  <p:nvSpPr>
                    <p:cNvPr id="10490" name="Rectangle 998"/>
                    <p:cNvSpPr>
                      <a:spLocks noChangeAspect="1" noChangeArrowheads="1"/>
                    </p:cNvSpPr>
                    <p:nvPr/>
                  </p:nvSpPr>
                  <p:spPr bwMode="auto">
                    <a:xfrm>
                      <a:off x="9890" y="2443"/>
                      <a:ext cx="2268" cy="2154"/>
                    </a:xfrm>
                    <a:prstGeom prst="rect">
                      <a:avLst/>
                    </a:prstGeom>
                    <a:solidFill>
                      <a:schemeClr val="accent1">
                        <a:alpha val="50195"/>
                      </a:schemeClr>
                    </a:solidFill>
                    <a:ln w="635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IN" altLang="en-US"/>
                    </a:p>
                  </p:txBody>
                </p:sp>
                <p:sp>
                  <p:nvSpPr>
                    <p:cNvPr id="10491" name="Line 999"/>
                    <p:cNvSpPr>
                      <a:spLocks noChangeAspect="1" noChangeShapeType="1"/>
                    </p:cNvSpPr>
                    <p:nvPr/>
                  </p:nvSpPr>
                  <p:spPr bwMode="auto">
                    <a:xfrm>
                      <a:off x="11968" y="2460"/>
                      <a:ext cx="0" cy="2137"/>
                    </a:xfrm>
                    <a:prstGeom prst="line">
                      <a:avLst/>
                    </a:prstGeom>
                    <a:noFill/>
                    <a:ln w="6350">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10492" name="Line 1000"/>
                    <p:cNvSpPr>
                      <a:spLocks noChangeAspect="1" noChangeShapeType="1"/>
                    </p:cNvSpPr>
                    <p:nvPr/>
                  </p:nvSpPr>
                  <p:spPr bwMode="auto">
                    <a:xfrm>
                      <a:off x="12081" y="2460"/>
                      <a:ext cx="0" cy="2137"/>
                    </a:xfrm>
                    <a:prstGeom prst="line">
                      <a:avLst/>
                    </a:prstGeom>
                    <a:noFill/>
                    <a:ln w="6350">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484" name="Line 1001"/>
                  <p:cNvSpPr>
                    <a:spLocks noChangeAspect="1" noChangeShapeType="1"/>
                  </p:cNvSpPr>
                  <p:nvPr/>
                </p:nvSpPr>
                <p:spPr bwMode="auto">
                  <a:xfrm flipV="1">
                    <a:off x="10776" y="2166"/>
                    <a:ext cx="0" cy="2137"/>
                  </a:xfrm>
                  <a:prstGeom prst="line">
                    <a:avLst/>
                  </a:prstGeom>
                  <a:noFill/>
                  <a:ln w="6350">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10485" name="Line 1002"/>
                  <p:cNvSpPr>
                    <a:spLocks noChangeAspect="1" noChangeShapeType="1"/>
                  </p:cNvSpPr>
                  <p:nvPr/>
                </p:nvSpPr>
                <p:spPr bwMode="auto">
                  <a:xfrm flipV="1">
                    <a:off x="11054" y="2479"/>
                    <a:ext cx="0" cy="1538"/>
                  </a:xfrm>
                  <a:prstGeom prst="line">
                    <a:avLst/>
                  </a:prstGeom>
                  <a:noFill/>
                  <a:ln w="6350">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10486" name="Line 1003"/>
                  <p:cNvSpPr>
                    <a:spLocks noChangeAspect="1" noChangeShapeType="1"/>
                  </p:cNvSpPr>
                  <p:nvPr/>
                </p:nvSpPr>
                <p:spPr bwMode="auto">
                  <a:xfrm flipV="1">
                    <a:off x="11742" y="2479"/>
                    <a:ext cx="0" cy="1538"/>
                  </a:xfrm>
                  <a:prstGeom prst="line">
                    <a:avLst/>
                  </a:prstGeom>
                  <a:noFill/>
                  <a:ln w="6350">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10487" name="Line 1004"/>
                  <p:cNvSpPr>
                    <a:spLocks noChangeAspect="1" noChangeShapeType="1"/>
                  </p:cNvSpPr>
                  <p:nvPr/>
                </p:nvSpPr>
                <p:spPr bwMode="auto">
                  <a:xfrm rot="16200000" flipV="1">
                    <a:off x="11643" y="3187"/>
                    <a:ext cx="0" cy="1647"/>
                  </a:xfrm>
                  <a:prstGeom prst="line">
                    <a:avLst/>
                  </a:prstGeom>
                  <a:noFill/>
                  <a:ln w="6350">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10488" name="Line 1005"/>
                  <p:cNvSpPr>
                    <a:spLocks noChangeAspect="1" noChangeShapeType="1"/>
                  </p:cNvSpPr>
                  <p:nvPr/>
                </p:nvSpPr>
                <p:spPr bwMode="auto">
                  <a:xfrm rot="16200000" flipV="1">
                    <a:off x="11627" y="1593"/>
                    <a:ext cx="0" cy="1693"/>
                  </a:xfrm>
                  <a:prstGeom prst="line">
                    <a:avLst/>
                  </a:prstGeom>
                  <a:noFill/>
                  <a:ln w="6350">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10489" name="Line 1006"/>
                  <p:cNvSpPr>
                    <a:spLocks noChangeAspect="1" noChangeShapeType="1"/>
                  </p:cNvSpPr>
                  <p:nvPr/>
                </p:nvSpPr>
                <p:spPr bwMode="auto">
                  <a:xfrm flipV="1">
                    <a:off x="12466" y="2148"/>
                    <a:ext cx="0" cy="2155"/>
                  </a:xfrm>
                  <a:prstGeom prst="line">
                    <a:avLst/>
                  </a:prstGeom>
                  <a:noFill/>
                  <a:ln w="6350">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482" name="Rectangle 1007"/>
                <p:cNvSpPr>
                  <a:spLocks noChangeAspect="1" noChangeArrowheads="1"/>
                </p:cNvSpPr>
                <p:nvPr/>
              </p:nvSpPr>
              <p:spPr bwMode="auto">
                <a:xfrm flipH="1">
                  <a:off x="2747" y="1696"/>
                  <a:ext cx="364" cy="45"/>
                </a:xfrm>
                <a:prstGeom prst="rect">
                  <a:avLst/>
                </a:prstGeom>
                <a:solidFill>
                  <a:schemeClr val="accent1">
                    <a:alpha val="50195"/>
                  </a:schemeClr>
                </a:solidFill>
                <a:ln w="12700">
                  <a:solidFill>
                    <a:srgbClr val="000000"/>
                  </a:solidFill>
                  <a:miter lim="800000"/>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IN" altLang="en-US"/>
                </a:p>
              </p:txBody>
            </p:sp>
          </p:grpSp>
          <p:sp>
            <p:nvSpPr>
              <p:cNvPr id="10458" name="Text Box 1008"/>
              <p:cNvSpPr txBox="1">
                <a:spLocks noChangeAspect="1" noChangeArrowheads="1"/>
              </p:cNvSpPr>
              <p:nvPr/>
            </p:nvSpPr>
            <p:spPr bwMode="auto">
              <a:xfrm>
                <a:off x="2513" y="2295"/>
                <a:ext cx="632" cy="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CA" altLang="en-US" sz="1000">
                    <a:latin typeface="Arial" panose="020B0604020202020204" pitchFamily="34" charset="0"/>
                  </a:rPr>
                  <a:t>TOP VIEW</a:t>
                </a:r>
                <a:endParaRPr lang="en-CA" altLang="en-US" sz="1200">
                  <a:latin typeface="Arial" panose="020B0604020202020204" pitchFamily="34" charset="0"/>
                </a:endParaRPr>
              </a:p>
            </p:txBody>
          </p:sp>
        </p:grpSp>
      </p:grpSp>
      <p:grpSp>
        <p:nvGrpSpPr>
          <p:cNvPr id="20169" name="Group 1009"/>
          <p:cNvGrpSpPr>
            <a:grpSpLocks/>
          </p:cNvGrpSpPr>
          <p:nvPr/>
        </p:nvGrpSpPr>
        <p:grpSpPr bwMode="auto">
          <a:xfrm>
            <a:off x="5797550" y="1860551"/>
            <a:ext cx="4173538" cy="3844925"/>
            <a:chOff x="4206" y="3153"/>
            <a:chExt cx="6572" cy="6055"/>
          </a:xfrm>
        </p:grpSpPr>
        <p:sp>
          <p:nvSpPr>
            <p:cNvPr id="10250" name="Freeform 1010"/>
            <p:cNvSpPr>
              <a:spLocks noChangeAspect="1"/>
            </p:cNvSpPr>
            <p:nvPr/>
          </p:nvSpPr>
          <p:spPr bwMode="auto">
            <a:xfrm>
              <a:off x="9388" y="6156"/>
              <a:ext cx="1387" cy="2220"/>
            </a:xfrm>
            <a:custGeom>
              <a:avLst/>
              <a:gdLst>
                <a:gd name="T0" fmla="*/ 0 w 1545"/>
                <a:gd name="T1" fmla="*/ 0 h 2468"/>
                <a:gd name="T2" fmla="*/ 789 w 1545"/>
                <a:gd name="T3" fmla="*/ 439 h 2468"/>
                <a:gd name="T4" fmla="*/ 809 w 1545"/>
                <a:gd name="T5" fmla="*/ 1308 h 2468"/>
                <a:gd name="T6" fmla="*/ 4 w 1545"/>
                <a:gd name="T7" fmla="*/ 846 h 2468"/>
                <a:gd name="T8" fmla="*/ 0 w 1545"/>
                <a:gd name="T9" fmla="*/ 0 h 2468"/>
                <a:gd name="T10" fmla="*/ 0 60000 65536"/>
                <a:gd name="T11" fmla="*/ 0 60000 65536"/>
                <a:gd name="T12" fmla="*/ 0 60000 65536"/>
                <a:gd name="T13" fmla="*/ 0 60000 65536"/>
                <a:gd name="T14" fmla="*/ 0 60000 65536"/>
                <a:gd name="T15" fmla="*/ 0 w 1545"/>
                <a:gd name="T16" fmla="*/ 0 h 2468"/>
                <a:gd name="T17" fmla="*/ 1545 w 1545"/>
                <a:gd name="T18" fmla="*/ 2468 h 2468"/>
              </a:gdLst>
              <a:ahLst/>
              <a:cxnLst>
                <a:cxn ang="T10">
                  <a:pos x="T0" y="T1"/>
                </a:cxn>
                <a:cxn ang="T11">
                  <a:pos x="T2" y="T3"/>
                </a:cxn>
                <a:cxn ang="T12">
                  <a:pos x="T4" y="T5"/>
                </a:cxn>
                <a:cxn ang="T13">
                  <a:pos x="T6" y="T7"/>
                </a:cxn>
                <a:cxn ang="T14">
                  <a:pos x="T8" y="T9"/>
                </a:cxn>
              </a:cxnLst>
              <a:rect l="T15" t="T16" r="T17" b="T18"/>
              <a:pathLst>
                <a:path w="1545" h="2468">
                  <a:moveTo>
                    <a:pt x="0" y="0"/>
                  </a:moveTo>
                  <a:lnTo>
                    <a:pt x="1506" y="827"/>
                  </a:lnTo>
                  <a:lnTo>
                    <a:pt x="1545" y="2468"/>
                  </a:lnTo>
                  <a:lnTo>
                    <a:pt x="5" y="1598"/>
                  </a:lnTo>
                  <a:lnTo>
                    <a:pt x="0" y="0"/>
                  </a:lnTo>
                  <a:close/>
                </a:path>
              </a:pathLst>
            </a:custGeom>
            <a:solidFill>
              <a:srgbClr val="D8FFD8">
                <a:alpha val="50195"/>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251" name="Freeform 1011"/>
            <p:cNvSpPr>
              <a:spLocks noChangeAspect="1"/>
            </p:cNvSpPr>
            <p:nvPr/>
          </p:nvSpPr>
          <p:spPr bwMode="auto">
            <a:xfrm>
              <a:off x="7540" y="6554"/>
              <a:ext cx="1882" cy="2613"/>
            </a:xfrm>
            <a:custGeom>
              <a:avLst/>
              <a:gdLst>
                <a:gd name="T0" fmla="*/ 0 w 4766"/>
                <a:gd name="T1" fmla="*/ 0 h 6627"/>
                <a:gd name="T2" fmla="*/ 18 w 4766"/>
                <a:gd name="T3" fmla="*/ 10 h 6627"/>
                <a:gd name="T4" fmla="*/ 18 w 4766"/>
                <a:gd name="T5" fmla="*/ 25 h 6627"/>
                <a:gd name="T6" fmla="*/ 0 w 4766"/>
                <a:gd name="T7" fmla="*/ 15 h 6627"/>
                <a:gd name="T8" fmla="*/ 0 w 4766"/>
                <a:gd name="T9" fmla="*/ 0 h 6627"/>
                <a:gd name="T10" fmla="*/ 0 60000 65536"/>
                <a:gd name="T11" fmla="*/ 0 60000 65536"/>
                <a:gd name="T12" fmla="*/ 0 60000 65536"/>
                <a:gd name="T13" fmla="*/ 0 60000 65536"/>
                <a:gd name="T14" fmla="*/ 0 60000 65536"/>
                <a:gd name="T15" fmla="*/ 0 w 4766"/>
                <a:gd name="T16" fmla="*/ 0 h 6627"/>
                <a:gd name="T17" fmla="*/ 4766 w 4766"/>
                <a:gd name="T18" fmla="*/ 6627 h 6627"/>
              </a:gdLst>
              <a:ahLst/>
              <a:cxnLst>
                <a:cxn ang="T10">
                  <a:pos x="T0" y="T1"/>
                </a:cxn>
                <a:cxn ang="T11">
                  <a:pos x="T2" y="T3"/>
                </a:cxn>
                <a:cxn ang="T12">
                  <a:pos x="T4" y="T5"/>
                </a:cxn>
                <a:cxn ang="T13">
                  <a:pos x="T6" y="T7"/>
                </a:cxn>
                <a:cxn ang="T14">
                  <a:pos x="T8" y="T9"/>
                </a:cxn>
              </a:cxnLst>
              <a:rect l="T15" t="T16" r="T17" b="T18"/>
              <a:pathLst>
                <a:path w="4766" h="6627">
                  <a:moveTo>
                    <a:pt x="0" y="0"/>
                  </a:moveTo>
                  <a:lnTo>
                    <a:pt x="4748" y="2737"/>
                  </a:lnTo>
                  <a:lnTo>
                    <a:pt x="4766" y="6627"/>
                  </a:lnTo>
                  <a:lnTo>
                    <a:pt x="0" y="3891"/>
                  </a:lnTo>
                  <a:lnTo>
                    <a:pt x="0" y="0"/>
                  </a:lnTo>
                  <a:close/>
                </a:path>
              </a:pathLst>
            </a:custGeom>
            <a:solidFill>
              <a:srgbClr val="CCFFCC">
                <a:alpha val="50195"/>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252" name="Freeform 1012"/>
            <p:cNvSpPr>
              <a:spLocks noChangeAspect="1"/>
            </p:cNvSpPr>
            <p:nvPr/>
          </p:nvSpPr>
          <p:spPr bwMode="auto">
            <a:xfrm>
              <a:off x="6124" y="4320"/>
              <a:ext cx="1387" cy="2220"/>
            </a:xfrm>
            <a:custGeom>
              <a:avLst/>
              <a:gdLst>
                <a:gd name="T0" fmla="*/ 0 w 1545"/>
                <a:gd name="T1" fmla="*/ 0 h 2468"/>
                <a:gd name="T2" fmla="*/ 789 w 1545"/>
                <a:gd name="T3" fmla="*/ 439 h 2468"/>
                <a:gd name="T4" fmla="*/ 809 w 1545"/>
                <a:gd name="T5" fmla="*/ 1308 h 2468"/>
                <a:gd name="T6" fmla="*/ 4 w 1545"/>
                <a:gd name="T7" fmla="*/ 846 h 2468"/>
                <a:gd name="T8" fmla="*/ 0 w 1545"/>
                <a:gd name="T9" fmla="*/ 0 h 2468"/>
                <a:gd name="T10" fmla="*/ 0 60000 65536"/>
                <a:gd name="T11" fmla="*/ 0 60000 65536"/>
                <a:gd name="T12" fmla="*/ 0 60000 65536"/>
                <a:gd name="T13" fmla="*/ 0 60000 65536"/>
                <a:gd name="T14" fmla="*/ 0 60000 65536"/>
                <a:gd name="T15" fmla="*/ 0 w 1545"/>
                <a:gd name="T16" fmla="*/ 0 h 2468"/>
                <a:gd name="T17" fmla="*/ 1545 w 1545"/>
                <a:gd name="T18" fmla="*/ 2468 h 2468"/>
              </a:gdLst>
              <a:ahLst/>
              <a:cxnLst>
                <a:cxn ang="T10">
                  <a:pos x="T0" y="T1"/>
                </a:cxn>
                <a:cxn ang="T11">
                  <a:pos x="T2" y="T3"/>
                </a:cxn>
                <a:cxn ang="T12">
                  <a:pos x="T4" y="T5"/>
                </a:cxn>
                <a:cxn ang="T13">
                  <a:pos x="T6" y="T7"/>
                </a:cxn>
                <a:cxn ang="T14">
                  <a:pos x="T8" y="T9"/>
                </a:cxn>
              </a:cxnLst>
              <a:rect l="T15" t="T16" r="T17" b="T18"/>
              <a:pathLst>
                <a:path w="1545" h="2468">
                  <a:moveTo>
                    <a:pt x="0" y="0"/>
                  </a:moveTo>
                  <a:lnTo>
                    <a:pt x="1506" y="827"/>
                  </a:lnTo>
                  <a:lnTo>
                    <a:pt x="1545" y="2468"/>
                  </a:lnTo>
                  <a:lnTo>
                    <a:pt x="5" y="1598"/>
                  </a:lnTo>
                  <a:lnTo>
                    <a:pt x="0" y="0"/>
                  </a:lnTo>
                  <a:close/>
                </a:path>
              </a:pathLst>
            </a:custGeom>
            <a:solidFill>
              <a:srgbClr val="D8FFD8">
                <a:alpha val="50195"/>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253" name="Line 1013"/>
            <p:cNvSpPr>
              <a:spLocks noChangeAspect="1" noChangeShapeType="1"/>
            </p:cNvSpPr>
            <p:nvPr/>
          </p:nvSpPr>
          <p:spPr bwMode="auto">
            <a:xfrm>
              <a:off x="6091" y="5778"/>
              <a:ext cx="1383" cy="772"/>
            </a:xfrm>
            <a:prstGeom prst="line">
              <a:avLst/>
            </a:prstGeom>
            <a:noFill/>
            <a:ln w="38100">
              <a:solidFill>
                <a:srgbClr val="969696"/>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54" name="Line 1014"/>
            <p:cNvSpPr>
              <a:spLocks noChangeAspect="1" noChangeShapeType="1"/>
            </p:cNvSpPr>
            <p:nvPr/>
          </p:nvSpPr>
          <p:spPr bwMode="auto">
            <a:xfrm>
              <a:off x="6106" y="4252"/>
              <a:ext cx="1382" cy="772"/>
            </a:xfrm>
            <a:prstGeom prst="line">
              <a:avLst/>
            </a:prstGeom>
            <a:noFill/>
            <a:ln w="38100">
              <a:solidFill>
                <a:srgbClr val="969696"/>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0255" name="Group 1015"/>
            <p:cNvGrpSpPr>
              <a:grpSpLocks noChangeAspect="1"/>
            </p:cNvGrpSpPr>
            <p:nvPr/>
          </p:nvGrpSpPr>
          <p:grpSpPr bwMode="auto">
            <a:xfrm>
              <a:off x="6416" y="4925"/>
              <a:ext cx="700" cy="1135"/>
              <a:chOff x="2362" y="1878"/>
              <a:chExt cx="778" cy="1263"/>
            </a:xfrm>
          </p:grpSpPr>
          <p:sp>
            <p:nvSpPr>
              <p:cNvPr id="10422" name="Freeform 1016"/>
              <p:cNvSpPr>
                <a:spLocks noChangeAspect="1"/>
              </p:cNvSpPr>
              <p:nvPr/>
            </p:nvSpPr>
            <p:spPr bwMode="auto">
              <a:xfrm flipH="1">
                <a:off x="2511" y="2448"/>
                <a:ext cx="490" cy="431"/>
              </a:xfrm>
              <a:custGeom>
                <a:avLst/>
                <a:gdLst>
                  <a:gd name="T0" fmla="*/ 1 w 1908"/>
                  <a:gd name="T1" fmla="*/ 0 h 1682"/>
                  <a:gd name="T2" fmla="*/ 1 w 1908"/>
                  <a:gd name="T3" fmla="*/ 0 h 1682"/>
                  <a:gd name="T4" fmla="*/ 0 w 1908"/>
                  <a:gd name="T5" fmla="*/ 1 h 1682"/>
                  <a:gd name="T6" fmla="*/ 0 w 1908"/>
                  <a:gd name="T7" fmla="*/ 0 h 1682"/>
                  <a:gd name="T8" fmla="*/ 1 w 1908"/>
                  <a:gd name="T9" fmla="*/ 0 h 1682"/>
                  <a:gd name="T10" fmla="*/ 0 60000 65536"/>
                  <a:gd name="T11" fmla="*/ 0 60000 65536"/>
                  <a:gd name="T12" fmla="*/ 0 60000 65536"/>
                  <a:gd name="T13" fmla="*/ 0 60000 65536"/>
                  <a:gd name="T14" fmla="*/ 0 60000 65536"/>
                  <a:gd name="T15" fmla="*/ 0 w 1908"/>
                  <a:gd name="T16" fmla="*/ 0 h 1682"/>
                  <a:gd name="T17" fmla="*/ 1908 w 1908"/>
                  <a:gd name="T18" fmla="*/ 1682 h 1682"/>
                </a:gdLst>
                <a:ahLst/>
                <a:cxnLst>
                  <a:cxn ang="T10">
                    <a:pos x="T0" y="T1"/>
                  </a:cxn>
                  <a:cxn ang="T11">
                    <a:pos x="T2" y="T3"/>
                  </a:cxn>
                  <a:cxn ang="T12">
                    <a:pos x="T4" y="T5"/>
                  </a:cxn>
                  <a:cxn ang="T13">
                    <a:pos x="T6" y="T7"/>
                  </a:cxn>
                  <a:cxn ang="T14">
                    <a:pos x="T8" y="T9"/>
                  </a:cxn>
                </a:cxnLst>
                <a:rect l="T15" t="T16" r="T17" b="T18"/>
                <a:pathLst>
                  <a:path w="1908" h="1682">
                    <a:moveTo>
                      <a:pt x="1908" y="0"/>
                    </a:moveTo>
                    <a:lnTo>
                      <a:pt x="1908" y="567"/>
                    </a:lnTo>
                    <a:lnTo>
                      <a:pt x="0" y="1682"/>
                    </a:lnTo>
                    <a:lnTo>
                      <a:pt x="0" y="1115"/>
                    </a:lnTo>
                    <a:lnTo>
                      <a:pt x="1908" y="0"/>
                    </a:lnTo>
                    <a:close/>
                  </a:path>
                </a:pathLst>
              </a:custGeom>
              <a:solidFill>
                <a:srgbClr val="8DBAFF">
                  <a:alpha val="50195"/>
                </a:srgbClr>
              </a:solidFill>
              <a:ln w="6350">
                <a:solidFill>
                  <a:srgbClr val="800000"/>
                </a:solidFill>
                <a:round/>
                <a:headEnd/>
                <a:tailEnd/>
              </a:ln>
            </p:spPr>
            <p:txBody>
              <a:bodyPr/>
              <a:lstStyle/>
              <a:p>
                <a:endParaRPr lang="en-US"/>
              </a:p>
            </p:txBody>
          </p:sp>
          <p:grpSp>
            <p:nvGrpSpPr>
              <p:cNvPr id="10423" name="Group 1017"/>
              <p:cNvGrpSpPr>
                <a:grpSpLocks noChangeAspect="1"/>
              </p:cNvGrpSpPr>
              <p:nvPr/>
            </p:nvGrpSpPr>
            <p:grpSpPr bwMode="auto">
              <a:xfrm flipH="1">
                <a:off x="2506" y="2600"/>
                <a:ext cx="494" cy="342"/>
                <a:chOff x="1378" y="1662"/>
                <a:chExt cx="1156" cy="801"/>
              </a:xfrm>
            </p:grpSpPr>
            <p:sp>
              <p:nvSpPr>
                <p:cNvPr id="10448" name="Freeform 1018"/>
                <p:cNvSpPr>
                  <a:spLocks noChangeAspect="1"/>
                </p:cNvSpPr>
                <p:nvPr/>
              </p:nvSpPr>
              <p:spPr bwMode="auto">
                <a:xfrm>
                  <a:off x="1378" y="1662"/>
                  <a:ext cx="1156" cy="801"/>
                </a:xfrm>
                <a:custGeom>
                  <a:avLst/>
                  <a:gdLst>
                    <a:gd name="T0" fmla="*/ 0 w 1927"/>
                    <a:gd name="T1" fmla="*/ 52 h 1335"/>
                    <a:gd name="T2" fmla="*/ 89 w 1927"/>
                    <a:gd name="T3" fmla="*/ 0 h 1335"/>
                    <a:gd name="T4" fmla="*/ 90 w 1927"/>
                    <a:gd name="T5" fmla="*/ 10 h 1335"/>
                    <a:gd name="T6" fmla="*/ 0 w 1927"/>
                    <a:gd name="T7" fmla="*/ 62 h 1335"/>
                    <a:gd name="T8" fmla="*/ 0 60000 65536"/>
                    <a:gd name="T9" fmla="*/ 0 60000 65536"/>
                    <a:gd name="T10" fmla="*/ 0 60000 65536"/>
                    <a:gd name="T11" fmla="*/ 0 60000 65536"/>
                    <a:gd name="T12" fmla="*/ 0 w 1927"/>
                    <a:gd name="T13" fmla="*/ 0 h 1335"/>
                    <a:gd name="T14" fmla="*/ 1927 w 1927"/>
                    <a:gd name="T15" fmla="*/ 1335 h 1335"/>
                  </a:gdLst>
                  <a:ahLst/>
                  <a:cxnLst>
                    <a:cxn ang="T8">
                      <a:pos x="T0" y="T1"/>
                    </a:cxn>
                    <a:cxn ang="T9">
                      <a:pos x="T2" y="T3"/>
                    </a:cxn>
                    <a:cxn ang="T10">
                      <a:pos x="T4" y="T5"/>
                    </a:cxn>
                    <a:cxn ang="T11">
                      <a:pos x="T6" y="T7"/>
                    </a:cxn>
                  </a:cxnLst>
                  <a:rect l="T12" t="T13" r="T14" b="T15"/>
                  <a:pathLst>
                    <a:path w="1927" h="1335">
                      <a:moveTo>
                        <a:pt x="0" y="1113"/>
                      </a:moveTo>
                      <a:lnTo>
                        <a:pt x="1907" y="0"/>
                      </a:lnTo>
                      <a:lnTo>
                        <a:pt x="1927" y="228"/>
                      </a:lnTo>
                      <a:lnTo>
                        <a:pt x="0" y="1335"/>
                      </a:lnTo>
                    </a:path>
                  </a:pathLst>
                </a:custGeom>
                <a:solidFill>
                  <a:srgbClr val="FFFF99">
                    <a:alpha val="50195"/>
                  </a:srgbClr>
                </a:solidFill>
                <a:ln w="6350">
                  <a:solidFill>
                    <a:srgbClr val="800000"/>
                  </a:solidFill>
                  <a:round/>
                  <a:headEnd/>
                  <a:tailEnd/>
                </a:ln>
              </p:spPr>
              <p:txBody>
                <a:bodyPr/>
                <a:lstStyle/>
                <a:p>
                  <a:endParaRPr lang="en-US"/>
                </a:p>
              </p:txBody>
            </p:sp>
            <p:sp>
              <p:nvSpPr>
                <p:cNvPr id="10449" name="Line 1019"/>
                <p:cNvSpPr>
                  <a:spLocks noChangeAspect="1" noChangeShapeType="1"/>
                </p:cNvSpPr>
                <p:nvPr/>
              </p:nvSpPr>
              <p:spPr bwMode="auto">
                <a:xfrm rot="10800000" flipH="1">
                  <a:off x="1388" y="2335"/>
                  <a:ext cx="0" cy="128"/>
                </a:xfrm>
                <a:prstGeom prst="line">
                  <a:avLst/>
                </a:prstGeom>
                <a:noFill/>
                <a:ln w="6350">
                  <a:solidFill>
                    <a:srgbClr val="800000"/>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424" name="Group 1020"/>
              <p:cNvGrpSpPr>
                <a:grpSpLocks noChangeAspect="1"/>
              </p:cNvGrpSpPr>
              <p:nvPr/>
            </p:nvGrpSpPr>
            <p:grpSpPr bwMode="auto">
              <a:xfrm flipH="1">
                <a:off x="2478" y="1878"/>
                <a:ext cx="561" cy="353"/>
                <a:chOff x="8755" y="2940"/>
                <a:chExt cx="1311" cy="826"/>
              </a:xfrm>
            </p:grpSpPr>
            <p:sp>
              <p:nvSpPr>
                <p:cNvPr id="10443" name="Freeform 1021"/>
                <p:cNvSpPr>
                  <a:spLocks noChangeAspect="1"/>
                </p:cNvSpPr>
                <p:nvPr/>
              </p:nvSpPr>
              <p:spPr bwMode="auto">
                <a:xfrm>
                  <a:off x="8849" y="2940"/>
                  <a:ext cx="1135" cy="821"/>
                </a:xfrm>
                <a:custGeom>
                  <a:avLst/>
                  <a:gdLst>
                    <a:gd name="T0" fmla="*/ 0 w 1890"/>
                    <a:gd name="T1" fmla="*/ 50 h 1368"/>
                    <a:gd name="T2" fmla="*/ 89 w 1890"/>
                    <a:gd name="T3" fmla="*/ 0 h 1368"/>
                    <a:gd name="T4" fmla="*/ 89 w 1890"/>
                    <a:gd name="T5" fmla="*/ 13 h 1368"/>
                    <a:gd name="T6" fmla="*/ 0 w 1890"/>
                    <a:gd name="T7" fmla="*/ 64 h 1368"/>
                    <a:gd name="T8" fmla="*/ 0 w 1890"/>
                    <a:gd name="T9" fmla="*/ 50 h 1368"/>
                    <a:gd name="T10" fmla="*/ 0 60000 65536"/>
                    <a:gd name="T11" fmla="*/ 0 60000 65536"/>
                    <a:gd name="T12" fmla="*/ 0 60000 65536"/>
                    <a:gd name="T13" fmla="*/ 0 60000 65536"/>
                    <a:gd name="T14" fmla="*/ 0 60000 65536"/>
                    <a:gd name="T15" fmla="*/ 0 w 1890"/>
                    <a:gd name="T16" fmla="*/ 0 h 1368"/>
                    <a:gd name="T17" fmla="*/ 1890 w 1890"/>
                    <a:gd name="T18" fmla="*/ 1368 h 1368"/>
                  </a:gdLst>
                  <a:ahLst/>
                  <a:cxnLst>
                    <a:cxn ang="T10">
                      <a:pos x="T0" y="T1"/>
                    </a:cxn>
                    <a:cxn ang="T11">
                      <a:pos x="T2" y="T3"/>
                    </a:cxn>
                    <a:cxn ang="T12">
                      <a:pos x="T4" y="T5"/>
                    </a:cxn>
                    <a:cxn ang="T13">
                      <a:pos x="T6" y="T7"/>
                    </a:cxn>
                    <a:cxn ang="T14">
                      <a:pos x="T8" y="T9"/>
                    </a:cxn>
                  </a:cxnLst>
                  <a:rect l="T15" t="T16" r="T17" b="T18"/>
                  <a:pathLst>
                    <a:path w="1890" h="1368">
                      <a:moveTo>
                        <a:pt x="0" y="1081"/>
                      </a:moveTo>
                      <a:lnTo>
                        <a:pt x="1890" y="0"/>
                      </a:lnTo>
                      <a:lnTo>
                        <a:pt x="1890" y="275"/>
                      </a:lnTo>
                      <a:lnTo>
                        <a:pt x="0" y="1368"/>
                      </a:lnTo>
                      <a:lnTo>
                        <a:pt x="0" y="1081"/>
                      </a:lnTo>
                      <a:close/>
                    </a:path>
                  </a:pathLst>
                </a:custGeom>
                <a:solidFill>
                  <a:srgbClr val="FF6600">
                    <a:alpha val="50195"/>
                  </a:srgbClr>
                </a:solidFill>
                <a:ln w="6350">
                  <a:solidFill>
                    <a:srgbClr val="800000"/>
                  </a:solidFill>
                  <a:round/>
                  <a:headEnd/>
                  <a:tailEnd/>
                </a:ln>
              </p:spPr>
              <p:txBody>
                <a:bodyPr/>
                <a:lstStyle/>
                <a:p>
                  <a:endParaRPr lang="en-US"/>
                </a:p>
              </p:txBody>
            </p:sp>
            <p:sp>
              <p:nvSpPr>
                <p:cNvPr id="10444" name="Line 1022"/>
                <p:cNvSpPr>
                  <a:spLocks noChangeAspect="1" noChangeShapeType="1"/>
                </p:cNvSpPr>
                <p:nvPr/>
              </p:nvSpPr>
              <p:spPr bwMode="auto">
                <a:xfrm rot="3600000" flipH="1">
                  <a:off x="9409" y="2618"/>
                  <a:ext cx="0" cy="1307"/>
                </a:xfrm>
                <a:prstGeom prst="line">
                  <a:avLst/>
                </a:prstGeom>
                <a:noFill/>
                <a:ln w="6350">
                  <a:solidFill>
                    <a:srgbClr val="8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45" name="Line 1023"/>
                <p:cNvSpPr>
                  <a:spLocks noChangeAspect="1" noChangeShapeType="1"/>
                </p:cNvSpPr>
                <p:nvPr/>
              </p:nvSpPr>
              <p:spPr bwMode="auto">
                <a:xfrm rot="10800000" flipH="1">
                  <a:off x="8849" y="3596"/>
                  <a:ext cx="0" cy="170"/>
                </a:xfrm>
                <a:prstGeom prst="line">
                  <a:avLst/>
                </a:prstGeom>
                <a:noFill/>
                <a:ln w="6350">
                  <a:solidFill>
                    <a:srgbClr val="8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46" name="Line 0"/>
                <p:cNvSpPr>
                  <a:spLocks noChangeAspect="1" noChangeShapeType="1"/>
                </p:cNvSpPr>
                <p:nvPr/>
              </p:nvSpPr>
              <p:spPr bwMode="auto">
                <a:xfrm rot="10800000" flipH="1">
                  <a:off x="9984" y="2940"/>
                  <a:ext cx="0" cy="170"/>
                </a:xfrm>
                <a:prstGeom prst="line">
                  <a:avLst/>
                </a:prstGeom>
                <a:noFill/>
                <a:ln w="6350">
                  <a:solidFill>
                    <a:srgbClr val="8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47" name="Line 1"/>
                <p:cNvSpPr>
                  <a:spLocks noChangeAspect="1" noChangeShapeType="1"/>
                </p:cNvSpPr>
                <p:nvPr/>
              </p:nvSpPr>
              <p:spPr bwMode="auto">
                <a:xfrm rot="3600000" flipH="1">
                  <a:off x="9413" y="2780"/>
                  <a:ext cx="0" cy="1306"/>
                </a:xfrm>
                <a:prstGeom prst="line">
                  <a:avLst/>
                </a:prstGeom>
                <a:noFill/>
                <a:ln w="6350">
                  <a:solidFill>
                    <a:srgbClr val="800000"/>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425" name="Freeform 2"/>
              <p:cNvSpPr>
                <a:spLocks noChangeAspect="1"/>
              </p:cNvSpPr>
              <p:nvPr/>
            </p:nvSpPr>
            <p:spPr bwMode="auto">
              <a:xfrm flipH="1">
                <a:off x="3008" y="2733"/>
                <a:ext cx="64" cy="178"/>
              </a:xfrm>
              <a:custGeom>
                <a:avLst/>
                <a:gdLst>
                  <a:gd name="T0" fmla="*/ 0 w 246"/>
                  <a:gd name="T1" fmla="*/ 0 h 694"/>
                  <a:gd name="T2" fmla="*/ 0 w 246"/>
                  <a:gd name="T3" fmla="*/ 0 h 694"/>
                  <a:gd name="T4" fmla="*/ 0 w 246"/>
                  <a:gd name="T5" fmla="*/ 0 h 694"/>
                  <a:gd name="T6" fmla="*/ 0 w 246"/>
                  <a:gd name="T7" fmla="*/ 0 h 694"/>
                  <a:gd name="T8" fmla="*/ 0 w 246"/>
                  <a:gd name="T9" fmla="*/ 0 h 694"/>
                  <a:gd name="T10" fmla="*/ 0 60000 65536"/>
                  <a:gd name="T11" fmla="*/ 0 60000 65536"/>
                  <a:gd name="T12" fmla="*/ 0 60000 65536"/>
                  <a:gd name="T13" fmla="*/ 0 60000 65536"/>
                  <a:gd name="T14" fmla="*/ 0 60000 65536"/>
                  <a:gd name="T15" fmla="*/ 0 w 246"/>
                  <a:gd name="T16" fmla="*/ 0 h 694"/>
                  <a:gd name="T17" fmla="*/ 246 w 246"/>
                  <a:gd name="T18" fmla="*/ 694 h 694"/>
                </a:gdLst>
                <a:ahLst/>
                <a:cxnLst>
                  <a:cxn ang="T10">
                    <a:pos x="T0" y="T1"/>
                  </a:cxn>
                  <a:cxn ang="T11">
                    <a:pos x="T2" y="T3"/>
                  </a:cxn>
                  <a:cxn ang="T12">
                    <a:pos x="T4" y="T5"/>
                  </a:cxn>
                  <a:cxn ang="T13">
                    <a:pos x="T6" y="T7"/>
                  </a:cxn>
                  <a:cxn ang="T14">
                    <a:pos x="T8" y="T9"/>
                  </a:cxn>
                </a:cxnLst>
                <a:rect l="T15" t="T16" r="T17" b="T18"/>
                <a:pathLst>
                  <a:path w="246" h="694">
                    <a:moveTo>
                      <a:pt x="246" y="0"/>
                    </a:moveTo>
                    <a:lnTo>
                      <a:pt x="0" y="143"/>
                    </a:lnTo>
                    <a:lnTo>
                      <a:pt x="0" y="694"/>
                    </a:lnTo>
                    <a:lnTo>
                      <a:pt x="246" y="564"/>
                    </a:lnTo>
                    <a:lnTo>
                      <a:pt x="246" y="0"/>
                    </a:lnTo>
                    <a:close/>
                  </a:path>
                </a:pathLst>
              </a:custGeom>
              <a:solidFill>
                <a:srgbClr val="D2D2D2">
                  <a:alpha val="50195"/>
                </a:srgbClr>
              </a:solidFill>
              <a:ln w="6350">
                <a:solidFill>
                  <a:srgbClr val="800000"/>
                </a:solidFill>
                <a:round/>
                <a:headEnd/>
                <a:tailEnd/>
              </a:ln>
            </p:spPr>
            <p:txBody>
              <a:bodyPr/>
              <a:lstStyle/>
              <a:p>
                <a:endParaRPr lang="en-US"/>
              </a:p>
            </p:txBody>
          </p:sp>
          <p:sp>
            <p:nvSpPr>
              <p:cNvPr id="10426" name="Freeform 3"/>
              <p:cNvSpPr>
                <a:spLocks noChangeAspect="1"/>
              </p:cNvSpPr>
              <p:nvPr/>
            </p:nvSpPr>
            <p:spPr bwMode="auto">
              <a:xfrm flipH="1">
                <a:off x="2442" y="2405"/>
                <a:ext cx="64" cy="178"/>
              </a:xfrm>
              <a:custGeom>
                <a:avLst/>
                <a:gdLst>
                  <a:gd name="T0" fmla="*/ 0 w 246"/>
                  <a:gd name="T1" fmla="*/ 0 h 694"/>
                  <a:gd name="T2" fmla="*/ 0 w 246"/>
                  <a:gd name="T3" fmla="*/ 0 h 694"/>
                  <a:gd name="T4" fmla="*/ 0 w 246"/>
                  <a:gd name="T5" fmla="*/ 0 h 694"/>
                  <a:gd name="T6" fmla="*/ 0 w 246"/>
                  <a:gd name="T7" fmla="*/ 0 h 694"/>
                  <a:gd name="T8" fmla="*/ 0 w 246"/>
                  <a:gd name="T9" fmla="*/ 0 h 694"/>
                  <a:gd name="T10" fmla="*/ 0 60000 65536"/>
                  <a:gd name="T11" fmla="*/ 0 60000 65536"/>
                  <a:gd name="T12" fmla="*/ 0 60000 65536"/>
                  <a:gd name="T13" fmla="*/ 0 60000 65536"/>
                  <a:gd name="T14" fmla="*/ 0 60000 65536"/>
                  <a:gd name="T15" fmla="*/ 0 w 246"/>
                  <a:gd name="T16" fmla="*/ 0 h 694"/>
                  <a:gd name="T17" fmla="*/ 246 w 246"/>
                  <a:gd name="T18" fmla="*/ 694 h 694"/>
                </a:gdLst>
                <a:ahLst/>
                <a:cxnLst>
                  <a:cxn ang="T10">
                    <a:pos x="T0" y="T1"/>
                  </a:cxn>
                  <a:cxn ang="T11">
                    <a:pos x="T2" y="T3"/>
                  </a:cxn>
                  <a:cxn ang="T12">
                    <a:pos x="T4" y="T5"/>
                  </a:cxn>
                  <a:cxn ang="T13">
                    <a:pos x="T6" y="T7"/>
                  </a:cxn>
                  <a:cxn ang="T14">
                    <a:pos x="T8" y="T9"/>
                  </a:cxn>
                </a:cxnLst>
                <a:rect l="T15" t="T16" r="T17" b="T18"/>
                <a:pathLst>
                  <a:path w="246" h="694">
                    <a:moveTo>
                      <a:pt x="246" y="0"/>
                    </a:moveTo>
                    <a:lnTo>
                      <a:pt x="0" y="143"/>
                    </a:lnTo>
                    <a:lnTo>
                      <a:pt x="0" y="694"/>
                    </a:lnTo>
                    <a:lnTo>
                      <a:pt x="246" y="564"/>
                    </a:lnTo>
                    <a:lnTo>
                      <a:pt x="246" y="0"/>
                    </a:lnTo>
                    <a:close/>
                  </a:path>
                </a:pathLst>
              </a:custGeom>
              <a:solidFill>
                <a:srgbClr val="D2D2D2">
                  <a:alpha val="50195"/>
                </a:srgbClr>
              </a:solidFill>
              <a:ln w="6350">
                <a:solidFill>
                  <a:srgbClr val="800000"/>
                </a:solidFill>
                <a:round/>
                <a:headEnd/>
                <a:tailEnd/>
              </a:ln>
            </p:spPr>
            <p:txBody>
              <a:bodyPr/>
              <a:lstStyle/>
              <a:p>
                <a:endParaRPr lang="en-US"/>
              </a:p>
            </p:txBody>
          </p:sp>
          <p:sp>
            <p:nvSpPr>
              <p:cNvPr id="10427" name="Freeform 4"/>
              <p:cNvSpPr>
                <a:spLocks noChangeAspect="1"/>
              </p:cNvSpPr>
              <p:nvPr/>
            </p:nvSpPr>
            <p:spPr bwMode="auto">
              <a:xfrm>
                <a:off x="2500" y="1951"/>
                <a:ext cx="509" cy="777"/>
              </a:xfrm>
              <a:custGeom>
                <a:avLst/>
                <a:gdLst>
                  <a:gd name="T0" fmla="*/ 514 w 508"/>
                  <a:gd name="T1" fmla="*/ 782 h 776"/>
                  <a:gd name="T2" fmla="*/ 505 w 508"/>
                  <a:gd name="T3" fmla="*/ 272 h 776"/>
                  <a:gd name="T4" fmla="*/ 7 w 508"/>
                  <a:gd name="T5" fmla="*/ 0 h 776"/>
                  <a:gd name="T6" fmla="*/ 0 w 508"/>
                  <a:gd name="T7" fmla="*/ 493 h 776"/>
                  <a:gd name="T8" fmla="*/ 514 w 508"/>
                  <a:gd name="T9" fmla="*/ 782 h 776"/>
                  <a:gd name="T10" fmla="*/ 0 60000 65536"/>
                  <a:gd name="T11" fmla="*/ 0 60000 65536"/>
                  <a:gd name="T12" fmla="*/ 0 60000 65536"/>
                  <a:gd name="T13" fmla="*/ 0 60000 65536"/>
                  <a:gd name="T14" fmla="*/ 0 60000 65536"/>
                  <a:gd name="T15" fmla="*/ 0 w 508"/>
                  <a:gd name="T16" fmla="*/ 0 h 776"/>
                  <a:gd name="T17" fmla="*/ 508 w 508"/>
                  <a:gd name="T18" fmla="*/ 776 h 776"/>
                </a:gdLst>
                <a:ahLst/>
                <a:cxnLst>
                  <a:cxn ang="T10">
                    <a:pos x="T0" y="T1"/>
                  </a:cxn>
                  <a:cxn ang="T11">
                    <a:pos x="T2" y="T3"/>
                  </a:cxn>
                  <a:cxn ang="T12">
                    <a:pos x="T4" y="T5"/>
                  </a:cxn>
                  <a:cxn ang="T13">
                    <a:pos x="T6" y="T7"/>
                  </a:cxn>
                  <a:cxn ang="T14">
                    <a:pos x="T8" y="T9"/>
                  </a:cxn>
                </a:cxnLst>
                <a:rect l="T15" t="T16" r="T17" b="T18"/>
                <a:pathLst>
                  <a:path w="508" h="776">
                    <a:moveTo>
                      <a:pt x="508" y="776"/>
                    </a:moveTo>
                    <a:lnTo>
                      <a:pt x="499" y="272"/>
                    </a:lnTo>
                    <a:lnTo>
                      <a:pt x="7" y="0"/>
                    </a:lnTo>
                    <a:lnTo>
                      <a:pt x="0" y="487"/>
                    </a:lnTo>
                    <a:lnTo>
                      <a:pt x="508" y="776"/>
                    </a:lnTo>
                    <a:close/>
                  </a:path>
                </a:pathLst>
              </a:custGeom>
              <a:solidFill>
                <a:srgbClr val="FFED69">
                  <a:alpha val="50195"/>
                </a:srgbClr>
              </a:solidFill>
              <a:ln w="6350">
                <a:solidFill>
                  <a:srgbClr val="000000"/>
                </a:solidFill>
                <a:round/>
                <a:headEnd/>
                <a:tailEnd/>
              </a:ln>
            </p:spPr>
            <p:txBody>
              <a:bodyPr/>
              <a:lstStyle/>
              <a:p>
                <a:endParaRPr lang="en-US"/>
              </a:p>
            </p:txBody>
          </p:sp>
          <p:grpSp>
            <p:nvGrpSpPr>
              <p:cNvPr id="10428" name="Group 5"/>
              <p:cNvGrpSpPr>
                <a:grpSpLocks noChangeAspect="1"/>
              </p:cNvGrpSpPr>
              <p:nvPr/>
            </p:nvGrpSpPr>
            <p:grpSpPr bwMode="auto">
              <a:xfrm flipH="1">
                <a:off x="3007" y="2739"/>
                <a:ext cx="133" cy="402"/>
                <a:chOff x="8672" y="2253"/>
                <a:chExt cx="310" cy="940"/>
              </a:xfrm>
            </p:grpSpPr>
            <p:sp>
              <p:nvSpPr>
                <p:cNvPr id="10437" name="Arc 6"/>
                <p:cNvSpPr>
                  <a:spLocks noChangeAspect="1"/>
                </p:cNvSpPr>
                <p:nvPr/>
              </p:nvSpPr>
              <p:spPr bwMode="auto">
                <a:xfrm rot="1668526" flipH="1">
                  <a:off x="8672" y="2661"/>
                  <a:ext cx="118" cy="212"/>
                </a:xfrm>
                <a:custGeom>
                  <a:avLst/>
                  <a:gdLst>
                    <a:gd name="T0" fmla="*/ 0 w 34577"/>
                    <a:gd name="T1" fmla="*/ 0 h 36269"/>
                    <a:gd name="T2" fmla="*/ 0 w 34577"/>
                    <a:gd name="T3" fmla="*/ 0 h 36269"/>
                    <a:gd name="T4" fmla="*/ 0 w 34577"/>
                    <a:gd name="T5" fmla="*/ 0 h 36269"/>
                    <a:gd name="T6" fmla="*/ 0 60000 65536"/>
                    <a:gd name="T7" fmla="*/ 0 60000 65536"/>
                    <a:gd name="T8" fmla="*/ 0 60000 65536"/>
                    <a:gd name="T9" fmla="*/ 0 w 34577"/>
                    <a:gd name="T10" fmla="*/ 0 h 36269"/>
                    <a:gd name="T11" fmla="*/ 34577 w 34577"/>
                    <a:gd name="T12" fmla="*/ 36269 h 36269"/>
                  </a:gdLst>
                  <a:ahLst/>
                  <a:cxnLst>
                    <a:cxn ang="T6">
                      <a:pos x="T0" y="T1"/>
                    </a:cxn>
                    <a:cxn ang="T7">
                      <a:pos x="T2" y="T3"/>
                    </a:cxn>
                    <a:cxn ang="T8">
                      <a:pos x="T4" y="T5"/>
                    </a:cxn>
                  </a:cxnLst>
                  <a:rect l="T9" t="T10" r="T11" b="T12"/>
                  <a:pathLst>
                    <a:path w="34577" h="36269" fill="none" extrusionOk="0">
                      <a:moveTo>
                        <a:pt x="28831" y="-1"/>
                      </a:moveTo>
                      <a:cubicBezTo>
                        <a:pt x="32525" y="3991"/>
                        <a:pt x="34577" y="9230"/>
                        <a:pt x="34577" y="14669"/>
                      </a:cubicBezTo>
                      <a:cubicBezTo>
                        <a:pt x="34577" y="26598"/>
                        <a:pt x="24906" y="36269"/>
                        <a:pt x="12977" y="36269"/>
                      </a:cubicBezTo>
                      <a:cubicBezTo>
                        <a:pt x="8295" y="36269"/>
                        <a:pt x="3741" y="34748"/>
                        <a:pt x="-1" y="31935"/>
                      </a:cubicBezTo>
                    </a:path>
                    <a:path w="34577" h="36269" stroke="0" extrusionOk="0">
                      <a:moveTo>
                        <a:pt x="28831" y="-1"/>
                      </a:moveTo>
                      <a:cubicBezTo>
                        <a:pt x="32525" y="3991"/>
                        <a:pt x="34577" y="9230"/>
                        <a:pt x="34577" y="14669"/>
                      </a:cubicBezTo>
                      <a:cubicBezTo>
                        <a:pt x="34577" y="26598"/>
                        <a:pt x="24906" y="36269"/>
                        <a:pt x="12977" y="36269"/>
                      </a:cubicBezTo>
                      <a:cubicBezTo>
                        <a:pt x="8295" y="36269"/>
                        <a:pt x="3741" y="34748"/>
                        <a:pt x="-1" y="31935"/>
                      </a:cubicBezTo>
                      <a:lnTo>
                        <a:pt x="12977" y="14669"/>
                      </a:lnTo>
                      <a:lnTo>
                        <a:pt x="28831" y="-1"/>
                      </a:lnTo>
                      <a:close/>
                    </a:path>
                  </a:pathLst>
                </a:custGeom>
                <a:solidFill>
                  <a:srgbClr val="ADCCB9">
                    <a:alpha val="50195"/>
                  </a:srgbClr>
                </a:solidFill>
                <a:ln w="9525">
                  <a:solidFill>
                    <a:srgbClr val="000000"/>
                  </a:solidFill>
                  <a:round/>
                  <a:headEnd/>
                  <a:tailEnd/>
                </a:ln>
              </p:spPr>
              <p:txBody>
                <a:bodyPr/>
                <a:lstStyle/>
                <a:p>
                  <a:endParaRPr lang="en-US"/>
                </a:p>
              </p:txBody>
            </p:sp>
            <p:sp>
              <p:nvSpPr>
                <p:cNvPr id="10438" name="Freeform 7"/>
                <p:cNvSpPr>
                  <a:spLocks noChangeAspect="1"/>
                </p:cNvSpPr>
                <p:nvPr/>
              </p:nvSpPr>
              <p:spPr bwMode="auto">
                <a:xfrm>
                  <a:off x="8750" y="2253"/>
                  <a:ext cx="228" cy="934"/>
                </a:xfrm>
                <a:custGeom>
                  <a:avLst/>
                  <a:gdLst>
                    <a:gd name="T0" fmla="*/ 0 w 228"/>
                    <a:gd name="T1" fmla="*/ 128 h 934"/>
                    <a:gd name="T2" fmla="*/ 228 w 228"/>
                    <a:gd name="T3" fmla="*/ 0 h 934"/>
                    <a:gd name="T4" fmla="*/ 228 w 228"/>
                    <a:gd name="T5" fmla="*/ 802 h 934"/>
                    <a:gd name="T6" fmla="*/ 0 w 228"/>
                    <a:gd name="T7" fmla="*/ 934 h 934"/>
                    <a:gd name="T8" fmla="*/ 0 w 228"/>
                    <a:gd name="T9" fmla="*/ 128 h 934"/>
                    <a:gd name="T10" fmla="*/ 0 60000 65536"/>
                    <a:gd name="T11" fmla="*/ 0 60000 65536"/>
                    <a:gd name="T12" fmla="*/ 0 60000 65536"/>
                    <a:gd name="T13" fmla="*/ 0 60000 65536"/>
                    <a:gd name="T14" fmla="*/ 0 60000 65536"/>
                    <a:gd name="T15" fmla="*/ 0 w 228"/>
                    <a:gd name="T16" fmla="*/ 0 h 934"/>
                    <a:gd name="T17" fmla="*/ 228 w 228"/>
                    <a:gd name="T18" fmla="*/ 934 h 934"/>
                  </a:gdLst>
                  <a:ahLst/>
                  <a:cxnLst>
                    <a:cxn ang="T10">
                      <a:pos x="T0" y="T1"/>
                    </a:cxn>
                    <a:cxn ang="T11">
                      <a:pos x="T2" y="T3"/>
                    </a:cxn>
                    <a:cxn ang="T12">
                      <a:pos x="T4" y="T5"/>
                    </a:cxn>
                    <a:cxn ang="T13">
                      <a:pos x="T6" y="T7"/>
                    </a:cxn>
                    <a:cxn ang="T14">
                      <a:pos x="T8" y="T9"/>
                    </a:cxn>
                  </a:cxnLst>
                  <a:rect l="T15" t="T16" r="T17" b="T18"/>
                  <a:pathLst>
                    <a:path w="228" h="934">
                      <a:moveTo>
                        <a:pt x="0" y="128"/>
                      </a:moveTo>
                      <a:lnTo>
                        <a:pt x="228" y="0"/>
                      </a:lnTo>
                      <a:lnTo>
                        <a:pt x="228" y="802"/>
                      </a:lnTo>
                      <a:lnTo>
                        <a:pt x="0" y="934"/>
                      </a:lnTo>
                      <a:lnTo>
                        <a:pt x="0" y="128"/>
                      </a:lnTo>
                      <a:close/>
                    </a:path>
                  </a:pathLst>
                </a:custGeom>
                <a:solidFill>
                  <a:srgbClr val="ADCCB9">
                    <a:alpha val="50195"/>
                  </a:srgbClr>
                </a:solidFill>
                <a:ln w="9525">
                  <a:solidFill>
                    <a:srgbClr val="000000"/>
                  </a:solidFill>
                  <a:round/>
                  <a:headEnd/>
                  <a:tailEnd/>
                </a:ln>
              </p:spPr>
              <p:txBody>
                <a:bodyPr/>
                <a:lstStyle/>
                <a:p>
                  <a:endParaRPr lang="en-US"/>
                </a:p>
              </p:txBody>
            </p:sp>
            <p:sp>
              <p:nvSpPr>
                <p:cNvPr id="10439" name="Line 8"/>
                <p:cNvSpPr>
                  <a:spLocks noChangeAspect="1" noChangeShapeType="1"/>
                </p:cNvSpPr>
                <p:nvPr/>
              </p:nvSpPr>
              <p:spPr bwMode="auto">
                <a:xfrm>
                  <a:off x="8750" y="2391"/>
                  <a:ext cx="0" cy="80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40" name="Line 9"/>
                <p:cNvSpPr>
                  <a:spLocks noChangeAspect="1" noChangeShapeType="1"/>
                </p:cNvSpPr>
                <p:nvPr/>
              </p:nvSpPr>
              <p:spPr bwMode="auto">
                <a:xfrm flipV="1">
                  <a:off x="8750" y="2253"/>
                  <a:ext cx="222" cy="12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41" name="Line 10"/>
                <p:cNvSpPr>
                  <a:spLocks noChangeAspect="1" noChangeShapeType="1"/>
                </p:cNvSpPr>
                <p:nvPr/>
              </p:nvSpPr>
              <p:spPr bwMode="auto">
                <a:xfrm flipV="1">
                  <a:off x="8760" y="3059"/>
                  <a:ext cx="222" cy="12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42" name="Line 11"/>
                <p:cNvSpPr>
                  <a:spLocks noChangeAspect="1" noChangeShapeType="1"/>
                </p:cNvSpPr>
                <p:nvPr/>
              </p:nvSpPr>
              <p:spPr bwMode="auto">
                <a:xfrm>
                  <a:off x="8978" y="2253"/>
                  <a:ext cx="0" cy="80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429" name="Group 12"/>
              <p:cNvGrpSpPr>
                <a:grpSpLocks noChangeAspect="1"/>
              </p:cNvGrpSpPr>
              <p:nvPr/>
            </p:nvGrpSpPr>
            <p:grpSpPr bwMode="auto">
              <a:xfrm flipV="1">
                <a:off x="2362" y="2384"/>
                <a:ext cx="133" cy="402"/>
                <a:chOff x="8672" y="2253"/>
                <a:chExt cx="310" cy="940"/>
              </a:xfrm>
            </p:grpSpPr>
            <p:sp>
              <p:nvSpPr>
                <p:cNvPr id="10431" name="Arc 13"/>
                <p:cNvSpPr>
                  <a:spLocks noChangeAspect="1"/>
                </p:cNvSpPr>
                <p:nvPr/>
              </p:nvSpPr>
              <p:spPr bwMode="auto">
                <a:xfrm rot="1668526" flipH="1">
                  <a:off x="8672" y="2661"/>
                  <a:ext cx="118" cy="212"/>
                </a:xfrm>
                <a:custGeom>
                  <a:avLst/>
                  <a:gdLst>
                    <a:gd name="T0" fmla="*/ 0 w 34577"/>
                    <a:gd name="T1" fmla="*/ 0 h 36269"/>
                    <a:gd name="T2" fmla="*/ 0 w 34577"/>
                    <a:gd name="T3" fmla="*/ 0 h 36269"/>
                    <a:gd name="T4" fmla="*/ 0 w 34577"/>
                    <a:gd name="T5" fmla="*/ 0 h 36269"/>
                    <a:gd name="T6" fmla="*/ 0 60000 65536"/>
                    <a:gd name="T7" fmla="*/ 0 60000 65536"/>
                    <a:gd name="T8" fmla="*/ 0 60000 65536"/>
                    <a:gd name="T9" fmla="*/ 0 w 34577"/>
                    <a:gd name="T10" fmla="*/ 0 h 36269"/>
                    <a:gd name="T11" fmla="*/ 34577 w 34577"/>
                    <a:gd name="T12" fmla="*/ 36269 h 36269"/>
                  </a:gdLst>
                  <a:ahLst/>
                  <a:cxnLst>
                    <a:cxn ang="T6">
                      <a:pos x="T0" y="T1"/>
                    </a:cxn>
                    <a:cxn ang="T7">
                      <a:pos x="T2" y="T3"/>
                    </a:cxn>
                    <a:cxn ang="T8">
                      <a:pos x="T4" y="T5"/>
                    </a:cxn>
                  </a:cxnLst>
                  <a:rect l="T9" t="T10" r="T11" b="T12"/>
                  <a:pathLst>
                    <a:path w="34577" h="36269" fill="none" extrusionOk="0">
                      <a:moveTo>
                        <a:pt x="28831" y="-1"/>
                      </a:moveTo>
                      <a:cubicBezTo>
                        <a:pt x="32525" y="3991"/>
                        <a:pt x="34577" y="9230"/>
                        <a:pt x="34577" y="14669"/>
                      </a:cubicBezTo>
                      <a:cubicBezTo>
                        <a:pt x="34577" y="26598"/>
                        <a:pt x="24906" y="36269"/>
                        <a:pt x="12977" y="36269"/>
                      </a:cubicBezTo>
                      <a:cubicBezTo>
                        <a:pt x="8295" y="36269"/>
                        <a:pt x="3741" y="34748"/>
                        <a:pt x="-1" y="31935"/>
                      </a:cubicBezTo>
                    </a:path>
                    <a:path w="34577" h="36269" stroke="0" extrusionOk="0">
                      <a:moveTo>
                        <a:pt x="28831" y="-1"/>
                      </a:moveTo>
                      <a:cubicBezTo>
                        <a:pt x="32525" y="3991"/>
                        <a:pt x="34577" y="9230"/>
                        <a:pt x="34577" y="14669"/>
                      </a:cubicBezTo>
                      <a:cubicBezTo>
                        <a:pt x="34577" y="26598"/>
                        <a:pt x="24906" y="36269"/>
                        <a:pt x="12977" y="36269"/>
                      </a:cubicBezTo>
                      <a:cubicBezTo>
                        <a:pt x="8295" y="36269"/>
                        <a:pt x="3741" y="34748"/>
                        <a:pt x="-1" y="31935"/>
                      </a:cubicBezTo>
                      <a:lnTo>
                        <a:pt x="12977" y="14669"/>
                      </a:lnTo>
                      <a:lnTo>
                        <a:pt x="28831" y="-1"/>
                      </a:lnTo>
                      <a:close/>
                    </a:path>
                  </a:pathLst>
                </a:custGeom>
                <a:solidFill>
                  <a:srgbClr val="ADCCB9">
                    <a:alpha val="50195"/>
                  </a:srgbClr>
                </a:solidFill>
                <a:ln w="9525">
                  <a:solidFill>
                    <a:srgbClr val="000000"/>
                  </a:solidFill>
                  <a:round/>
                  <a:headEnd/>
                  <a:tailEnd/>
                </a:ln>
              </p:spPr>
              <p:txBody>
                <a:bodyPr/>
                <a:lstStyle/>
                <a:p>
                  <a:endParaRPr lang="en-US"/>
                </a:p>
              </p:txBody>
            </p:sp>
            <p:sp>
              <p:nvSpPr>
                <p:cNvPr id="10432" name="Freeform 14"/>
                <p:cNvSpPr>
                  <a:spLocks noChangeAspect="1"/>
                </p:cNvSpPr>
                <p:nvPr/>
              </p:nvSpPr>
              <p:spPr bwMode="auto">
                <a:xfrm>
                  <a:off x="8750" y="2253"/>
                  <a:ext cx="228" cy="934"/>
                </a:xfrm>
                <a:custGeom>
                  <a:avLst/>
                  <a:gdLst>
                    <a:gd name="T0" fmla="*/ 0 w 228"/>
                    <a:gd name="T1" fmla="*/ 128 h 934"/>
                    <a:gd name="T2" fmla="*/ 228 w 228"/>
                    <a:gd name="T3" fmla="*/ 0 h 934"/>
                    <a:gd name="T4" fmla="*/ 228 w 228"/>
                    <a:gd name="T5" fmla="*/ 802 h 934"/>
                    <a:gd name="T6" fmla="*/ 0 w 228"/>
                    <a:gd name="T7" fmla="*/ 934 h 934"/>
                    <a:gd name="T8" fmla="*/ 0 w 228"/>
                    <a:gd name="T9" fmla="*/ 128 h 934"/>
                    <a:gd name="T10" fmla="*/ 0 60000 65536"/>
                    <a:gd name="T11" fmla="*/ 0 60000 65536"/>
                    <a:gd name="T12" fmla="*/ 0 60000 65536"/>
                    <a:gd name="T13" fmla="*/ 0 60000 65536"/>
                    <a:gd name="T14" fmla="*/ 0 60000 65536"/>
                    <a:gd name="T15" fmla="*/ 0 w 228"/>
                    <a:gd name="T16" fmla="*/ 0 h 934"/>
                    <a:gd name="T17" fmla="*/ 228 w 228"/>
                    <a:gd name="T18" fmla="*/ 934 h 934"/>
                  </a:gdLst>
                  <a:ahLst/>
                  <a:cxnLst>
                    <a:cxn ang="T10">
                      <a:pos x="T0" y="T1"/>
                    </a:cxn>
                    <a:cxn ang="T11">
                      <a:pos x="T2" y="T3"/>
                    </a:cxn>
                    <a:cxn ang="T12">
                      <a:pos x="T4" y="T5"/>
                    </a:cxn>
                    <a:cxn ang="T13">
                      <a:pos x="T6" y="T7"/>
                    </a:cxn>
                    <a:cxn ang="T14">
                      <a:pos x="T8" y="T9"/>
                    </a:cxn>
                  </a:cxnLst>
                  <a:rect l="T15" t="T16" r="T17" b="T18"/>
                  <a:pathLst>
                    <a:path w="228" h="934">
                      <a:moveTo>
                        <a:pt x="0" y="128"/>
                      </a:moveTo>
                      <a:lnTo>
                        <a:pt x="228" y="0"/>
                      </a:lnTo>
                      <a:lnTo>
                        <a:pt x="228" y="802"/>
                      </a:lnTo>
                      <a:lnTo>
                        <a:pt x="0" y="934"/>
                      </a:lnTo>
                      <a:lnTo>
                        <a:pt x="0" y="128"/>
                      </a:lnTo>
                      <a:close/>
                    </a:path>
                  </a:pathLst>
                </a:custGeom>
                <a:solidFill>
                  <a:srgbClr val="ADCCB9">
                    <a:alpha val="50195"/>
                  </a:srgbClr>
                </a:solidFill>
                <a:ln w="9525">
                  <a:solidFill>
                    <a:srgbClr val="000000"/>
                  </a:solidFill>
                  <a:round/>
                  <a:headEnd/>
                  <a:tailEnd/>
                </a:ln>
              </p:spPr>
              <p:txBody>
                <a:bodyPr/>
                <a:lstStyle/>
                <a:p>
                  <a:endParaRPr lang="en-US"/>
                </a:p>
              </p:txBody>
            </p:sp>
            <p:sp>
              <p:nvSpPr>
                <p:cNvPr id="10433" name="Line 15"/>
                <p:cNvSpPr>
                  <a:spLocks noChangeAspect="1" noChangeShapeType="1"/>
                </p:cNvSpPr>
                <p:nvPr/>
              </p:nvSpPr>
              <p:spPr bwMode="auto">
                <a:xfrm>
                  <a:off x="8750" y="2391"/>
                  <a:ext cx="0" cy="80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34" name="Line 16"/>
                <p:cNvSpPr>
                  <a:spLocks noChangeAspect="1" noChangeShapeType="1"/>
                </p:cNvSpPr>
                <p:nvPr/>
              </p:nvSpPr>
              <p:spPr bwMode="auto">
                <a:xfrm flipV="1">
                  <a:off x="8750" y="2253"/>
                  <a:ext cx="222" cy="12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35" name="Line 17"/>
                <p:cNvSpPr>
                  <a:spLocks noChangeAspect="1" noChangeShapeType="1"/>
                </p:cNvSpPr>
                <p:nvPr/>
              </p:nvSpPr>
              <p:spPr bwMode="auto">
                <a:xfrm flipV="1">
                  <a:off x="8760" y="3059"/>
                  <a:ext cx="222" cy="12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36" name="Line 18"/>
                <p:cNvSpPr>
                  <a:spLocks noChangeAspect="1" noChangeShapeType="1"/>
                </p:cNvSpPr>
                <p:nvPr/>
              </p:nvSpPr>
              <p:spPr bwMode="auto">
                <a:xfrm>
                  <a:off x="8978" y="2253"/>
                  <a:ext cx="0" cy="80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430" name="Freeform 19"/>
              <p:cNvSpPr>
                <a:spLocks noChangeAspect="1"/>
              </p:cNvSpPr>
              <p:nvPr/>
            </p:nvSpPr>
            <p:spPr bwMode="auto">
              <a:xfrm>
                <a:off x="2530" y="2148"/>
                <a:ext cx="446" cy="548"/>
              </a:xfrm>
              <a:custGeom>
                <a:avLst/>
                <a:gdLst>
                  <a:gd name="T0" fmla="*/ 446 w 446"/>
                  <a:gd name="T1" fmla="*/ 548 h 548"/>
                  <a:gd name="T2" fmla="*/ 446 w 446"/>
                  <a:gd name="T3" fmla="*/ 248 h 548"/>
                  <a:gd name="T4" fmla="*/ 2 w 446"/>
                  <a:gd name="T5" fmla="*/ 0 h 548"/>
                  <a:gd name="T6" fmla="*/ 0 w 446"/>
                  <a:gd name="T7" fmla="*/ 298 h 548"/>
                  <a:gd name="T8" fmla="*/ 446 w 446"/>
                  <a:gd name="T9" fmla="*/ 548 h 548"/>
                  <a:gd name="T10" fmla="*/ 0 60000 65536"/>
                  <a:gd name="T11" fmla="*/ 0 60000 65536"/>
                  <a:gd name="T12" fmla="*/ 0 60000 65536"/>
                  <a:gd name="T13" fmla="*/ 0 60000 65536"/>
                  <a:gd name="T14" fmla="*/ 0 60000 65536"/>
                  <a:gd name="T15" fmla="*/ 0 w 446"/>
                  <a:gd name="T16" fmla="*/ 0 h 548"/>
                  <a:gd name="T17" fmla="*/ 446 w 446"/>
                  <a:gd name="T18" fmla="*/ 548 h 548"/>
                </a:gdLst>
                <a:ahLst/>
                <a:cxnLst>
                  <a:cxn ang="T10">
                    <a:pos x="T0" y="T1"/>
                  </a:cxn>
                  <a:cxn ang="T11">
                    <a:pos x="T2" y="T3"/>
                  </a:cxn>
                  <a:cxn ang="T12">
                    <a:pos x="T4" y="T5"/>
                  </a:cxn>
                  <a:cxn ang="T13">
                    <a:pos x="T6" y="T7"/>
                  </a:cxn>
                  <a:cxn ang="T14">
                    <a:pos x="T8" y="T9"/>
                  </a:cxn>
                </a:cxnLst>
                <a:rect l="T15" t="T16" r="T17" b="T18"/>
                <a:pathLst>
                  <a:path w="446" h="548">
                    <a:moveTo>
                      <a:pt x="446" y="548"/>
                    </a:moveTo>
                    <a:lnTo>
                      <a:pt x="446" y="248"/>
                    </a:lnTo>
                    <a:lnTo>
                      <a:pt x="2" y="0"/>
                    </a:lnTo>
                    <a:lnTo>
                      <a:pt x="0" y="298"/>
                    </a:lnTo>
                    <a:lnTo>
                      <a:pt x="446" y="548"/>
                    </a:lnTo>
                    <a:close/>
                  </a:path>
                </a:pathLst>
              </a:custGeom>
              <a:solidFill>
                <a:srgbClr val="E48DCF">
                  <a:alpha val="50195"/>
                </a:srgbClr>
              </a:solidFill>
              <a:ln w="6350">
                <a:solidFill>
                  <a:srgbClr val="000000"/>
                </a:solidFill>
                <a:round/>
                <a:headEnd/>
                <a:tailEnd/>
              </a:ln>
            </p:spPr>
            <p:txBody>
              <a:bodyPr/>
              <a:lstStyle/>
              <a:p>
                <a:endParaRPr lang="en-US"/>
              </a:p>
            </p:txBody>
          </p:sp>
        </p:grpSp>
        <p:sp>
          <p:nvSpPr>
            <p:cNvPr id="10256" name="Freeform 20"/>
            <p:cNvSpPr>
              <a:spLocks noChangeAspect="1"/>
            </p:cNvSpPr>
            <p:nvPr/>
          </p:nvSpPr>
          <p:spPr bwMode="auto">
            <a:xfrm>
              <a:off x="4224" y="3200"/>
              <a:ext cx="1885" cy="2613"/>
            </a:xfrm>
            <a:custGeom>
              <a:avLst/>
              <a:gdLst>
                <a:gd name="T0" fmla="*/ 0 w 4766"/>
                <a:gd name="T1" fmla="*/ 0 h 6627"/>
                <a:gd name="T2" fmla="*/ 18 w 4766"/>
                <a:gd name="T3" fmla="*/ 10 h 6627"/>
                <a:gd name="T4" fmla="*/ 18 w 4766"/>
                <a:gd name="T5" fmla="*/ 25 h 6627"/>
                <a:gd name="T6" fmla="*/ 0 w 4766"/>
                <a:gd name="T7" fmla="*/ 15 h 6627"/>
                <a:gd name="T8" fmla="*/ 0 w 4766"/>
                <a:gd name="T9" fmla="*/ 0 h 6627"/>
                <a:gd name="T10" fmla="*/ 0 60000 65536"/>
                <a:gd name="T11" fmla="*/ 0 60000 65536"/>
                <a:gd name="T12" fmla="*/ 0 60000 65536"/>
                <a:gd name="T13" fmla="*/ 0 60000 65536"/>
                <a:gd name="T14" fmla="*/ 0 60000 65536"/>
                <a:gd name="T15" fmla="*/ 0 w 4766"/>
                <a:gd name="T16" fmla="*/ 0 h 6627"/>
                <a:gd name="T17" fmla="*/ 4766 w 4766"/>
                <a:gd name="T18" fmla="*/ 6627 h 6627"/>
              </a:gdLst>
              <a:ahLst/>
              <a:cxnLst>
                <a:cxn ang="T10">
                  <a:pos x="T0" y="T1"/>
                </a:cxn>
                <a:cxn ang="T11">
                  <a:pos x="T2" y="T3"/>
                </a:cxn>
                <a:cxn ang="T12">
                  <a:pos x="T4" y="T5"/>
                </a:cxn>
                <a:cxn ang="T13">
                  <a:pos x="T6" y="T7"/>
                </a:cxn>
                <a:cxn ang="T14">
                  <a:pos x="T8" y="T9"/>
                </a:cxn>
              </a:cxnLst>
              <a:rect l="T15" t="T16" r="T17" b="T18"/>
              <a:pathLst>
                <a:path w="4766" h="6627">
                  <a:moveTo>
                    <a:pt x="0" y="0"/>
                  </a:moveTo>
                  <a:lnTo>
                    <a:pt x="4748" y="2737"/>
                  </a:lnTo>
                  <a:lnTo>
                    <a:pt x="4766" y="6627"/>
                  </a:lnTo>
                  <a:lnTo>
                    <a:pt x="0" y="3891"/>
                  </a:lnTo>
                  <a:lnTo>
                    <a:pt x="0" y="0"/>
                  </a:lnTo>
                  <a:close/>
                </a:path>
              </a:pathLst>
            </a:custGeom>
            <a:solidFill>
              <a:srgbClr val="CCFFCC">
                <a:alpha val="50195"/>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257" name="Line 21"/>
            <p:cNvSpPr>
              <a:spLocks noChangeAspect="1" noChangeShapeType="1"/>
            </p:cNvSpPr>
            <p:nvPr/>
          </p:nvSpPr>
          <p:spPr bwMode="auto">
            <a:xfrm>
              <a:off x="4206" y="4678"/>
              <a:ext cx="1880" cy="1083"/>
            </a:xfrm>
            <a:prstGeom prst="line">
              <a:avLst/>
            </a:prstGeom>
            <a:noFill/>
            <a:ln w="38100">
              <a:solidFill>
                <a:srgbClr val="969696"/>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58" name="Line 22"/>
            <p:cNvSpPr>
              <a:spLocks noChangeAspect="1" noChangeShapeType="1"/>
            </p:cNvSpPr>
            <p:nvPr/>
          </p:nvSpPr>
          <p:spPr bwMode="auto">
            <a:xfrm flipV="1">
              <a:off x="4206" y="3157"/>
              <a:ext cx="0" cy="1521"/>
            </a:xfrm>
            <a:prstGeom prst="line">
              <a:avLst/>
            </a:prstGeom>
            <a:noFill/>
            <a:ln w="38100">
              <a:solidFill>
                <a:srgbClr val="969696"/>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59" name="Line 23"/>
            <p:cNvSpPr>
              <a:spLocks noChangeAspect="1" noChangeShapeType="1"/>
            </p:cNvSpPr>
            <p:nvPr/>
          </p:nvSpPr>
          <p:spPr bwMode="auto">
            <a:xfrm>
              <a:off x="4206" y="3153"/>
              <a:ext cx="1880" cy="1082"/>
            </a:xfrm>
            <a:prstGeom prst="line">
              <a:avLst/>
            </a:prstGeom>
            <a:noFill/>
            <a:ln w="38100">
              <a:solidFill>
                <a:srgbClr val="969696"/>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0260" name="Group 24"/>
            <p:cNvGrpSpPr>
              <a:grpSpLocks noChangeAspect="1"/>
            </p:cNvGrpSpPr>
            <p:nvPr/>
          </p:nvGrpSpPr>
          <p:grpSpPr bwMode="auto">
            <a:xfrm>
              <a:off x="4529" y="4080"/>
              <a:ext cx="1227" cy="1168"/>
              <a:chOff x="1941" y="1004"/>
              <a:chExt cx="1364" cy="1296"/>
            </a:xfrm>
          </p:grpSpPr>
          <p:sp>
            <p:nvSpPr>
              <p:cNvPr id="10388" name="Line 25"/>
              <p:cNvSpPr>
                <a:spLocks noChangeAspect="1" noChangeShapeType="1"/>
              </p:cNvSpPr>
              <p:nvPr/>
            </p:nvSpPr>
            <p:spPr bwMode="auto">
              <a:xfrm rot="-3600000">
                <a:off x="2760" y="1679"/>
                <a:ext cx="0" cy="82"/>
              </a:xfrm>
              <a:prstGeom prst="line">
                <a:avLst/>
              </a:prstGeom>
              <a:noFill/>
              <a:ln w="6350">
                <a:solidFill>
                  <a:srgbClr val="800000"/>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0389" name="Group 26"/>
              <p:cNvGrpSpPr>
                <a:grpSpLocks noChangeAspect="1"/>
              </p:cNvGrpSpPr>
              <p:nvPr/>
            </p:nvGrpSpPr>
            <p:grpSpPr bwMode="auto">
              <a:xfrm>
                <a:off x="2870" y="1473"/>
                <a:ext cx="84" cy="291"/>
                <a:chOff x="2729" y="5566"/>
                <a:chExt cx="190" cy="664"/>
              </a:xfrm>
            </p:grpSpPr>
            <p:sp>
              <p:nvSpPr>
                <p:cNvPr id="10417" name="Freeform 27"/>
                <p:cNvSpPr>
                  <a:spLocks noChangeAspect="1"/>
                </p:cNvSpPr>
                <p:nvPr/>
              </p:nvSpPr>
              <p:spPr bwMode="auto">
                <a:xfrm>
                  <a:off x="2746" y="5566"/>
                  <a:ext cx="157" cy="664"/>
                </a:xfrm>
                <a:custGeom>
                  <a:avLst/>
                  <a:gdLst>
                    <a:gd name="T0" fmla="*/ 12 w 262"/>
                    <a:gd name="T1" fmla="*/ 7 h 1107"/>
                    <a:gd name="T2" fmla="*/ 0 w 262"/>
                    <a:gd name="T3" fmla="*/ 0 h 1107"/>
                    <a:gd name="T4" fmla="*/ 0 w 262"/>
                    <a:gd name="T5" fmla="*/ 45 h 1107"/>
                    <a:gd name="T6" fmla="*/ 12 w 262"/>
                    <a:gd name="T7" fmla="*/ 52 h 1107"/>
                    <a:gd name="T8" fmla="*/ 12 w 262"/>
                    <a:gd name="T9" fmla="*/ 7 h 1107"/>
                    <a:gd name="T10" fmla="*/ 0 60000 65536"/>
                    <a:gd name="T11" fmla="*/ 0 60000 65536"/>
                    <a:gd name="T12" fmla="*/ 0 60000 65536"/>
                    <a:gd name="T13" fmla="*/ 0 60000 65536"/>
                    <a:gd name="T14" fmla="*/ 0 60000 65536"/>
                    <a:gd name="T15" fmla="*/ 0 w 262"/>
                    <a:gd name="T16" fmla="*/ 0 h 1107"/>
                    <a:gd name="T17" fmla="*/ 262 w 262"/>
                    <a:gd name="T18" fmla="*/ 1107 h 1107"/>
                  </a:gdLst>
                  <a:ahLst/>
                  <a:cxnLst>
                    <a:cxn ang="T10">
                      <a:pos x="T0" y="T1"/>
                    </a:cxn>
                    <a:cxn ang="T11">
                      <a:pos x="T2" y="T3"/>
                    </a:cxn>
                    <a:cxn ang="T12">
                      <a:pos x="T4" y="T5"/>
                    </a:cxn>
                    <a:cxn ang="T13">
                      <a:pos x="T6" y="T7"/>
                    </a:cxn>
                    <a:cxn ang="T14">
                      <a:pos x="T8" y="T9"/>
                    </a:cxn>
                  </a:cxnLst>
                  <a:rect l="T15" t="T16" r="T17" b="T18"/>
                  <a:pathLst>
                    <a:path w="262" h="1107">
                      <a:moveTo>
                        <a:pt x="262" y="143"/>
                      </a:moveTo>
                      <a:lnTo>
                        <a:pt x="0" y="0"/>
                      </a:lnTo>
                      <a:lnTo>
                        <a:pt x="0" y="964"/>
                      </a:lnTo>
                      <a:lnTo>
                        <a:pt x="262" y="1107"/>
                      </a:lnTo>
                      <a:lnTo>
                        <a:pt x="262" y="143"/>
                      </a:lnTo>
                      <a:close/>
                    </a:path>
                  </a:pathLst>
                </a:custGeom>
                <a:solidFill>
                  <a:srgbClr val="00FFFF">
                    <a:alpha val="50195"/>
                  </a:srgbClr>
                </a:solidFill>
                <a:ln w="6350">
                  <a:solidFill>
                    <a:srgbClr val="800000"/>
                  </a:solidFill>
                  <a:round/>
                  <a:headEnd/>
                  <a:tailEnd/>
                </a:ln>
              </p:spPr>
              <p:txBody>
                <a:bodyPr/>
                <a:lstStyle/>
                <a:p>
                  <a:endParaRPr lang="en-US"/>
                </a:p>
              </p:txBody>
            </p:sp>
            <p:sp>
              <p:nvSpPr>
                <p:cNvPr id="10418" name="Line 28"/>
                <p:cNvSpPr>
                  <a:spLocks noChangeAspect="1" noChangeShapeType="1"/>
                </p:cNvSpPr>
                <p:nvPr/>
              </p:nvSpPr>
              <p:spPr bwMode="auto">
                <a:xfrm>
                  <a:off x="2746" y="5566"/>
                  <a:ext cx="0" cy="578"/>
                </a:xfrm>
                <a:prstGeom prst="line">
                  <a:avLst/>
                </a:prstGeom>
                <a:noFill/>
                <a:ln w="6350">
                  <a:solidFill>
                    <a:srgbClr val="8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19" name="Line 29"/>
                <p:cNvSpPr>
                  <a:spLocks noChangeAspect="1" noChangeShapeType="1"/>
                </p:cNvSpPr>
                <p:nvPr/>
              </p:nvSpPr>
              <p:spPr bwMode="auto">
                <a:xfrm rot="-3600000">
                  <a:off x="2823" y="6095"/>
                  <a:ext cx="0" cy="188"/>
                </a:xfrm>
                <a:prstGeom prst="line">
                  <a:avLst/>
                </a:prstGeom>
                <a:noFill/>
                <a:ln w="6350">
                  <a:solidFill>
                    <a:srgbClr val="8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20" name="Line 30"/>
                <p:cNvSpPr>
                  <a:spLocks noChangeAspect="1" noChangeShapeType="1"/>
                </p:cNvSpPr>
                <p:nvPr/>
              </p:nvSpPr>
              <p:spPr bwMode="auto">
                <a:xfrm rot="-3600000">
                  <a:off x="2825" y="5521"/>
                  <a:ext cx="0" cy="188"/>
                </a:xfrm>
                <a:prstGeom prst="line">
                  <a:avLst/>
                </a:prstGeom>
                <a:noFill/>
                <a:ln w="6350">
                  <a:solidFill>
                    <a:srgbClr val="8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21" name="Line 31"/>
                <p:cNvSpPr>
                  <a:spLocks noChangeAspect="1" noChangeShapeType="1"/>
                </p:cNvSpPr>
                <p:nvPr/>
              </p:nvSpPr>
              <p:spPr bwMode="auto">
                <a:xfrm>
                  <a:off x="2903" y="5652"/>
                  <a:ext cx="0" cy="578"/>
                </a:xfrm>
                <a:prstGeom prst="line">
                  <a:avLst/>
                </a:prstGeom>
                <a:noFill/>
                <a:ln w="6350">
                  <a:solidFill>
                    <a:srgbClr val="800000"/>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390" name="Freeform 32"/>
              <p:cNvSpPr>
                <a:spLocks noChangeAspect="1"/>
              </p:cNvSpPr>
              <p:nvPr/>
            </p:nvSpPr>
            <p:spPr bwMode="auto">
              <a:xfrm>
                <a:off x="2719" y="1649"/>
                <a:ext cx="217" cy="207"/>
              </a:xfrm>
              <a:custGeom>
                <a:avLst/>
                <a:gdLst>
                  <a:gd name="T0" fmla="*/ 0 w 827"/>
                  <a:gd name="T1" fmla="*/ 0 h 784"/>
                  <a:gd name="T2" fmla="*/ 0 w 827"/>
                  <a:gd name="T3" fmla="*/ 0 h 784"/>
                  <a:gd name="T4" fmla="*/ 0 w 827"/>
                  <a:gd name="T5" fmla="*/ 0 h 784"/>
                  <a:gd name="T6" fmla="*/ 0 w 827"/>
                  <a:gd name="T7" fmla="*/ 0 h 784"/>
                  <a:gd name="T8" fmla="*/ 0 w 827"/>
                  <a:gd name="T9" fmla="*/ 0 h 784"/>
                  <a:gd name="T10" fmla="*/ 0 60000 65536"/>
                  <a:gd name="T11" fmla="*/ 0 60000 65536"/>
                  <a:gd name="T12" fmla="*/ 0 60000 65536"/>
                  <a:gd name="T13" fmla="*/ 0 60000 65536"/>
                  <a:gd name="T14" fmla="*/ 0 60000 65536"/>
                  <a:gd name="T15" fmla="*/ 0 w 827"/>
                  <a:gd name="T16" fmla="*/ 0 h 784"/>
                  <a:gd name="T17" fmla="*/ 827 w 827"/>
                  <a:gd name="T18" fmla="*/ 784 h 784"/>
                </a:gdLst>
                <a:ahLst/>
                <a:cxnLst>
                  <a:cxn ang="T10">
                    <a:pos x="T0" y="T1"/>
                  </a:cxn>
                  <a:cxn ang="T11">
                    <a:pos x="T2" y="T3"/>
                  </a:cxn>
                  <a:cxn ang="T12">
                    <a:pos x="T4" y="T5"/>
                  </a:cxn>
                  <a:cxn ang="T13">
                    <a:pos x="T6" y="T7"/>
                  </a:cxn>
                  <a:cxn ang="T14">
                    <a:pos x="T8" y="T9"/>
                  </a:cxn>
                </a:cxnLst>
                <a:rect l="T15" t="T16" r="T17" b="T18"/>
                <a:pathLst>
                  <a:path w="827" h="784">
                    <a:moveTo>
                      <a:pt x="827" y="470"/>
                    </a:moveTo>
                    <a:lnTo>
                      <a:pt x="0" y="0"/>
                    </a:lnTo>
                    <a:lnTo>
                      <a:pt x="0" y="314"/>
                    </a:lnTo>
                    <a:lnTo>
                      <a:pt x="827" y="784"/>
                    </a:lnTo>
                    <a:lnTo>
                      <a:pt x="827" y="470"/>
                    </a:lnTo>
                    <a:close/>
                  </a:path>
                </a:pathLst>
              </a:custGeom>
              <a:solidFill>
                <a:srgbClr val="3366FF">
                  <a:alpha val="50195"/>
                </a:srgbClr>
              </a:solidFill>
              <a:ln w="6350">
                <a:solidFill>
                  <a:srgbClr val="800000"/>
                </a:solidFill>
                <a:round/>
                <a:headEnd/>
                <a:tailEnd/>
              </a:ln>
            </p:spPr>
            <p:txBody>
              <a:bodyPr/>
              <a:lstStyle/>
              <a:p>
                <a:endParaRPr lang="en-US"/>
              </a:p>
            </p:txBody>
          </p:sp>
          <p:sp>
            <p:nvSpPr>
              <p:cNvPr id="10391" name="Freeform 33"/>
              <p:cNvSpPr>
                <a:spLocks noChangeAspect="1"/>
              </p:cNvSpPr>
              <p:nvPr/>
            </p:nvSpPr>
            <p:spPr bwMode="auto">
              <a:xfrm>
                <a:off x="2563" y="1400"/>
                <a:ext cx="387" cy="474"/>
              </a:xfrm>
              <a:custGeom>
                <a:avLst/>
                <a:gdLst>
                  <a:gd name="T0" fmla="*/ 0 w 1468"/>
                  <a:gd name="T1" fmla="*/ 0 h 1801"/>
                  <a:gd name="T2" fmla="*/ 0 w 1468"/>
                  <a:gd name="T3" fmla="*/ 0 h 1801"/>
                  <a:gd name="T4" fmla="*/ 1 w 1468"/>
                  <a:gd name="T5" fmla="*/ 1 h 1801"/>
                  <a:gd name="T6" fmla="*/ 1 w 1468"/>
                  <a:gd name="T7" fmla="*/ 0 h 1801"/>
                  <a:gd name="T8" fmla="*/ 0 w 1468"/>
                  <a:gd name="T9" fmla="*/ 0 h 1801"/>
                  <a:gd name="T10" fmla="*/ 0 60000 65536"/>
                  <a:gd name="T11" fmla="*/ 0 60000 65536"/>
                  <a:gd name="T12" fmla="*/ 0 60000 65536"/>
                  <a:gd name="T13" fmla="*/ 0 60000 65536"/>
                  <a:gd name="T14" fmla="*/ 0 60000 65536"/>
                  <a:gd name="T15" fmla="*/ 0 w 1468"/>
                  <a:gd name="T16" fmla="*/ 0 h 1801"/>
                  <a:gd name="T17" fmla="*/ 1468 w 1468"/>
                  <a:gd name="T18" fmla="*/ 1801 h 1801"/>
                </a:gdLst>
                <a:ahLst/>
                <a:cxnLst>
                  <a:cxn ang="T10">
                    <a:pos x="T0" y="T1"/>
                  </a:cxn>
                  <a:cxn ang="T11">
                    <a:pos x="T2" y="T3"/>
                  </a:cxn>
                  <a:cxn ang="T12">
                    <a:pos x="T4" y="T5"/>
                  </a:cxn>
                  <a:cxn ang="T13">
                    <a:pos x="T6" y="T7"/>
                  </a:cxn>
                  <a:cxn ang="T14">
                    <a:pos x="T8" y="T9"/>
                  </a:cxn>
                </a:cxnLst>
                <a:rect l="T15" t="T16" r="T17" b="T18"/>
                <a:pathLst>
                  <a:path w="1468" h="1801">
                    <a:moveTo>
                      <a:pt x="0" y="0"/>
                    </a:moveTo>
                    <a:lnTo>
                      <a:pt x="0" y="964"/>
                    </a:lnTo>
                    <a:lnTo>
                      <a:pt x="1468" y="1801"/>
                    </a:lnTo>
                    <a:lnTo>
                      <a:pt x="1468" y="859"/>
                    </a:lnTo>
                    <a:lnTo>
                      <a:pt x="0" y="0"/>
                    </a:lnTo>
                    <a:close/>
                  </a:path>
                </a:pathLst>
              </a:custGeom>
              <a:solidFill>
                <a:srgbClr val="FFE57F">
                  <a:alpha val="50195"/>
                </a:srgbClr>
              </a:solidFill>
              <a:ln w="6350">
                <a:solidFill>
                  <a:srgbClr val="800000"/>
                </a:solidFill>
                <a:round/>
                <a:headEnd/>
                <a:tailEnd/>
              </a:ln>
            </p:spPr>
            <p:txBody>
              <a:bodyPr/>
              <a:lstStyle/>
              <a:p>
                <a:endParaRPr lang="en-US"/>
              </a:p>
            </p:txBody>
          </p:sp>
          <p:sp>
            <p:nvSpPr>
              <p:cNvPr id="10392" name="Line 34"/>
              <p:cNvSpPr>
                <a:spLocks noChangeAspect="1" noChangeShapeType="1"/>
              </p:cNvSpPr>
              <p:nvPr/>
            </p:nvSpPr>
            <p:spPr bwMode="auto">
              <a:xfrm>
                <a:off x="2011" y="1534"/>
                <a:ext cx="1294" cy="74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93" name="Freeform 35"/>
              <p:cNvSpPr>
                <a:spLocks noChangeAspect="1"/>
              </p:cNvSpPr>
              <p:nvPr/>
            </p:nvSpPr>
            <p:spPr bwMode="auto">
              <a:xfrm>
                <a:off x="2011" y="1344"/>
                <a:ext cx="1290" cy="892"/>
              </a:xfrm>
              <a:custGeom>
                <a:avLst/>
                <a:gdLst>
                  <a:gd name="T0" fmla="*/ 2 w 4896"/>
                  <a:gd name="T1" fmla="*/ 1 h 3390"/>
                  <a:gd name="T2" fmla="*/ 1 w 4896"/>
                  <a:gd name="T3" fmla="*/ 1 h 3390"/>
                  <a:gd name="T4" fmla="*/ 1 w 4896"/>
                  <a:gd name="T5" fmla="*/ 1 h 3390"/>
                  <a:gd name="T6" fmla="*/ 1 w 4896"/>
                  <a:gd name="T7" fmla="*/ 1 h 3390"/>
                  <a:gd name="T8" fmla="*/ 1 w 4896"/>
                  <a:gd name="T9" fmla="*/ 1 h 3390"/>
                  <a:gd name="T10" fmla="*/ 0 w 4896"/>
                  <a:gd name="T11" fmla="*/ 0 h 3390"/>
                  <a:gd name="T12" fmla="*/ 0 w 4896"/>
                  <a:gd name="T13" fmla="*/ 0 h 3390"/>
                  <a:gd name="T14" fmla="*/ 0 w 4896"/>
                  <a:gd name="T15" fmla="*/ 0 h 3390"/>
                  <a:gd name="T16" fmla="*/ 0 w 4896"/>
                  <a:gd name="T17" fmla="*/ 0 h 3390"/>
                  <a:gd name="T18" fmla="*/ 0 w 4896"/>
                  <a:gd name="T19" fmla="*/ 0 h 3390"/>
                  <a:gd name="T20" fmla="*/ 0 w 4896"/>
                  <a:gd name="T21" fmla="*/ 0 h 3390"/>
                  <a:gd name="T22" fmla="*/ 2 w 4896"/>
                  <a:gd name="T23" fmla="*/ 1 h 3390"/>
                  <a:gd name="T24" fmla="*/ 2 w 4896"/>
                  <a:gd name="T25" fmla="*/ 1 h 339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896"/>
                  <a:gd name="T40" fmla="*/ 0 h 3390"/>
                  <a:gd name="T41" fmla="*/ 4896 w 4896"/>
                  <a:gd name="T42" fmla="*/ 3390 h 339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896" h="3390">
                    <a:moveTo>
                      <a:pt x="4896" y="3390"/>
                    </a:moveTo>
                    <a:lnTo>
                      <a:pt x="4190" y="2967"/>
                    </a:lnTo>
                    <a:lnTo>
                      <a:pt x="4190" y="2817"/>
                    </a:lnTo>
                    <a:lnTo>
                      <a:pt x="4042" y="2732"/>
                    </a:lnTo>
                    <a:lnTo>
                      <a:pt x="4042" y="2893"/>
                    </a:lnTo>
                    <a:lnTo>
                      <a:pt x="801" y="1032"/>
                    </a:lnTo>
                    <a:lnTo>
                      <a:pt x="812" y="891"/>
                    </a:lnTo>
                    <a:lnTo>
                      <a:pt x="668" y="799"/>
                    </a:lnTo>
                    <a:lnTo>
                      <a:pt x="664" y="957"/>
                    </a:lnTo>
                    <a:lnTo>
                      <a:pt x="0" y="527"/>
                    </a:lnTo>
                    <a:lnTo>
                      <a:pt x="0" y="0"/>
                    </a:lnTo>
                    <a:lnTo>
                      <a:pt x="4896" y="2817"/>
                    </a:lnTo>
                    <a:lnTo>
                      <a:pt x="4896" y="3390"/>
                    </a:lnTo>
                    <a:close/>
                  </a:path>
                </a:pathLst>
              </a:custGeom>
              <a:solidFill>
                <a:srgbClr val="3366FF">
                  <a:alpha val="50195"/>
                </a:srgbClr>
              </a:solidFill>
              <a:ln w="6350">
                <a:solidFill>
                  <a:srgbClr val="800000"/>
                </a:solidFill>
                <a:round/>
                <a:headEnd/>
                <a:tailEnd/>
              </a:ln>
            </p:spPr>
            <p:txBody>
              <a:bodyPr/>
              <a:lstStyle/>
              <a:p>
                <a:endParaRPr lang="en-US"/>
              </a:p>
            </p:txBody>
          </p:sp>
          <p:sp>
            <p:nvSpPr>
              <p:cNvPr id="10394" name="Freeform 36"/>
              <p:cNvSpPr>
                <a:spLocks noChangeAspect="1"/>
              </p:cNvSpPr>
              <p:nvPr/>
            </p:nvSpPr>
            <p:spPr bwMode="auto">
              <a:xfrm>
                <a:off x="3004" y="1700"/>
                <a:ext cx="292" cy="374"/>
              </a:xfrm>
              <a:custGeom>
                <a:avLst/>
                <a:gdLst>
                  <a:gd name="T0" fmla="*/ 4 w 292"/>
                  <a:gd name="T1" fmla="*/ 211 h 374"/>
                  <a:gd name="T2" fmla="*/ 0 w 292"/>
                  <a:gd name="T3" fmla="*/ 0 h 374"/>
                  <a:gd name="T4" fmla="*/ 200 w 292"/>
                  <a:gd name="T5" fmla="*/ 100 h 374"/>
                  <a:gd name="T6" fmla="*/ 292 w 292"/>
                  <a:gd name="T7" fmla="*/ 374 h 374"/>
                  <a:gd name="T8" fmla="*/ 4 w 292"/>
                  <a:gd name="T9" fmla="*/ 211 h 374"/>
                  <a:gd name="T10" fmla="*/ 0 60000 65536"/>
                  <a:gd name="T11" fmla="*/ 0 60000 65536"/>
                  <a:gd name="T12" fmla="*/ 0 60000 65536"/>
                  <a:gd name="T13" fmla="*/ 0 60000 65536"/>
                  <a:gd name="T14" fmla="*/ 0 60000 65536"/>
                  <a:gd name="T15" fmla="*/ 0 w 292"/>
                  <a:gd name="T16" fmla="*/ 0 h 374"/>
                  <a:gd name="T17" fmla="*/ 292 w 292"/>
                  <a:gd name="T18" fmla="*/ 374 h 374"/>
                </a:gdLst>
                <a:ahLst/>
                <a:cxnLst>
                  <a:cxn ang="T10">
                    <a:pos x="T0" y="T1"/>
                  </a:cxn>
                  <a:cxn ang="T11">
                    <a:pos x="T2" y="T3"/>
                  </a:cxn>
                  <a:cxn ang="T12">
                    <a:pos x="T4" y="T5"/>
                  </a:cxn>
                  <a:cxn ang="T13">
                    <a:pos x="T6" y="T7"/>
                  </a:cxn>
                  <a:cxn ang="T14">
                    <a:pos x="T8" y="T9"/>
                  </a:cxn>
                </a:cxnLst>
                <a:rect l="T15" t="T16" r="T17" b="T18"/>
                <a:pathLst>
                  <a:path w="292" h="374">
                    <a:moveTo>
                      <a:pt x="4" y="211"/>
                    </a:moveTo>
                    <a:lnTo>
                      <a:pt x="0" y="0"/>
                    </a:lnTo>
                    <a:lnTo>
                      <a:pt x="200" y="100"/>
                    </a:lnTo>
                    <a:lnTo>
                      <a:pt x="292" y="374"/>
                    </a:lnTo>
                    <a:lnTo>
                      <a:pt x="4" y="211"/>
                    </a:lnTo>
                    <a:close/>
                  </a:path>
                </a:pathLst>
              </a:custGeom>
              <a:solidFill>
                <a:srgbClr val="FF9DE9">
                  <a:alpha val="50195"/>
                </a:srgbClr>
              </a:solidFill>
              <a:ln w="6350">
                <a:solidFill>
                  <a:srgbClr val="800000"/>
                </a:solidFill>
                <a:round/>
                <a:headEnd/>
                <a:tailEnd/>
              </a:ln>
            </p:spPr>
            <p:txBody>
              <a:bodyPr/>
              <a:lstStyle/>
              <a:p>
                <a:endParaRPr lang="en-US"/>
              </a:p>
            </p:txBody>
          </p:sp>
          <p:sp>
            <p:nvSpPr>
              <p:cNvPr id="10395" name="Freeform 37"/>
              <p:cNvSpPr>
                <a:spLocks noChangeAspect="1"/>
              </p:cNvSpPr>
              <p:nvPr/>
            </p:nvSpPr>
            <p:spPr bwMode="auto">
              <a:xfrm>
                <a:off x="2944" y="1331"/>
                <a:ext cx="64" cy="575"/>
              </a:xfrm>
              <a:custGeom>
                <a:avLst/>
                <a:gdLst>
                  <a:gd name="T0" fmla="*/ 0 w 242"/>
                  <a:gd name="T1" fmla="*/ 0 h 2188"/>
                  <a:gd name="T2" fmla="*/ 0 w 242"/>
                  <a:gd name="T3" fmla="*/ 1 h 2188"/>
                  <a:gd name="T4" fmla="*/ 0 w 242"/>
                  <a:gd name="T5" fmla="*/ 1 h 2188"/>
                  <a:gd name="T6" fmla="*/ 0 w 242"/>
                  <a:gd name="T7" fmla="*/ 0 h 2188"/>
                  <a:gd name="T8" fmla="*/ 0 w 242"/>
                  <a:gd name="T9" fmla="*/ 0 h 2188"/>
                  <a:gd name="T10" fmla="*/ 0 60000 65536"/>
                  <a:gd name="T11" fmla="*/ 0 60000 65536"/>
                  <a:gd name="T12" fmla="*/ 0 60000 65536"/>
                  <a:gd name="T13" fmla="*/ 0 60000 65536"/>
                  <a:gd name="T14" fmla="*/ 0 60000 65536"/>
                  <a:gd name="T15" fmla="*/ 0 w 242"/>
                  <a:gd name="T16" fmla="*/ 0 h 2188"/>
                  <a:gd name="T17" fmla="*/ 242 w 242"/>
                  <a:gd name="T18" fmla="*/ 2188 h 2188"/>
                </a:gdLst>
                <a:ahLst/>
                <a:cxnLst>
                  <a:cxn ang="T10">
                    <a:pos x="T0" y="T1"/>
                  </a:cxn>
                  <a:cxn ang="T11">
                    <a:pos x="T2" y="T3"/>
                  </a:cxn>
                  <a:cxn ang="T12">
                    <a:pos x="T4" y="T5"/>
                  </a:cxn>
                  <a:cxn ang="T13">
                    <a:pos x="T6" y="T7"/>
                  </a:cxn>
                  <a:cxn ang="T14">
                    <a:pos x="T8" y="T9"/>
                  </a:cxn>
                </a:cxnLst>
                <a:rect l="T15" t="T16" r="T17" b="T18"/>
                <a:pathLst>
                  <a:path w="242" h="2188">
                    <a:moveTo>
                      <a:pt x="0" y="0"/>
                    </a:moveTo>
                    <a:lnTo>
                      <a:pt x="4" y="2036"/>
                    </a:lnTo>
                    <a:lnTo>
                      <a:pt x="242" y="2188"/>
                    </a:lnTo>
                    <a:lnTo>
                      <a:pt x="242" y="136"/>
                    </a:lnTo>
                    <a:lnTo>
                      <a:pt x="0" y="0"/>
                    </a:lnTo>
                    <a:close/>
                  </a:path>
                </a:pathLst>
              </a:custGeom>
              <a:solidFill>
                <a:srgbClr val="FF9900">
                  <a:alpha val="50195"/>
                </a:srgbClr>
              </a:solidFill>
              <a:ln w="6350">
                <a:solidFill>
                  <a:srgbClr val="800000"/>
                </a:solidFill>
                <a:round/>
                <a:headEnd/>
                <a:tailEnd/>
              </a:ln>
            </p:spPr>
            <p:txBody>
              <a:bodyPr/>
              <a:lstStyle/>
              <a:p>
                <a:endParaRPr lang="en-US"/>
              </a:p>
            </p:txBody>
          </p:sp>
          <p:sp>
            <p:nvSpPr>
              <p:cNvPr id="10396" name="Freeform 38"/>
              <p:cNvSpPr>
                <a:spLocks noChangeAspect="1"/>
              </p:cNvSpPr>
              <p:nvPr/>
            </p:nvSpPr>
            <p:spPr bwMode="auto">
              <a:xfrm>
                <a:off x="1974" y="1321"/>
                <a:ext cx="37" cy="166"/>
              </a:xfrm>
              <a:custGeom>
                <a:avLst/>
                <a:gdLst>
                  <a:gd name="T0" fmla="*/ 0 w 142"/>
                  <a:gd name="T1" fmla="*/ 0 h 632"/>
                  <a:gd name="T2" fmla="*/ 0 w 142"/>
                  <a:gd name="T3" fmla="*/ 0 h 632"/>
                  <a:gd name="T4" fmla="*/ 0 w 142"/>
                  <a:gd name="T5" fmla="*/ 0 h 632"/>
                  <a:gd name="T6" fmla="*/ 0 w 142"/>
                  <a:gd name="T7" fmla="*/ 0 h 632"/>
                  <a:gd name="T8" fmla="*/ 0 w 142"/>
                  <a:gd name="T9" fmla="*/ 0 h 632"/>
                  <a:gd name="T10" fmla="*/ 0 60000 65536"/>
                  <a:gd name="T11" fmla="*/ 0 60000 65536"/>
                  <a:gd name="T12" fmla="*/ 0 60000 65536"/>
                  <a:gd name="T13" fmla="*/ 0 60000 65536"/>
                  <a:gd name="T14" fmla="*/ 0 60000 65536"/>
                  <a:gd name="T15" fmla="*/ 0 w 142"/>
                  <a:gd name="T16" fmla="*/ 0 h 632"/>
                  <a:gd name="T17" fmla="*/ 142 w 142"/>
                  <a:gd name="T18" fmla="*/ 632 h 632"/>
                </a:gdLst>
                <a:ahLst/>
                <a:cxnLst>
                  <a:cxn ang="T10">
                    <a:pos x="T0" y="T1"/>
                  </a:cxn>
                  <a:cxn ang="T11">
                    <a:pos x="T2" y="T3"/>
                  </a:cxn>
                  <a:cxn ang="T12">
                    <a:pos x="T4" y="T5"/>
                  </a:cxn>
                  <a:cxn ang="T13">
                    <a:pos x="T6" y="T7"/>
                  </a:cxn>
                  <a:cxn ang="T14">
                    <a:pos x="T8" y="T9"/>
                  </a:cxn>
                </a:cxnLst>
                <a:rect l="T15" t="T16" r="T17" b="T18"/>
                <a:pathLst>
                  <a:path w="142" h="632">
                    <a:moveTo>
                      <a:pt x="0" y="0"/>
                    </a:moveTo>
                    <a:lnTo>
                      <a:pt x="142" y="97"/>
                    </a:lnTo>
                    <a:lnTo>
                      <a:pt x="137" y="632"/>
                    </a:lnTo>
                    <a:lnTo>
                      <a:pt x="0" y="560"/>
                    </a:lnTo>
                    <a:lnTo>
                      <a:pt x="0" y="0"/>
                    </a:lnTo>
                    <a:close/>
                  </a:path>
                </a:pathLst>
              </a:custGeom>
              <a:solidFill>
                <a:srgbClr val="A6DF9D">
                  <a:alpha val="50195"/>
                </a:srgbClr>
              </a:solidFill>
              <a:ln w="6350">
                <a:solidFill>
                  <a:srgbClr val="800000"/>
                </a:solidFill>
                <a:round/>
                <a:headEnd/>
                <a:tailEnd/>
              </a:ln>
            </p:spPr>
            <p:txBody>
              <a:bodyPr/>
              <a:lstStyle/>
              <a:p>
                <a:endParaRPr lang="en-US"/>
              </a:p>
            </p:txBody>
          </p:sp>
          <p:sp>
            <p:nvSpPr>
              <p:cNvPr id="10397" name="Freeform 39"/>
              <p:cNvSpPr>
                <a:spLocks noChangeAspect="1"/>
              </p:cNvSpPr>
              <p:nvPr/>
            </p:nvSpPr>
            <p:spPr bwMode="auto">
              <a:xfrm>
                <a:off x="2381" y="1609"/>
                <a:ext cx="516" cy="441"/>
              </a:xfrm>
              <a:custGeom>
                <a:avLst/>
                <a:gdLst>
                  <a:gd name="T0" fmla="*/ 1 w 1962"/>
                  <a:gd name="T1" fmla="*/ 0 h 1679"/>
                  <a:gd name="T2" fmla="*/ 1 w 1962"/>
                  <a:gd name="T3" fmla="*/ 1 h 1679"/>
                  <a:gd name="T4" fmla="*/ 0 w 1962"/>
                  <a:gd name="T5" fmla="*/ 0 h 1679"/>
                  <a:gd name="T6" fmla="*/ 0 w 1962"/>
                  <a:gd name="T7" fmla="*/ 0 h 1679"/>
                  <a:gd name="T8" fmla="*/ 1 w 1962"/>
                  <a:gd name="T9" fmla="*/ 0 h 1679"/>
                  <a:gd name="T10" fmla="*/ 0 60000 65536"/>
                  <a:gd name="T11" fmla="*/ 0 60000 65536"/>
                  <a:gd name="T12" fmla="*/ 0 60000 65536"/>
                  <a:gd name="T13" fmla="*/ 0 60000 65536"/>
                  <a:gd name="T14" fmla="*/ 0 60000 65536"/>
                  <a:gd name="T15" fmla="*/ 0 w 1962"/>
                  <a:gd name="T16" fmla="*/ 0 h 1679"/>
                  <a:gd name="T17" fmla="*/ 1962 w 1962"/>
                  <a:gd name="T18" fmla="*/ 1679 h 1679"/>
                </a:gdLst>
                <a:ahLst/>
                <a:cxnLst>
                  <a:cxn ang="T10">
                    <a:pos x="T0" y="T1"/>
                  </a:cxn>
                  <a:cxn ang="T11">
                    <a:pos x="T2" y="T3"/>
                  </a:cxn>
                  <a:cxn ang="T12">
                    <a:pos x="T4" y="T5"/>
                  </a:cxn>
                  <a:cxn ang="T13">
                    <a:pos x="T6" y="T7"/>
                  </a:cxn>
                  <a:cxn ang="T14">
                    <a:pos x="T8" y="T9"/>
                  </a:cxn>
                </a:cxnLst>
                <a:rect l="T15" t="T16" r="T17" b="T18"/>
                <a:pathLst>
                  <a:path w="1962" h="1679">
                    <a:moveTo>
                      <a:pt x="1962" y="1128"/>
                    </a:moveTo>
                    <a:lnTo>
                      <a:pt x="1962" y="1679"/>
                    </a:lnTo>
                    <a:lnTo>
                      <a:pt x="9" y="563"/>
                    </a:lnTo>
                    <a:lnTo>
                      <a:pt x="0" y="0"/>
                    </a:lnTo>
                    <a:lnTo>
                      <a:pt x="1962" y="1128"/>
                    </a:lnTo>
                    <a:close/>
                  </a:path>
                </a:pathLst>
              </a:custGeom>
              <a:solidFill>
                <a:srgbClr val="FFFF00">
                  <a:alpha val="50195"/>
                </a:srgbClr>
              </a:solidFill>
              <a:ln w="6350">
                <a:solidFill>
                  <a:srgbClr val="800000"/>
                </a:solidFill>
                <a:round/>
                <a:headEnd/>
                <a:tailEnd/>
              </a:ln>
            </p:spPr>
            <p:txBody>
              <a:bodyPr/>
              <a:lstStyle/>
              <a:p>
                <a:endParaRPr lang="en-US"/>
              </a:p>
            </p:txBody>
          </p:sp>
          <p:sp>
            <p:nvSpPr>
              <p:cNvPr id="10398" name="Freeform 40"/>
              <p:cNvSpPr>
                <a:spLocks noChangeAspect="1"/>
              </p:cNvSpPr>
              <p:nvPr/>
            </p:nvSpPr>
            <p:spPr bwMode="auto">
              <a:xfrm>
                <a:off x="2482" y="1356"/>
                <a:ext cx="73" cy="290"/>
              </a:xfrm>
              <a:custGeom>
                <a:avLst/>
                <a:gdLst>
                  <a:gd name="T0" fmla="*/ 0 w 278"/>
                  <a:gd name="T1" fmla="*/ 0 h 1106"/>
                  <a:gd name="T2" fmla="*/ 0 w 278"/>
                  <a:gd name="T3" fmla="*/ 0 h 1106"/>
                  <a:gd name="T4" fmla="*/ 0 w 278"/>
                  <a:gd name="T5" fmla="*/ 0 h 1106"/>
                  <a:gd name="T6" fmla="*/ 0 w 278"/>
                  <a:gd name="T7" fmla="*/ 0 h 1106"/>
                  <a:gd name="T8" fmla="*/ 0 w 278"/>
                  <a:gd name="T9" fmla="*/ 0 h 1106"/>
                  <a:gd name="T10" fmla="*/ 0 w 278"/>
                  <a:gd name="T11" fmla="*/ 0 h 1106"/>
                  <a:gd name="T12" fmla="*/ 0 w 278"/>
                  <a:gd name="T13" fmla="*/ 0 h 1106"/>
                  <a:gd name="T14" fmla="*/ 0 w 278"/>
                  <a:gd name="T15" fmla="*/ 0 h 1106"/>
                  <a:gd name="T16" fmla="*/ 0 w 278"/>
                  <a:gd name="T17" fmla="*/ 0 h 110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78"/>
                  <a:gd name="T28" fmla="*/ 0 h 1106"/>
                  <a:gd name="T29" fmla="*/ 278 w 278"/>
                  <a:gd name="T30" fmla="*/ 1106 h 110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78" h="1106">
                    <a:moveTo>
                      <a:pt x="278" y="1106"/>
                    </a:moveTo>
                    <a:lnTo>
                      <a:pt x="0" y="944"/>
                    </a:lnTo>
                    <a:lnTo>
                      <a:pt x="0" y="0"/>
                    </a:lnTo>
                    <a:lnTo>
                      <a:pt x="77" y="47"/>
                    </a:lnTo>
                    <a:lnTo>
                      <a:pt x="97" y="210"/>
                    </a:lnTo>
                    <a:lnTo>
                      <a:pt x="185" y="255"/>
                    </a:lnTo>
                    <a:lnTo>
                      <a:pt x="189" y="113"/>
                    </a:lnTo>
                    <a:lnTo>
                      <a:pt x="278" y="162"/>
                    </a:lnTo>
                    <a:lnTo>
                      <a:pt x="278" y="1106"/>
                    </a:lnTo>
                    <a:close/>
                  </a:path>
                </a:pathLst>
              </a:custGeom>
              <a:solidFill>
                <a:srgbClr val="808000">
                  <a:alpha val="50195"/>
                </a:srgbClr>
              </a:solidFill>
              <a:ln w="6350">
                <a:solidFill>
                  <a:srgbClr val="000000"/>
                </a:solidFill>
                <a:round/>
                <a:headEnd/>
                <a:tailEnd/>
              </a:ln>
            </p:spPr>
            <p:txBody>
              <a:bodyPr/>
              <a:lstStyle/>
              <a:p>
                <a:endParaRPr lang="en-US"/>
              </a:p>
            </p:txBody>
          </p:sp>
          <p:sp>
            <p:nvSpPr>
              <p:cNvPr id="10399" name="Line 41"/>
              <p:cNvSpPr>
                <a:spLocks noChangeAspect="1" noChangeShapeType="1"/>
              </p:cNvSpPr>
              <p:nvPr/>
            </p:nvSpPr>
            <p:spPr bwMode="auto">
              <a:xfrm>
                <a:off x="2522" y="1063"/>
                <a:ext cx="0" cy="350"/>
              </a:xfrm>
              <a:prstGeom prst="line">
                <a:avLst/>
              </a:prstGeom>
              <a:noFill/>
              <a:ln w="19050">
                <a:solidFill>
                  <a:srgbClr val="339966"/>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00" name="Freeform 42"/>
              <p:cNvSpPr>
                <a:spLocks noChangeAspect="1"/>
              </p:cNvSpPr>
              <p:nvPr/>
            </p:nvSpPr>
            <p:spPr bwMode="auto">
              <a:xfrm>
                <a:off x="2490" y="1004"/>
                <a:ext cx="528" cy="367"/>
              </a:xfrm>
              <a:custGeom>
                <a:avLst/>
                <a:gdLst>
                  <a:gd name="T0" fmla="*/ 0 w 528"/>
                  <a:gd name="T1" fmla="*/ 0 h 367"/>
                  <a:gd name="T2" fmla="*/ 0 w 528"/>
                  <a:gd name="T3" fmla="*/ 74 h 367"/>
                  <a:gd name="T4" fmla="*/ 18 w 528"/>
                  <a:gd name="T5" fmla="*/ 88 h 367"/>
                  <a:gd name="T6" fmla="*/ 22 w 528"/>
                  <a:gd name="T7" fmla="*/ 56 h 367"/>
                  <a:gd name="T8" fmla="*/ 50 w 528"/>
                  <a:gd name="T9" fmla="*/ 72 h 367"/>
                  <a:gd name="T10" fmla="*/ 46 w 528"/>
                  <a:gd name="T11" fmla="*/ 104 h 367"/>
                  <a:gd name="T12" fmla="*/ 470 w 528"/>
                  <a:gd name="T13" fmla="*/ 336 h 367"/>
                  <a:gd name="T14" fmla="*/ 466 w 528"/>
                  <a:gd name="T15" fmla="*/ 332 h 367"/>
                  <a:gd name="T16" fmla="*/ 486 w 528"/>
                  <a:gd name="T17" fmla="*/ 340 h 367"/>
                  <a:gd name="T18" fmla="*/ 500 w 528"/>
                  <a:gd name="T19" fmla="*/ 352 h 367"/>
                  <a:gd name="T20" fmla="*/ 528 w 528"/>
                  <a:gd name="T21" fmla="*/ 367 h 367"/>
                  <a:gd name="T22" fmla="*/ 528 w 528"/>
                  <a:gd name="T23" fmla="*/ 295 h 367"/>
                  <a:gd name="T24" fmla="*/ 0 w 528"/>
                  <a:gd name="T25" fmla="*/ 0 h 36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528"/>
                  <a:gd name="T40" fmla="*/ 0 h 367"/>
                  <a:gd name="T41" fmla="*/ 528 w 528"/>
                  <a:gd name="T42" fmla="*/ 367 h 367"/>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528" h="367">
                    <a:moveTo>
                      <a:pt x="0" y="0"/>
                    </a:moveTo>
                    <a:lnTo>
                      <a:pt x="0" y="74"/>
                    </a:lnTo>
                    <a:lnTo>
                      <a:pt x="18" y="88"/>
                    </a:lnTo>
                    <a:lnTo>
                      <a:pt x="22" y="56"/>
                    </a:lnTo>
                    <a:lnTo>
                      <a:pt x="50" y="72"/>
                    </a:lnTo>
                    <a:lnTo>
                      <a:pt x="46" y="104"/>
                    </a:lnTo>
                    <a:lnTo>
                      <a:pt x="470" y="336"/>
                    </a:lnTo>
                    <a:lnTo>
                      <a:pt x="466" y="332"/>
                    </a:lnTo>
                    <a:lnTo>
                      <a:pt x="486" y="340"/>
                    </a:lnTo>
                    <a:lnTo>
                      <a:pt x="500" y="352"/>
                    </a:lnTo>
                    <a:lnTo>
                      <a:pt x="528" y="367"/>
                    </a:lnTo>
                    <a:lnTo>
                      <a:pt x="528" y="295"/>
                    </a:lnTo>
                    <a:lnTo>
                      <a:pt x="0" y="0"/>
                    </a:lnTo>
                    <a:close/>
                  </a:path>
                </a:pathLst>
              </a:custGeom>
              <a:solidFill>
                <a:srgbClr val="FF9900">
                  <a:alpha val="50195"/>
                </a:srgbClr>
              </a:solidFill>
              <a:ln w="6350">
                <a:solidFill>
                  <a:srgbClr val="800000"/>
                </a:solidFill>
                <a:round/>
                <a:headEnd/>
                <a:tailEnd/>
              </a:ln>
            </p:spPr>
            <p:txBody>
              <a:bodyPr/>
              <a:lstStyle/>
              <a:p>
                <a:endParaRPr lang="en-US"/>
              </a:p>
            </p:txBody>
          </p:sp>
          <p:sp>
            <p:nvSpPr>
              <p:cNvPr id="10401" name="Freeform 43"/>
              <p:cNvSpPr>
                <a:spLocks noChangeAspect="1"/>
              </p:cNvSpPr>
              <p:nvPr/>
            </p:nvSpPr>
            <p:spPr bwMode="auto">
              <a:xfrm>
                <a:off x="1941" y="1450"/>
                <a:ext cx="302" cy="398"/>
              </a:xfrm>
              <a:custGeom>
                <a:avLst/>
                <a:gdLst>
                  <a:gd name="T0" fmla="*/ 0 w 1148"/>
                  <a:gd name="T1" fmla="*/ 0 h 1516"/>
                  <a:gd name="T2" fmla="*/ 0 w 1148"/>
                  <a:gd name="T3" fmla="*/ 0 h 1516"/>
                  <a:gd name="T4" fmla="*/ 0 w 1148"/>
                  <a:gd name="T5" fmla="*/ 0 h 1516"/>
                  <a:gd name="T6" fmla="*/ 0 w 1148"/>
                  <a:gd name="T7" fmla="*/ 0 h 1516"/>
                  <a:gd name="T8" fmla="*/ 0 w 1148"/>
                  <a:gd name="T9" fmla="*/ 0 h 1516"/>
                  <a:gd name="T10" fmla="*/ 0 w 1148"/>
                  <a:gd name="T11" fmla="*/ 0 h 1516"/>
                  <a:gd name="T12" fmla="*/ 1 w 1148"/>
                  <a:gd name="T13" fmla="*/ 0 h 1516"/>
                  <a:gd name="T14" fmla="*/ 1 w 1148"/>
                  <a:gd name="T15" fmla="*/ 1 h 1516"/>
                  <a:gd name="T16" fmla="*/ 0 w 1148"/>
                  <a:gd name="T17" fmla="*/ 1 h 1516"/>
                  <a:gd name="T18" fmla="*/ 0 w 1148"/>
                  <a:gd name="T19" fmla="*/ 1 h 1516"/>
                  <a:gd name="T20" fmla="*/ 0 w 1148"/>
                  <a:gd name="T21" fmla="*/ 1 h 1516"/>
                  <a:gd name="T22" fmla="*/ 0 w 1148"/>
                  <a:gd name="T23" fmla="*/ 1 h 1516"/>
                  <a:gd name="T24" fmla="*/ 0 w 1148"/>
                  <a:gd name="T25" fmla="*/ 1 h 1516"/>
                  <a:gd name="T26" fmla="*/ 0 w 1148"/>
                  <a:gd name="T27" fmla="*/ 1 h 1516"/>
                  <a:gd name="T28" fmla="*/ 0 w 1148"/>
                  <a:gd name="T29" fmla="*/ 1 h 1516"/>
                  <a:gd name="T30" fmla="*/ 0 w 1148"/>
                  <a:gd name="T31" fmla="*/ 0 h 1516"/>
                  <a:gd name="T32" fmla="*/ 0 w 1148"/>
                  <a:gd name="T33" fmla="*/ 0 h 1516"/>
                  <a:gd name="T34" fmla="*/ 0 w 1148"/>
                  <a:gd name="T35" fmla="*/ 0 h 1516"/>
                  <a:gd name="T36" fmla="*/ 0 w 1148"/>
                  <a:gd name="T37" fmla="*/ 0 h 1516"/>
                  <a:gd name="T38" fmla="*/ 0 w 1148"/>
                  <a:gd name="T39" fmla="*/ 0 h 1516"/>
                  <a:gd name="T40" fmla="*/ 0 w 1148"/>
                  <a:gd name="T41" fmla="*/ 0 h 1516"/>
                  <a:gd name="T42" fmla="*/ 0 w 1148"/>
                  <a:gd name="T43" fmla="*/ 0 h 151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148"/>
                  <a:gd name="T67" fmla="*/ 0 h 1516"/>
                  <a:gd name="T68" fmla="*/ 1148 w 1148"/>
                  <a:gd name="T69" fmla="*/ 1516 h 151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148" h="1516">
                    <a:moveTo>
                      <a:pt x="176" y="61"/>
                    </a:moveTo>
                    <a:lnTo>
                      <a:pt x="352" y="0"/>
                    </a:lnTo>
                    <a:lnTo>
                      <a:pt x="560" y="65"/>
                    </a:lnTo>
                    <a:lnTo>
                      <a:pt x="744" y="193"/>
                    </a:lnTo>
                    <a:lnTo>
                      <a:pt x="899" y="361"/>
                    </a:lnTo>
                    <a:lnTo>
                      <a:pt x="1051" y="638"/>
                    </a:lnTo>
                    <a:lnTo>
                      <a:pt x="1148" y="933"/>
                    </a:lnTo>
                    <a:lnTo>
                      <a:pt x="1148" y="1145"/>
                    </a:lnTo>
                    <a:lnTo>
                      <a:pt x="1092" y="1380"/>
                    </a:lnTo>
                    <a:lnTo>
                      <a:pt x="978" y="1489"/>
                    </a:lnTo>
                    <a:lnTo>
                      <a:pt x="841" y="1516"/>
                    </a:lnTo>
                    <a:lnTo>
                      <a:pt x="705" y="1489"/>
                    </a:lnTo>
                    <a:lnTo>
                      <a:pt x="560" y="1449"/>
                    </a:lnTo>
                    <a:lnTo>
                      <a:pt x="461" y="1380"/>
                    </a:lnTo>
                    <a:lnTo>
                      <a:pt x="293" y="1229"/>
                    </a:lnTo>
                    <a:lnTo>
                      <a:pt x="172" y="1057"/>
                    </a:lnTo>
                    <a:lnTo>
                      <a:pt x="68" y="865"/>
                    </a:lnTo>
                    <a:lnTo>
                      <a:pt x="4" y="621"/>
                    </a:lnTo>
                    <a:lnTo>
                      <a:pt x="0" y="381"/>
                    </a:lnTo>
                    <a:lnTo>
                      <a:pt x="52" y="205"/>
                    </a:lnTo>
                    <a:lnTo>
                      <a:pt x="136" y="109"/>
                    </a:lnTo>
                    <a:lnTo>
                      <a:pt x="176" y="6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round/>
                    <a:headEnd/>
                    <a:tailEnd/>
                  </a14:hiddenLine>
                </a:ext>
              </a:extLst>
            </p:spPr>
            <p:txBody>
              <a:bodyPr/>
              <a:lstStyle/>
              <a:p>
                <a:endParaRPr lang="en-US"/>
              </a:p>
            </p:txBody>
          </p:sp>
          <p:grpSp>
            <p:nvGrpSpPr>
              <p:cNvPr id="10402" name="Group 44"/>
              <p:cNvGrpSpPr>
                <a:grpSpLocks noChangeAspect="1"/>
              </p:cNvGrpSpPr>
              <p:nvPr/>
            </p:nvGrpSpPr>
            <p:grpSpPr bwMode="auto">
              <a:xfrm>
                <a:off x="2090" y="1056"/>
                <a:ext cx="387" cy="540"/>
                <a:chOff x="7400" y="2737"/>
                <a:chExt cx="387" cy="540"/>
              </a:xfrm>
            </p:grpSpPr>
            <p:sp>
              <p:nvSpPr>
                <p:cNvPr id="10415" name="Freeform 45"/>
                <p:cNvSpPr>
                  <a:spLocks noChangeAspect="1"/>
                </p:cNvSpPr>
                <p:nvPr/>
              </p:nvSpPr>
              <p:spPr bwMode="auto">
                <a:xfrm>
                  <a:off x="7400" y="2892"/>
                  <a:ext cx="387" cy="385"/>
                </a:xfrm>
                <a:custGeom>
                  <a:avLst/>
                  <a:gdLst>
                    <a:gd name="T0" fmla="*/ 1 w 1468"/>
                    <a:gd name="T1" fmla="*/ 1 h 1465"/>
                    <a:gd name="T2" fmla="*/ 0 w 1468"/>
                    <a:gd name="T3" fmla="*/ 0 h 1465"/>
                    <a:gd name="T4" fmla="*/ 0 w 1468"/>
                    <a:gd name="T5" fmla="*/ 0 h 1465"/>
                    <a:gd name="T6" fmla="*/ 1 w 1468"/>
                    <a:gd name="T7" fmla="*/ 0 h 1465"/>
                    <a:gd name="T8" fmla="*/ 1 w 1468"/>
                    <a:gd name="T9" fmla="*/ 1 h 1465"/>
                    <a:gd name="T10" fmla="*/ 0 60000 65536"/>
                    <a:gd name="T11" fmla="*/ 0 60000 65536"/>
                    <a:gd name="T12" fmla="*/ 0 60000 65536"/>
                    <a:gd name="T13" fmla="*/ 0 60000 65536"/>
                    <a:gd name="T14" fmla="*/ 0 60000 65536"/>
                    <a:gd name="T15" fmla="*/ 0 w 1468"/>
                    <a:gd name="T16" fmla="*/ 0 h 1465"/>
                    <a:gd name="T17" fmla="*/ 1468 w 1468"/>
                    <a:gd name="T18" fmla="*/ 1465 h 1465"/>
                  </a:gdLst>
                  <a:ahLst/>
                  <a:cxnLst>
                    <a:cxn ang="T10">
                      <a:pos x="T0" y="T1"/>
                    </a:cxn>
                    <a:cxn ang="T11">
                      <a:pos x="T2" y="T3"/>
                    </a:cxn>
                    <a:cxn ang="T12">
                      <a:pos x="T4" y="T5"/>
                    </a:cxn>
                    <a:cxn ang="T13">
                      <a:pos x="T6" y="T7"/>
                    </a:cxn>
                    <a:cxn ang="T14">
                      <a:pos x="T8" y="T9"/>
                    </a:cxn>
                  </a:cxnLst>
                  <a:rect l="T15" t="T16" r="T17" b="T18"/>
                  <a:pathLst>
                    <a:path w="1468" h="1465">
                      <a:moveTo>
                        <a:pt x="1468" y="1465"/>
                      </a:moveTo>
                      <a:lnTo>
                        <a:pt x="4" y="627"/>
                      </a:lnTo>
                      <a:lnTo>
                        <a:pt x="0" y="0"/>
                      </a:lnTo>
                      <a:lnTo>
                        <a:pt x="1468" y="845"/>
                      </a:lnTo>
                      <a:lnTo>
                        <a:pt x="1468" y="1465"/>
                      </a:lnTo>
                      <a:close/>
                    </a:path>
                  </a:pathLst>
                </a:custGeom>
                <a:solidFill>
                  <a:srgbClr val="FFF16B">
                    <a:alpha val="50195"/>
                  </a:srgbClr>
                </a:solidFill>
                <a:ln w="6350">
                  <a:solidFill>
                    <a:srgbClr val="800000"/>
                  </a:solidFill>
                  <a:round/>
                  <a:headEnd/>
                  <a:tailEnd/>
                </a:ln>
              </p:spPr>
              <p:txBody>
                <a:bodyPr/>
                <a:lstStyle/>
                <a:p>
                  <a:endParaRPr lang="en-US"/>
                </a:p>
              </p:txBody>
            </p:sp>
            <p:sp>
              <p:nvSpPr>
                <p:cNvPr id="10416" name="Freeform 46"/>
                <p:cNvSpPr>
                  <a:spLocks noChangeAspect="1"/>
                </p:cNvSpPr>
                <p:nvPr/>
              </p:nvSpPr>
              <p:spPr bwMode="auto">
                <a:xfrm>
                  <a:off x="7401" y="2737"/>
                  <a:ext cx="383" cy="365"/>
                </a:xfrm>
                <a:custGeom>
                  <a:avLst/>
                  <a:gdLst>
                    <a:gd name="T0" fmla="*/ 6 w 872"/>
                    <a:gd name="T1" fmla="*/ 6 h 833"/>
                    <a:gd name="T2" fmla="*/ 0 w 872"/>
                    <a:gd name="T3" fmla="*/ 2 h 833"/>
                    <a:gd name="T4" fmla="*/ 0 w 872"/>
                    <a:gd name="T5" fmla="*/ 0 h 833"/>
                    <a:gd name="T6" fmla="*/ 6 w 872"/>
                    <a:gd name="T7" fmla="*/ 4 h 833"/>
                    <a:gd name="T8" fmla="*/ 6 w 872"/>
                    <a:gd name="T9" fmla="*/ 6 h 833"/>
                    <a:gd name="T10" fmla="*/ 0 60000 65536"/>
                    <a:gd name="T11" fmla="*/ 0 60000 65536"/>
                    <a:gd name="T12" fmla="*/ 0 60000 65536"/>
                    <a:gd name="T13" fmla="*/ 0 60000 65536"/>
                    <a:gd name="T14" fmla="*/ 0 60000 65536"/>
                    <a:gd name="T15" fmla="*/ 0 w 872"/>
                    <a:gd name="T16" fmla="*/ 0 h 833"/>
                    <a:gd name="T17" fmla="*/ 872 w 872"/>
                    <a:gd name="T18" fmla="*/ 833 h 833"/>
                  </a:gdLst>
                  <a:ahLst/>
                  <a:cxnLst>
                    <a:cxn ang="T10">
                      <a:pos x="T0" y="T1"/>
                    </a:cxn>
                    <a:cxn ang="T11">
                      <a:pos x="T2" y="T3"/>
                    </a:cxn>
                    <a:cxn ang="T12">
                      <a:pos x="T4" y="T5"/>
                    </a:cxn>
                    <a:cxn ang="T13">
                      <a:pos x="T6" y="T7"/>
                    </a:cxn>
                    <a:cxn ang="T14">
                      <a:pos x="T8" y="T9"/>
                    </a:cxn>
                  </a:cxnLst>
                  <a:rect l="T15" t="T16" r="T17" b="T18"/>
                  <a:pathLst>
                    <a:path w="872" h="833">
                      <a:moveTo>
                        <a:pt x="872" y="833"/>
                      </a:moveTo>
                      <a:lnTo>
                        <a:pt x="0" y="329"/>
                      </a:lnTo>
                      <a:lnTo>
                        <a:pt x="1" y="0"/>
                      </a:lnTo>
                      <a:lnTo>
                        <a:pt x="872" y="481"/>
                      </a:lnTo>
                      <a:lnTo>
                        <a:pt x="872" y="833"/>
                      </a:lnTo>
                      <a:close/>
                    </a:path>
                  </a:pathLst>
                </a:custGeom>
                <a:solidFill>
                  <a:srgbClr val="FFF16B">
                    <a:alpha val="50195"/>
                  </a:srgbClr>
                </a:solidFill>
                <a:ln w="6350">
                  <a:solidFill>
                    <a:srgbClr val="800000"/>
                  </a:solidFill>
                  <a:round/>
                  <a:headEnd/>
                  <a:tailEnd/>
                </a:ln>
              </p:spPr>
              <p:txBody>
                <a:bodyPr/>
                <a:lstStyle/>
                <a:p>
                  <a:endParaRPr lang="en-US"/>
                </a:p>
              </p:txBody>
            </p:sp>
          </p:grpSp>
          <p:grpSp>
            <p:nvGrpSpPr>
              <p:cNvPr id="10403" name="Group 47"/>
              <p:cNvGrpSpPr>
                <a:grpSpLocks noChangeAspect="1"/>
              </p:cNvGrpSpPr>
              <p:nvPr/>
            </p:nvGrpSpPr>
            <p:grpSpPr bwMode="auto">
              <a:xfrm>
                <a:off x="2011" y="1362"/>
                <a:ext cx="317" cy="436"/>
                <a:chOff x="5739" y="7895"/>
                <a:chExt cx="722" cy="993"/>
              </a:xfrm>
            </p:grpSpPr>
            <p:sp>
              <p:nvSpPr>
                <p:cNvPr id="10411" name="Arc 48"/>
                <p:cNvSpPr>
                  <a:spLocks noChangeAspect="1"/>
                </p:cNvSpPr>
                <p:nvPr/>
              </p:nvSpPr>
              <p:spPr bwMode="auto">
                <a:xfrm rot="-1668526">
                  <a:off x="6035" y="7895"/>
                  <a:ext cx="426" cy="968"/>
                </a:xfrm>
                <a:custGeom>
                  <a:avLst/>
                  <a:gdLst>
                    <a:gd name="T0" fmla="*/ 0 w 32554"/>
                    <a:gd name="T1" fmla="*/ 0 h 43200"/>
                    <a:gd name="T2" fmla="*/ 0 w 32554"/>
                    <a:gd name="T3" fmla="*/ 0 h 43200"/>
                    <a:gd name="T4" fmla="*/ 0 w 32554"/>
                    <a:gd name="T5" fmla="*/ 0 h 43200"/>
                    <a:gd name="T6" fmla="*/ 0 60000 65536"/>
                    <a:gd name="T7" fmla="*/ 0 60000 65536"/>
                    <a:gd name="T8" fmla="*/ 0 60000 65536"/>
                    <a:gd name="T9" fmla="*/ 0 w 32554"/>
                    <a:gd name="T10" fmla="*/ 0 h 43200"/>
                    <a:gd name="T11" fmla="*/ 32554 w 32554"/>
                    <a:gd name="T12" fmla="*/ 43200 h 43200"/>
                  </a:gdLst>
                  <a:ahLst/>
                  <a:cxnLst>
                    <a:cxn ang="T6">
                      <a:pos x="T0" y="T1"/>
                    </a:cxn>
                    <a:cxn ang="T7">
                      <a:pos x="T2" y="T3"/>
                    </a:cxn>
                    <a:cxn ang="T8">
                      <a:pos x="T4" y="T5"/>
                    </a:cxn>
                  </a:cxnLst>
                  <a:rect l="T9" t="T10" r="T11" b="T12"/>
                  <a:pathLst>
                    <a:path w="32554" h="43200" fill="none" extrusionOk="0">
                      <a:moveTo>
                        <a:pt x="-1" y="2983"/>
                      </a:moveTo>
                      <a:cubicBezTo>
                        <a:pt x="3319" y="1030"/>
                        <a:pt x="7101" y="-1"/>
                        <a:pt x="10954" y="0"/>
                      </a:cubicBezTo>
                      <a:cubicBezTo>
                        <a:pt x="22883" y="0"/>
                        <a:pt x="32554" y="9670"/>
                        <a:pt x="32554" y="21600"/>
                      </a:cubicBezTo>
                      <a:cubicBezTo>
                        <a:pt x="32554" y="33529"/>
                        <a:pt x="22883" y="43200"/>
                        <a:pt x="10954" y="43200"/>
                      </a:cubicBezTo>
                      <a:cubicBezTo>
                        <a:pt x="7298" y="43200"/>
                        <a:pt x="3703" y="42272"/>
                        <a:pt x="504" y="40504"/>
                      </a:cubicBezTo>
                    </a:path>
                    <a:path w="32554" h="43200" stroke="0" extrusionOk="0">
                      <a:moveTo>
                        <a:pt x="-1" y="2983"/>
                      </a:moveTo>
                      <a:cubicBezTo>
                        <a:pt x="3319" y="1030"/>
                        <a:pt x="7101" y="-1"/>
                        <a:pt x="10954" y="0"/>
                      </a:cubicBezTo>
                      <a:cubicBezTo>
                        <a:pt x="22883" y="0"/>
                        <a:pt x="32554" y="9670"/>
                        <a:pt x="32554" y="21600"/>
                      </a:cubicBezTo>
                      <a:cubicBezTo>
                        <a:pt x="32554" y="33529"/>
                        <a:pt x="22883" y="43200"/>
                        <a:pt x="10954" y="43200"/>
                      </a:cubicBezTo>
                      <a:cubicBezTo>
                        <a:pt x="7298" y="43200"/>
                        <a:pt x="3703" y="42272"/>
                        <a:pt x="504" y="40504"/>
                      </a:cubicBezTo>
                      <a:lnTo>
                        <a:pt x="10954" y="21600"/>
                      </a:lnTo>
                      <a:lnTo>
                        <a:pt x="-1" y="2983"/>
                      </a:lnTo>
                      <a:close/>
                    </a:path>
                  </a:pathLst>
                </a:custGeom>
                <a:solidFill>
                  <a:srgbClr val="FFCC00">
                    <a:alpha val="50195"/>
                  </a:srgbClr>
                </a:solidFill>
                <a:ln w="6350">
                  <a:solidFill>
                    <a:srgbClr val="000000"/>
                  </a:solidFill>
                  <a:round/>
                  <a:headEnd/>
                  <a:tailEnd/>
                </a:ln>
              </p:spPr>
              <p:txBody>
                <a:bodyPr/>
                <a:lstStyle/>
                <a:p>
                  <a:endParaRPr lang="en-US"/>
                </a:p>
              </p:txBody>
            </p:sp>
            <p:sp>
              <p:nvSpPr>
                <p:cNvPr id="10412" name="Arc 49"/>
                <p:cNvSpPr>
                  <a:spLocks noChangeAspect="1"/>
                </p:cNvSpPr>
                <p:nvPr/>
              </p:nvSpPr>
              <p:spPr bwMode="auto">
                <a:xfrm rot="-1668526">
                  <a:off x="5883" y="7952"/>
                  <a:ext cx="547" cy="936"/>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21599" y="0"/>
                      </a:moveTo>
                      <a:cubicBezTo>
                        <a:pt x="33529" y="0"/>
                        <a:pt x="43200" y="9670"/>
                        <a:pt x="43200" y="21600"/>
                      </a:cubicBezTo>
                      <a:cubicBezTo>
                        <a:pt x="43200" y="33529"/>
                        <a:pt x="33529" y="43200"/>
                        <a:pt x="21600" y="43200"/>
                      </a:cubicBezTo>
                      <a:cubicBezTo>
                        <a:pt x="9670" y="43200"/>
                        <a:pt x="0" y="33529"/>
                        <a:pt x="0" y="21600"/>
                      </a:cubicBezTo>
                      <a:cubicBezTo>
                        <a:pt x="-1" y="12546"/>
                        <a:pt x="5645" y="4453"/>
                        <a:pt x="14142" y="1328"/>
                      </a:cubicBezTo>
                    </a:path>
                    <a:path w="43200" h="43200" stroke="0" extrusionOk="0">
                      <a:moveTo>
                        <a:pt x="21599" y="0"/>
                      </a:moveTo>
                      <a:cubicBezTo>
                        <a:pt x="33529" y="0"/>
                        <a:pt x="43200" y="9670"/>
                        <a:pt x="43200" y="21600"/>
                      </a:cubicBezTo>
                      <a:cubicBezTo>
                        <a:pt x="43200" y="33529"/>
                        <a:pt x="33529" y="43200"/>
                        <a:pt x="21600" y="43200"/>
                      </a:cubicBezTo>
                      <a:cubicBezTo>
                        <a:pt x="9670" y="43200"/>
                        <a:pt x="0" y="33529"/>
                        <a:pt x="0" y="21600"/>
                      </a:cubicBezTo>
                      <a:cubicBezTo>
                        <a:pt x="-1" y="12546"/>
                        <a:pt x="5645" y="4453"/>
                        <a:pt x="14142" y="1328"/>
                      </a:cubicBezTo>
                      <a:lnTo>
                        <a:pt x="21600" y="21600"/>
                      </a:lnTo>
                      <a:lnTo>
                        <a:pt x="21599" y="0"/>
                      </a:lnTo>
                      <a:close/>
                    </a:path>
                  </a:pathLst>
                </a:custGeom>
                <a:solidFill>
                  <a:srgbClr val="FFCC00">
                    <a:alpha val="50195"/>
                  </a:srgbClr>
                </a:solidFill>
                <a:ln w="6350">
                  <a:solidFill>
                    <a:srgbClr val="000000"/>
                  </a:solidFill>
                  <a:round/>
                  <a:headEnd/>
                  <a:tailEnd/>
                </a:ln>
              </p:spPr>
              <p:txBody>
                <a:bodyPr/>
                <a:lstStyle/>
                <a:p>
                  <a:endParaRPr lang="en-US"/>
                </a:p>
              </p:txBody>
            </p:sp>
            <p:sp>
              <p:nvSpPr>
                <p:cNvPr id="10413" name="Arc 50"/>
                <p:cNvSpPr>
                  <a:spLocks noChangeAspect="1"/>
                </p:cNvSpPr>
                <p:nvPr/>
              </p:nvSpPr>
              <p:spPr bwMode="auto">
                <a:xfrm rot="-1668526">
                  <a:off x="6096" y="8324"/>
                  <a:ext cx="111" cy="187"/>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21599" y="0"/>
                      </a:moveTo>
                      <a:cubicBezTo>
                        <a:pt x="33529" y="0"/>
                        <a:pt x="43200" y="9670"/>
                        <a:pt x="43200" y="21600"/>
                      </a:cubicBezTo>
                      <a:cubicBezTo>
                        <a:pt x="43200" y="33529"/>
                        <a:pt x="33529" y="43200"/>
                        <a:pt x="21600" y="43200"/>
                      </a:cubicBezTo>
                      <a:cubicBezTo>
                        <a:pt x="9670" y="43200"/>
                        <a:pt x="0" y="33529"/>
                        <a:pt x="0" y="21600"/>
                      </a:cubicBezTo>
                      <a:cubicBezTo>
                        <a:pt x="-1" y="12158"/>
                        <a:pt x="6132" y="3811"/>
                        <a:pt x="15141" y="988"/>
                      </a:cubicBezTo>
                    </a:path>
                    <a:path w="43200" h="43200" stroke="0" extrusionOk="0">
                      <a:moveTo>
                        <a:pt x="21599" y="0"/>
                      </a:moveTo>
                      <a:cubicBezTo>
                        <a:pt x="33529" y="0"/>
                        <a:pt x="43200" y="9670"/>
                        <a:pt x="43200" y="21600"/>
                      </a:cubicBezTo>
                      <a:cubicBezTo>
                        <a:pt x="43200" y="33529"/>
                        <a:pt x="33529" y="43200"/>
                        <a:pt x="21600" y="43200"/>
                      </a:cubicBezTo>
                      <a:cubicBezTo>
                        <a:pt x="9670" y="43200"/>
                        <a:pt x="0" y="33529"/>
                        <a:pt x="0" y="21600"/>
                      </a:cubicBezTo>
                      <a:cubicBezTo>
                        <a:pt x="-1" y="12158"/>
                        <a:pt x="6132" y="3811"/>
                        <a:pt x="15141" y="988"/>
                      </a:cubicBezTo>
                      <a:lnTo>
                        <a:pt x="21600" y="21600"/>
                      </a:lnTo>
                      <a:lnTo>
                        <a:pt x="21599" y="0"/>
                      </a:lnTo>
                      <a:close/>
                    </a:path>
                  </a:pathLst>
                </a:custGeom>
                <a:solidFill>
                  <a:srgbClr val="808080">
                    <a:alpha val="50195"/>
                  </a:srgbClr>
                </a:solidFill>
                <a:ln w="6350">
                  <a:solidFill>
                    <a:srgbClr val="000000"/>
                  </a:solidFill>
                  <a:round/>
                  <a:headEnd/>
                  <a:tailEnd/>
                </a:ln>
              </p:spPr>
              <p:txBody>
                <a:bodyPr/>
                <a:lstStyle/>
                <a:p>
                  <a:endParaRPr lang="en-US"/>
                </a:p>
              </p:txBody>
            </p:sp>
            <p:sp>
              <p:nvSpPr>
                <p:cNvPr id="10414" name="Line 51"/>
                <p:cNvSpPr>
                  <a:spLocks noChangeAspect="1" noChangeShapeType="1"/>
                </p:cNvSpPr>
                <p:nvPr/>
              </p:nvSpPr>
              <p:spPr bwMode="auto">
                <a:xfrm>
                  <a:off x="5739" y="8182"/>
                  <a:ext cx="0" cy="10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404" name="Freeform 52"/>
              <p:cNvSpPr>
                <a:spLocks noChangeAspect="1"/>
              </p:cNvSpPr>
              <p:nvPr/>
            </p:nvSpPr>
            <p:spPr bwMode="auto">
              <a:xfrm>
                <a:off x="2040" y="1104"/>
                <a:ext cx="50" cy="166"/>
              </a:xfrm>
              <a:custGeom>
                <a:avLst/>
                <a:gdLst>
                  <a:gd name="T0" fmla="*/ 0 w 142"/>
                  <a:gd name="T1" fmla="*/ 0 h 632"/>
                  <a:gd name="T2" fmla="*/ 0 w 142"/>
                  <a:gd name="T3" fmla="*/ 0 h 632"/>
                  <a:gd name="T4" fmla="*/ 0 w 142"/>
                  <a:gd name="T5" fmla="*/ 0 h 632"/>
                  <a:gd name="T6" fmla="*/ 0 w 142"/>
                  <a:gd name="T7" fmla="*/ 0 h 632"/>
                  <a:gd name="T8" fmla="*/ 0 w 142"/>
                  <a:gd name="T9" fmla="*/ 0 h 632"/>
                  <a:gd name="T10" fmla="*/ 0 60000 65536"/>
                  <a:gd name="T11" fmla="*/ 0 60000 65536"/>
                  <a:gd name="T12" fmla="*/ 0 60000 65536"/>
                  <a:gd name="T13" fmla="*/ 0 60000 65536"/>
                  <a:gd name="T14" fmla="*/ 0 60000 65536"/>
                  <a:gd name="T15" fmla="*/ 0 w 142"/>
                  <a:gd name="T16" fmla="*/ 0 h 632"/>
                  <a:gd name="T17" fmla="*/ 142 w 142"/>
                  <a:gd name="T18" fmla="*/ 632 h 632"/>
                </a:gdLst>
                <a:ahLst/>
                <a:cxnLst>
                  <a:cxn ang="T10">
                    <a:pos x="T0" y="T1"/>
                  </a:cxn>
                  <a:cxn ang="T11">
                    <a:pos x="T2" y="T3"/>
                  </a:cxn>
                  <a:cxn ang="T12">
                    <a:pos x="T4" y="T5"/>
                  </a:cxn>
                  <a:cxn ang="T13">
                    <a:pos x="T6" y="T7"/>
                  </a:cxn>
                  <a:cxn ang="T14">
                    <a:pos x="T8" y="T9"/>
                  </a:cxn>
                </a:cxnLst>
                <a:rect l="T15" t="T16" r="T17" b="T18"/>
                <a:pathLst>
                  <a:path w="142" h="632">
                    <a:moveTo>
                      <a:pt x="0" y="0"/>
                    </a:moveTo>
                    <a:lnTo>
                      <a:pt x="142" y="97"/>
                    </a:lnTo>
                    <a:lnTo>
                      <a:pt x="137" y="632"/>
                    </a:lnTo>
                    <a:lnTo>
                      <a:pt x="0" y="560"/>
                    </a:lnTo>
                    <a:lnTo>
                      <a:pt x="0" y="0"/>
                    </a:lnTo>
                    <a:close/>
                  </a:path>
                </a:pathLst>
              </a:custGeom>
              <a:solidFill>
                <a:srgbClr val="FF0000">
                  <a:alpha val="50195"/>
                </a:srgbClr>
              </a:solidFill>
              <a:ln w="6350">
                <a:solidFill>
                  <a:srgbClr val="800000"/>
                </a:solidFill>
                <a:round/>
                <a:headEnd/>
                <a:tailEnd/>
              </a:ln>
            </p:spPr>
            <p:txBody>
              <a:bodyPr/>
              <a:lstStyle/>
              <a:p>
                <a:endParaRPr lang="en-US"/>
              </a:p>
            </p:txBody>
          </p:sp>
          <p:sp>
            <p:nvSpPr>
              <p:cNvPr id="10405" name="Arc 53"/>
              <p:cNvSpPr>
                <a:spLocks noChangeAspect="1"/>
              </p:cNvSpPr>
              <p:nvPr/>
            </p:nvSpPr>
            <p:spPr bwMode="auto">
              <a:xfrm rot="1855976" flipH="1" flipV="1">
                <a:off x="1991" y="1124"/>
                <a:ext cx="83" cy="87"/>
              </a:xfrm>
              <a:custGeom>
                <a:avLst/>
                <a:gdLst>
                  <a:gd name="T0" fmla="*/ 0 w 28112"/>
                  <a:gd name="T1" fmla="*/ 0 h 38539"/>
                  <a:gd name="T2" fmla="*/ 0 w 28112"/>
                  <a:gd name="T3" fmla="*/ 0 h 38539"/>
                  <a:gd name="T4" fmla="*/ 0 w 28112"/>
                  <a:gd name="T5" fmla="*/ 0 h 38539"/>
                  <a:gd name="T6" fmla="*/ 0 60000 65536"/>
                  <a:gd name="T7" fmla="*/ 0 60000 65536"/>
                  <a:gd name="T8" fmla="*/ 0 60000 65536"/>
                  <a:gd name="T9" fmla="*/ 0 w 28112"/>
                  <a:gd name="T10" fmla="*/ 0 h 38539"/>
                  <a:gd name="T11" fmla="*/ 28112 w 28112"/>
                  <a:gd name="T12" fmla="*/ 38539 h 38539"/>
                </a:gdLst>
                <a:ahLst/>
                <a:cxnLst>
                  <a:cxn ang="T6">
                    <a:pos x="T0" y="T1"/>
                  </a:cxn>
                  <a:cxn ang="T7">
                    <a:pos x="T2" y="T3"/>
                  </a:cxn>
                  <a:cxn ang="T8">
                    <a:pos x="T4" y="T5"/>
                  </a:cxn>
                </a:cxnLst>
                <a:rect l="T9" t="T10" r="T11" b="T12"/>
                <a:pathLst>
                  <a:path w="28112" h="38539" fill="none" extrusionOk="0">
                    <a:moveTo>
                      <a:pt x="-1" y="1005"/>
                    </a:moveTo>
                    <a:cubicBezTo>
                      <a:pt x="2106" y="338"/>
                      <a:pt x="4302" y="-1"/>
                      <a:pt x="6512" y="0"/>
                    </a:cubicBezTo>
                    <a:cubicBezTo>
                      <a:pt x="18441" y="0"/>
                      <a:pt x="28112" y="9670"/>
                      <a:pt x="28112" y="21600"/>
                    </a:cubicBezTo>
                    <a:cubicBezTo>
                      <a:pt x="28112" y="28202"/>
                      <a:pt x="25091" y="34443"/>
                      <a:pt x="19913" y="38539"/>
                    </a:cubicBezTo>
                  </a:path>
                  <a:path w="28112" h="38539" stroke="0" extrusionOk="0">
                    <a:moveTo>
                      <a:pt x="-1" y="1005"/>
                    </a:moveTo>
                    <a:cubicBezTo>
                      <a:pt x="2106" y="338"/>
                      <a:pt x="4302" y="-1"/>
                      <a:pt x="6512" y="0"/>
                    </a:cubicBezTo>
                    <a:cubicBezTo>
                      <a:pt x="18441" y="0"/>
                      <a:pt x="28112" y="9670"/>
                      <a:pt x="28112" y="21600"/>
                    </a:cubicBezTo>
                    <a:cubicBezTo>
                      <a:pt x="28112" y="28202"/>
                      <a:pt x="25091" y="34443"/>
                      <a:pt x="19913" y="38539"/>
                    </a:cubicBezTo>
                    <a:lnTo>
                      <a:pt x="6512" y="21600"/>
                    </a:lnTo>
                    <a:lnTo>
                      <a:pt x="-1" y="1005"/>
                    </a:lnTo>
                    <a:close/>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0406" name="Group 54"/>
              <p:cNvGrpSpPr>
                <a:grpSpLocks noChangeAspect="1"/>
              </p:cNvGrpSpPr>
              <p:nvPr/>
            </p:nvGrpSpPr>
            <p:grpSpPr bwMode="auto">
              <a:xfrm>
                <a:off x="2889" y="1865"/>
                <a:ext cx="317" cy="435"/>
                <a:chOff x="5739" y="7895"/>
                <a:chExt cx="722" cy="993"/>
              </a:xfrm>
            </p:grpSpPr>
            <p:sp>
              <p:nvSpPr>
                <p:cNvPr id="10407" name="Arc 55"/>
                <p:cNvSpPr>
                  <a:spLocks noChangeAspect="1"/>
                </p:cNvSpPr>
                <p:nvPr/>
              </p:nvSpPr>
              <p:spPr bwMode="auto">
                <a:xfrm rot="-1668526">
                  <a:off x="6035" y="7895"/>
                  <a:ext cx="426" cy="968"/>
                </a:xfrm>
                <a:custGeom>
                  <a:avLst/>
                  <a:gdLst>
                    <a:gd name="T0" fmla="*/ 0 w 32554"/>
                    <a:gd name="T1" fmla="*/ 0 h 43200"/>
                    <a:gd name="T2" fmla="*/ 0 w 32554"/>
                    <a:gd name="T3" fmla="*/ 0 h 43200"/>
                    <a:gd name="T4" fmla="*/ 0 w 32554"/>
                    <a:gd name="T5" fmla="*/ 0 h 43200"/>
                    <a:gd name="T6" fmla="*/ 0 60000 65536"/>
                    <a:gd name="T7" fmla="*/ 0 60000 65536"/>
                    <a:gd name="T8" fmla="*/ 0 60000 65536"/>
                    <a:gd name="T9" fmla="*/ 0 w 32554"/>
                    <a:gd name="T10" fmla="*/ 0 h 43200"/>
                    <a:gd name="T11" fmla="*/ 32554 w 32554"/>
                    <a:gd name="T12" fmla="*/ 43200 h 43200"/>
                  </a:gdLst>
                  <a:ahLst/>
                  <a:cxnLst>
                    <a:cxn ang="T6">
                      <a:pos x="T0" y="T1"/>
                    </a:cxn>
                    <a:cxn ang="T7">
                      <a:pos x="T2" y="T3"/>
                    </a:cxn>
                    <a:cxn ang="T8">
                      <a:pos x="T4" y="T5"/>
                    </a:cxn>
                  </a:cxnLst>
                  <a:rect l="T9" t="T10" r="T11" b="T12"/>
                  <a:pathLst>
                    <a:path w="32554" h="43200" fill="none" extrusionOk="0">
                      <a:moveTo>
                        <a:pt x="-1" y="2983"/>
                      </a:moveTo>
                      <a:cubicBezTo>
                        <a:pt x="3319" y="1030"/>
                        <a:pt x="7101" y="-1"/>
                        <a:pt x="10954" y="0"/>
                      </a:cubicBezTo>
                      <a:cubicBezTo>
                        <a:pt x="22883" y="0"/>
                        <a:pt x="32554" y="9670"/>
                        <a:pt x="32554" y="21600"/>
                      </a:cubicBezTo>
                      <a:cubicBezTo>
                        <a:pt x="32554" y="33529"/>
                        <a:pt x="22883" y="43200"/>
                        <a:pt x="10954" y="43200"/>
                      </a:cubicBezTo>
                      <a:cubicBezTo>
                        <a:pt x="7298" y="43200"/>
                        <a:pt x="3703" y="42272"/>
                        <a:pt x="504" y="40504"/>
                      </a:cubicBezTo>
                    </a:path>
                    <a:path w="32554" h="43200" stroke="0" extrusionOk="0">
                      <a:moveTo>
                        <a:pt x="-1" y="2983"/>
                      </a:moveTo>
                      <a:cubicBezTo>
                        <a:pt x="3319" y="1030"/>
                        <a:pt x="7101" y="-1"/>
                        <a:pt x="10954" y="0"/>
                      </a:cubicBezTo>
                      <a:cubicBezTo>
                        <a:pt x="22883" y="0"/>
                        <a:pt x="32554" y="9670"/>
                        <a:pt x="32554" y="21600"/>
                      </a:cubicBezTo>
                      <a:cubicBezTo>
                        <a:pt x="32554" y="33529"/>
                        <a:pt x="22883" y="43200"/>
                        <a:pt x="10954" y="43200"/>
                      </a:cubicBezTo>
                      <a:cubicBezTo>
                        <a:pt x="7298" y="43200"/>
                        <a:pt x="3703" y="42272"/>
                        <a:pt x="504" y="40504"/>
                      </a:cubicBezTo>
                      <a:lnTo>
                        <a:pt x="10954" y="21600"/>
                      </a:lnTo>
                      <a:lnTo>
                        <a:pt x="-1" y="2983"/>
                      </a:lnTo>
                      <a:close/>
                    </a:path>
                  </a:pathLst>
                </a:custGeom>
                <a:solidFill>
                  <a:srgbClr val="FFCC00">
                    <a:alpha val="50195"/>
                  </a:srgbClr>
                </a:solidFill>
                <a:ln w="6350">
                  <a:solidFill>
                    <a:srgbClr val="000000"/>
                  </a:solidFill>
                  <a:round/>
                  <a:headEnd/>
                  <a:tailEnd/>
                </a:ln>
              </p:spPr>
              <p:txBody>
                <a:bodyPr/>
                <a:lstStyle/>
                <a:p>
                  <a:endParaRPr lang="en-US"/>
                </a:p>
              </p:txBody>
            </p:sp>
            <p:sp>
              <p:nvSpPr>
                <p:cNvPr id="10408" name="Arc 56"/>
                <p:cNvSpPr>
                  <a:spLocks noChangeAspect="1"/>
                </p:cNvSpPr>
                <p:nvPr/>
              </p:nvSpPr>
              <p:spPr bwMode="auto">
                <a:xfrm rot="-1668526">
                  <a:off x="5883" y="7952"/>
                  <a:ext cx="547" cy="936"/>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21599" y="0"/>
                      </a:moveTo>
                      <a:cubicBezTo>
                        <a:pt x="33529" y="0"/>
                        <a:pt x="43200" y="9670"/>
                        <a:pt x="43200" y="21600"/>
                      </a:cubicBezTo>
                      <a:cubicBezTo>
                        <a:pt x="43200" y="33529"/>
                        <a:pt x="33529" y="43200"/>
                        <a:pt x="21600" y="43200"/>
                      </a:cubicBezTo>
                      <a:cubicBezTo>
                        <a:pt x="9670" y="43200"/>
                        <a:pt x="0" y="33529"/>
                        <a:pt x="0" y="21600"/>
                      </a:cubicBezTo>
                      <a:cubicBezTo>
                        <a:pt x="-1" y="12546"/>
                        <a:pt x="5645" y="4453"/>
                        <a:pt x="14142" y="1328"/>
                      </a:cubicBezTo>
                    </a:path>
                    <a:path w="43200" h="43200" stroke="0" extrusionOk="0">
                      <a:moveTo>
                        <a:pt x="21599" y="0"/>
                      </a:moveTo>
                      <a:cubicBezTo>
                        <a:pt x="33529" y="0"/>
                        <a:pt x="43200" y="9670"/>
                        <a:pt x="43200" y="21600"/>
                      </a:cubicBezTo>
                      <a:cubicBezTo>
                        <a:pt x="43200" y="33529"/>
                        <a:pt x="33529" y="43200"/>
                        <a:pt x="21600" y="43200"/>
                      </a:cubicBezTo>
                      <a:cubicBezTo>
                        <a:pt x="9670" y="43200"/>
                        <a:pt x="0" y="33529"/>
                        <a:pt x="0" y="21600"/>
                      </a:cubicBezTo>
                      <a:cubicBezTo>
                        <a:pt x="-1" y="12546"/>
                        <a:pt x="5645" y="4453"/>
                        <a:pt x="14142" y="1328"/>
                      </a:cubicBezTo>
                      <a:lnTo>
                        <a:pt x="21600" y="21600"/>
                      </a:lnTo>
                      <a:lnTo>
                        <a:pt x="21599" y="0"/>
                      </a:lnTo>
                      <a:close/>
                    </a:path>
                  </a:pathLst>
                </a:custGeom>
                <a:solidFill>
                  <a:srgbClr val="FFCC00">
                    <a:alpha val="50195"/>
                  </a:srgbClr>
                </a:solidFill>
                <a:ln w="6350">
                  <a:solidFill>
                    <a:srgbClr val="000000"/>
                  </a:solidFill>
                  <a:round/>
                  <a:headEnd/>
                  <a:tailEnd/>
                </a:ln>
              </p:spPr>
              <p:txBody>
                <a:bodyPr/>
                <a:lstStyle/>
                <a:p>
                  <a:endParaRPr lang="en-US"/>
                </a:p>
              </p:txBody>
            </p:sp>
            <p:sp>
              <p:nvSpPr>
                <p:cNvPr id="10409" name="Arc 57"/>
                <p:cNvSpPr>
                  <a:spLocks noChangeAspect="1"/>
                </p:cNvSpPr>
                <p:nvPr/>
              </p:nvSpPr>
              <p:spPr bwMode="auto">
                <a:xfrm rot="-1668526">
                  <a:off x="6096" y="8324"/>
                  <a:ext cx="111" cy="187"/>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21599" y="0"/>
                      </a:moveTo>
                      <a:cubicBezTo>
                        <a:pt x="33529" y="0"/>
                        <a:pt x="43200" y="9670"/>
                        <a:pt x="43200" y="21600"/>
                      </a:cubicBezTo>
                      <a:cubicBezTo>
                        <a:pt x="43200" y="33529"/>
                        <a:pt x="33529" y="43200"/>
                        <a:pt x="21600" y="43200"/>
                      </a:cubicBezTo>
                      <a:cubicBezTo>
                        <a:pt x="9670" y="43200"/>
                        <a:pt x="0" y="33529"/>
                        <a:pt x="0" y="21600"/>
                      </a:cubicBezTo>
                      <a:cubicBezTo>
                        <a:pt x="-1" y="12158"/>
                        <a:pt x="6132" y="3811"/>
                        <a:pt x="15141" y="988"/>
                      </a:cubicBezTo>
                    </a:path>
                    <a:path w="43200" h="43200" stroke="0" extrusionOk="0">
                      <a:moveTo>
                        <a:pt x="21599" y="0"/>
                      </a:moveTo>
                      <a:cubicBezTo>
                        <a:pt x="33529" y="0"/>
                        <a:pt x="43200" y="9670"/>
                        <a:pt x="43200" y="21600"/>
                      </a:cubicBezTo>
                      <a:cubicBezTo>
                        <a:pt x="43200" y="33529"/>
                        <a:pt x="33529" y="43200"/>
                        <a:pt x="21600" y="43200"/>
                      </a:cubicBezTo>
                      <a:cubicBezTo>
                        <a:pt x="9670" y="43200"/>
                        <a:pt x="0" y="33529"/>
                        <a:pt x="0" y="21600"/>
                      </a:cubicBezTo>
                      <a:cubicBezTo>
                        <a:pt x="-1" y="12158"/>
                        <a:pt x="6132" y="3811"/>
                        <a:pt x="15141" y="988"/>
                      </a:cubicBezTo>
                      <a:lnTo>
                        <a:pt x="21600" y="21600"/>
                      </a:lnTo>
                      <a:lnTo>
                        <a:pt x="21599" y="0"/>
                      </a:lnTo>
                      <a:close/>
                    </a:path>
                  </a:pathLst>
                </a:custGeom>
                <a:solidFill>
                  <a:srgbClr val="808080">
                    <a:alpha val="50195"/>
                  </a:srgbClr>
                </a:solidFill>
                <a:ln w="6350">
                  <a:solidFill>
                    <a:srgbClr val="000000"/>
                  </a:solidFill>
                  <a:round/>
                  <a:headEnd/>
                  <a:tailEnd/>
                </a:ln>
              </p:spPr>
              <p:txBody>
                <a:bodyPr/>
                <a:lstStyle/>
                <a:p>
                  <a:endParaRPr lang="en-US"/>
                </a:p>
              </p:txBody>
            </p:sp>
            <p:sp>
              <p:nvSpPr>
                <p:cNvPr id="10410" name="Line 58"/>
                <p:cNvSpPr>
                  <a:spLocks noChangeAspect="1" noChangeShapeType="1"/>
                </p:cNvSpPr>
                <p:nvPr/>
              </p:nvSpPr>
              <p:spPr bwMode="auto">
                <a:xfrm>
                  <a:off x="5739" y="8182"/>
                  <a:ext cx="0" cy="10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grpSp>
        </p:grpSp>
        <p:sp>
          <p:nvSpPr>
            <p:cNvPr id="10261" name="Freeform 59"/>
            <p:cNvSpPr>
              <a:spLocks noChangeAspect="1"/>
            </p:cNvSpPr>
            <p:nvPr/>
          </p:nvSpPr>
          <p:spPr bwMode="auto">
            <a:xfrm>
              <a:off x="7526" y="5065"/>
              <a:ext cx="1882" cy="2613"/>
            </a:xfrm>
            <a:custGeom>
              <a:avLst/>
              <a:gdLst>
                <a:gd name="T0" fmla="*/ 0 w 4766"/>
                <a:gd name="T1" fmla="*/ 0 h 6627"/>
                <a:gd name="T2" fmla="*/ 18 w 4766"/>
                <a:gd name="T3" fmla="*/ 10 h 6627"/>
                <a:gd name="T4" fmla="*/ 18 w 4766"/>
                <a:gd name="T5" fmla="*/ 25 h 6627"/>
                <a:gd name="T6" fmla="*/ 0 w 4766"/>
                <a:gd name="T7" fmla="*/ 15 h 6627"/>
                <a:gd name="T8" fmla="*/ 0 w 4766"/>
                <a:gd name="T9" fmla="*/ 0 h 6627"/>
                <a:gd name="T10" fmla="*/ 0 60000 65536"/>
                <a:gd name="T11" fmla="*/ 0 60000 65536"/>
                <a:gd name="T12" fmla="*/ 0 60000 65536"/>
                <a:gd name="T13" fmla="*/ 0 60000 65536"/>
                <a:gd name="T14" fmla="*/ 0 60000 65536"/>
                <a:gd name="T15" fmla="*/ 0 w 4766"/>
                <a:gd name="T16" fmla="*/ 0 h 6627"/>
                <a:gd name="T17" fmla="*/ 4766 w 4766"/>
                <a:gd name="T18" fmla="*/ 6627 h 6627"/>
              </a:gdLst>
              <a:ahLst/>
              <a:cxnLst>
                <a:cxn ang="T10">
                  <a:pos x="T0" y="T1"/>
                </a:cxn>
                <a:cxn ang="T11">
                  <a:pos x="T2" y="T3"/>
                </a:cxn>
                <a:cxn ang="T12">
                  <a:pos x="T4" y="T5"/>
                </a:cxn>
                <a:cxn ang="T13">
                  <a:pos x="T6" y="T7"/>
                </a:cxn>
                <a:cxn ang="T14">
                  <a:pos x="T8" y="T9"/>
                </a:cxn>
              </a:cxnLst>
              <a:rect l="T15" t="T16" r="T17" b="T18"/>
              <a:pathLst>
                <a:path w="4766" h="6627">
                  <a:moveTo>
                    <a:pt x="0" y="0"/>
                  </a:moveTo>
                  <a:lnTo>
                    <a:pt x="4748" y="2737"/>
                  </a:lnTo>
                  <a:lnTo>
                    <a:pt x="4766" y="6627"/>
                  </a:lnTo>
                  <a:lnTo>
                    <a:pt x="0" y="3891"/>
                  </a:lnTo>
                  <a:lnTo>
                    <a:pt x="0" y="0"/>
                  </a:lnTo>
                  <a:close/>
                </a:path>
              </a:pathLst>
            </a:custGeom>
            <a:solidFill>
              <a:srgbClr val="CCFFCC">
                <a:alpha val="50195"/>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262" name="Line 60"/>
            <p:cNvSpPr>
              <a:spLocks noChangeAspect="1" noChangeShapeType="1"/>
            </p:cNvSpPr>
            <p:nvPr/>
          </p:nvSpPr>
          <p:spPr bwMode="auto">
            <a:xfrm>
              <a:off x="7508" y="6571"/>
              <a:ext cx="1878" cy="1083"/>
            </a:xfrm>
            <a:prstGeom prst="line">
              <a:avLst/>
            </a:prstGeom>
            <a:noFill/>
            <a:ln w="38100">
              <a:solidFill>
                <a:srgbClr val="969696"/>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63" name="Line 61"/>
            <p:cNvSpPr>
              <a:spLocks noChangeAspect="1" noChangeShapeType="1"/>
            </p:cNvSpPr>
            <p:nvPr/>
          </p:nvSpPr>
          <p:spPr bwMode="auto">
            <a:xfrm flipV="1">
              <a:off x="7508" y="5049"/>
              <a:ext cx="0" cy="1522"/>
            </a:xfrm>
            <a:prstGeom prst="line">
              <a:avLst/>
            </a:prstGeom>
            <a:noFill/>
            <a:ln w="38100">
              <a:solidFill>
                <a:srgbClr val="969696"/>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64" name="Line 62"/>
            <p:cNvSpPr>
              <a:spLocks noChangeAspect="1" noChangeShapeType="1"/>
            </p:cNvSpPr>
            <p:nvPr/>
          </p:nvSpPr>
          <p:spPr bwMode="auto">
            <a:xfrm flipV="1">
              <a:off x="9380" y="6141"/>
              <a:ext cx="0" cy="1522"/>
            </a:xfrm>
            <a:prstGeom prst="line">
              <a:avLst/>
            </a:prstGeom>
            <a:noFill/>
            <a:ln w="38100">
              <a:solidFill>
                <a:srgbClr val="969696"/>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0265" name="Group 63"/>
            <p:cNvGrpSpPr>
              <a:grpSpLocks noChangeAspect="1"/>
            </p:cNvGrpSpPr>
            <p:nvPr/>
          </p:nvGrpSpPr>
          <p:grpSpPr bwMode="auto">
            <a:xfrm>
              <a:off x="7731" y="5823"/>
              <a:ext cx="1267" cy="1247"/>
              <a:chOff x="5579" y="6870"/>
              <a:chExt cx="3213" cy="3163"/>
            </a:xfrm>
          </p:grpSpPr>
          <p:sp>
            <p:nvSpPr>
              <p:cNvPr id="10348" name="Line 64"/>
              <p:cNvSpPr>
                <a:spLocks noChangeAspect="1" noChangeShapeType="1"/>
              </p:cNvSpPr>
              <p:nvPr/>
            </p:nvSpPr>
            <p:spPr bwMode="auto">
              <a:xfrm rot="-3600000">
                <a:off x="6724" y="8223"/>
                <a:ext cx="0" cy="188"/>
              </a:xfrm>
              <a:prstGeom prst="line">
                <a:avLst/>
              </a:prstGeom>
              <a:noFill/>
              <a:ln w="6350">
                <a:solidFill>
                  <a:srgbClr val="800000"/>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0349" name="Group 65"/>
              <p:cNvGrpSpPr>
                <a:grpSpLocks noChangeAspect="1"/>
              </p:cNvGrpSpPr>
              <p:nvPr/>
            </p:nvGrpSpPr>
            <p:grpSpPr bwMode="auto">
              <a:xfrm>
                <a:off x="6609" y="7574"/>
                <a:ext cx="190" cy="664"/>
                <a:chOff x="2729" y="5566"/>
                <a:chExt cx="190" cy="664"/>
              </a:xfrm>
            </p:grpSpPr>
            <p:sp>
              <p:nvSpPr>
                <p:cNvPr id="10383" name="Freeform 66"/>
                <p:cNvSpPr>
                  <a:spLocks noChangeAspect="1"/>
                </p:cNvSpPr>
                <p:nvPr/>
              </p:nvSpPr>
              <p:spPr bwMode="auto">
                <a:xfrm>
                  <a:off x="2746" y="5566"/>
                  <a:ext cx="157" cy="664"/>
                </a:xfrm>
                <a:custGeom>
                  <a:avLst/>
                  <a:gdLst>
                    <a:gd name="T0" fmla="*/ 12 w 262"/>
                    <a:gd name="T1" fmla="*/ 7 h 1107"/>
                    <a:gd name="T2" fmla="*/ 0 w 262"/>
                    <a:gd name="T3" fmla="*/ 0 h 1107"/>
                    <a:gd name="T4" fmla="*/ 0 w 262"/>
                    <a:gd name="T5" fmla="*/ 45 h 1107"/>
                    <a:gd name="T6" fmla="*/ 12 w 262"/>
                    <a:gd name="T7" fmla="*/ 52 h 1107"/>
                    <a:gd name="T8" fmla="*/ 12 w 262"/>
                    <a:gd name="T9" fmla="*/ 7 h 1107"/>
                    <a:gd name="T10" fmla="*/ 0 60000 65536"/>
                    <a:gd name="T11" fmla="*/ 0 60000 65536"/>
                    <a:gd name="T12" fmla="*/ 0 60000 65536"/>
                    <a:gd name="T13" fmla="*/ 0 60000 65536"/>
                    <a:gd name="T14" fmla="*/ 0 60000 65536"/>
                    <a:gd name="T15" fmla="*/ 0 w 262"/>
                    <a:gd name="T16" fmla="*/ 0 h 1107"/>
                    <a:gd name="T17" fmla="*/ 262 w 262"/>
                    <a:gd name="T18" fmla="*/ 1107 h 1107"/>
                  </a:gdLst>
                  <a:ahLst/>
                  <a:cxnLst>
                    <a:cxn ang="T10">
                      <a:pos x="T0" y="T1"/>
                    </a:cxn>
                    <a:cxn ang="T11">
                      <a:pos x="T2" y="T3"/>
                    </a:cxn>
                    <a:cxn ang="T12">
                      <a:pos x="T4" y="T5"/>
                    </a:cxn>
                    <a:cxn ang="T13">
                      <a:pos x="T6" y="T7"/>
                    </a:cxn>
                    <a:cxn ang="T14">
                      <a:pos x="T8" y="T9"/>
                    </a:cxn>
                  </a:cxnLst>
                  <a:rect l="T15" t="T16" r="T17" b="T18"/>
                  <a:pathLst>
                    <a:path w="262" h="1107">
                      <a:moveTo>
                        <a:pt x="262" y="143"/>
                      </a:moveTo>
                      <a:lnTo>
                        <a:pt x="0" y="0"/>
                      </a:lnTo>
                      <a:lnTo>
                        <a:pt x="0" y="964"/>
                      </a:lnTo>
                      <a:lnTo>
                        <a:pt x="262" y="1107"/>
                      </a:lnTo>
                      <a:lnTo>
                        <a:pt x="262" y="143"/>
                      </a:lnTo>
                      <a:close/>
                    </a:path>
                  </a:pathLst>
                </a:custGeom>
                <a:solidFill>
                  <a:srgbClr val="00FFFF">
                    <a:alpha val="50195"/>
                  </a:srgbClr>
                </a:solidFill>
                <a:ln w="6350">
                  <a:solidFill>
                    <a:srgbClr val="800000"/>
                  </a:solidFill>
                  <a:round/>
                  <a:headEnd/>
                  <a:tailEnd/>
                </a:ln>
              </p:spPr>
              <p:txBody>
                <a:bodyPr/>
                <a:lstStyle/>
                <a:p>
                  <a:endParaRPr lang="en-US"/>
                </a:p>
              </p:txBody>
            </p:sp>
            <p:sp>
              <p:nvSpPr>
                <p:cNvPr id="10384" name="Line 67"/>
                <p:cNvSpPr>
                  <a:spLocks noChangeAspect="1" noChangeShapeType="1"/>
                </p:cNvSpPr>
                <p:nvPr/>
              </p:nvSpPr>
              <p:spPr bwMode="auto">
                <a:xfrm>
                  <a:off x="2746" y="5566"/>
                  <a:ext cx="0" cy="578"/>
                </a:xfrm>
                <a:prstGeom prst="line">
                  <a:avLst/>
                </a:prstGeom>
                <a:noFill/>
                <a:ln w="6350">
                  <a:solidFill>
                    <a:srgbClr val="8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85" name="Line 68"/>
                <p:cNvSpPr>
                  <a:spLocks noChangeAspect="1" noChangeShapeType="1"/>
                </p:cNvSpPr>
                <p:nvPr/>
              </p:nvSpPr>
              <p:spPr bwMode="auto">
                <a:xfrm rot="-3600000">
                  <a:off x="2823" y="6095"/>
                  <a:ext cx="0" cy="188"/>
                </a:xfrm>
                <a:prstGeom prst="line">
                  <a:avLst/>
                </a:prstGeom>
                <a:noFill/>
                <a:ln w="6350">
                  <a:solidFill>
                    <a:srgbClr val="8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86" name="Line 69"/>
                <p:cNvSpPr>
                  <a:spLocks noChangeAspect="1" noChangeShapeType="1"/>
                </p:cNvSpPr>
                <p:nvPr/>
              </p:nvSpPr>
              <p:spPr bwMode="auto">
                <a:xfrm rot="-3600000">
                  <a:off x="2825" y="5521"/>
                  <a:ext cx="0" cy="188"/>
                </a:xfrm>
                <a:prstGeom prst="line">
                  <a:avLst/>
                </a:prstGeom>
                <a:noFill/>
                <a:ln w="6350">
                  <a:solidFill>
                    <a:srgbClr val="8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87" name="Line 70"/>
                <p:cNvSpPr>
                  <a:spLocks noChangeAspect="1" noChangeShapeType="1"/>
                </p:cNvSpPr>
                <p:nvPr/>
              </p:nvSpPr>
              <p:spPr bwMode="auto">
                <a:xfrm>
                  <a:off x="2903" y="5652"/>
                  <a:ext cx="0" cy="578"/>
                </a:xfrm>
                <a:prstGeom prst="line">
                  <a:avLst/>
                </a:prstGeom>
                <a:noFill/>
                <a:ln w="6350">
                  <a:solidFill>
                    <a:srgbClr val="800000"/>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350" name="Freeform 71"/>
              <p:cNvSpPr>
                <a:spLocks noChangeAspect="1"/>
              </p:cNvSpPr>
              <p:nvPr/>
            </p:nvSpPr>
            <p:spPr bwMode="auto">
              <a:xfrm>
                <a:off x="6630" y="8157"/>
                <a:ext cx="496" cy="471"/>
              </a:xfrm>
              <a:custGeom>
                <a:avLst/>
                <a:gdLst>
                  <a:gd name="T0" fmla="*/ 38 w 827"/>
                  <a:gd name="T1" fmla="*/ 22 h 784"/>
                  <a:gd name="T2" fmla="*/ 0 w 827"/>
                  <a:gd name="T3" fmla="*/ 0 h 784"/>
                  <a:gd name="T4" fmla="*/ 0 w 827"/>
                  <a:gd name="T5" fmla="*/ 15 h 784"/>
                  <a:gd name="T6" fmla="*/ 38 w 827"/>
                  <a:gd name="T7" fmla="*/ 37 h 784"/>
                  <a:gd name="T8" fmla="*/ 38 w 827"/>
                  <a:gd name="T9" fmla="*/ 22 h 784"/>
                  <a:gd name="T10" fmla="*/ 0 60000 65536"/>
                  <a:gd name="T11" fmla="*/ 0 60000 65536"/>
                  <a:gd name="T12" fmla="*/ 0 60000 65536"/>
                  <a:gd name="T13" fmla="*/ 0 60000 65536"/>
                  <a:gd name="T14" fmla="*/ 0 60000 65536"/>
                  <a:gd name="T15" fmla="*/ 0 w 827"/>
                  <a:gd name="T16" fmla="*/ 0 h 784"/>
                  <a:gd name="T17" fmla="*/ 827 w 827"/>
                  <a:gd name="T18" fmla="*/ 784 h 784"/>
                </a:gdLst>
                <a:ahLst/>
                <a:cxnLst>
                  <a:cxn ang="T10">
                    <a:pos x="T0" y="T1"/>
                  </a:cxn>
                  <a:cxn ang="T11">
                    <a:pos x="T2" y="T3"/>
                  </a:cxn>
                  <a:cxn ang="T12">
                    <a:pos x="T4" y="T5"/>
                  </a:cxn>
                  <a:cxn ang="T13">
                    <a:pos x="T6" y="T7"/>
                  </a:cxn>
                  <a:cxn ang="T14">
                    <a:pos x="T8" y="T9"/>
                  </a:cxn>
                </a:cxnLst>
                <a:rect l="T15" t="T16" r="T17" b="T18"/>
                <a:pathLst>
                  <a:path w="827" h="784">
                    <a:moveTo>
                      <a:pt x="827" y="470"/>
                    </a:moveTo>
                    <a:lnTo>
                      <a:pt x="0" y="0"/>
                    </a:lnTo>
                    <a:lnTo>
                      <a:pt x="0" y="314"/>
                    </a:lnTo>
                    <a:lnTo>
                      <a:pt x="827" y="784"/>
                    </a:lnTo>
                    <a:lnTo>
                      <a:pt x="827" y="470"/>
                    </a:lnTo>
                    <a:close/>
                  </a:path>
                </a:pathLst>
              </a:custGeom>
              <a:solidFill>
                <a:srgbClr val="3366FF">
                  <a:alpha val="50195"/>
                </a:srgbClr>
              </a:solidFill>
              <a:ln w="6350">
                <a:solidFill>
                  <a:srgbClr val="800000"/>
                </a:solidFill>
                <a:round/>
                <a:headEnd/>
                <a:tailEnd/>
              </a:ln>
            </p:spPr>
            <p:txBody>
              <a:bodyPr/>
              <a:lstStyle/>
              <a:p>
                <a:endParaRPr lang="en-US"/>
              </a:p>
            </p:txBody>
          </p:sp>
          <p:sp>
            <p:nvSpPr>
              <p:cNvPr id="10351" name="Freeform 72"/>
              <p:cNvSpPr>
                <a:spLocks noChangeAspect="1"/>
              </p:cNvSpPr>
              <p:nvPr/>
            </p:nvSpPr>
            <p:spPr bwMode="auto">
              <a:xfrm>
                <a:off x="6613" y="7779"/>
                <a:ext cx="880" cy="1081"/>
              </a:xfrm>
              <a:custGeom>
                <a:avLst/>
                <a:gdLst>
                  <a:gd name="T0" fmla="*/ 0 w 1468"/>
                  <a:gd name="T1" fmla="*/ 0 h 1801"/>
                  <a:gd name="T2" fmla="*/ 0 w 1468"/>
                  <a:gd name="T3" fmla="*/ 45 h 1801"/>
                  <a:gd name="T4" fmla="*/ 68 w 1468"/>
                  <a:gd name="T5" fmla="*/ 84 h 1801"/>
                  <a:gd name="T6" fmla="*/ 68 w 1468"/>
                  <a:gd name="T7" fmla="*/ 40 h 1801"/>
                  <a:gd name="T8" fmla="*/ 0 w 1468"/>
                  <a:gd name="T9" fmla="*/ 0 h 1801"/>
                  <a:gd name="T10" fmla="*/ 0 60000 65536"/>
                  <a:gd name="T11" fmla="*/ 0 60000 65536"/>
                  <a:gd name="T12" fmla="*/ 0 60000 65536"/>
                  <a:gd name="T13" fmla="*/ 0 60000 65536"/>
                  <a:gd name="T14" fmla="*/ 0 60000 65536"/>
                  <a:gd name="T15" fmla="*/ 0 w 1468"/>
                  <a:gd name="T16" fmla="*/ 0 h 1801"/>
                  <a:gd name="T17" fmla="*/ 1468 w 1468"/>
                  <a:gd name="T18" fmla="*/ 1801 h 1801"/>
                </a:gdLst>
                <a:ahLst/>
                <a:cxnLst>
                  <a:cxn ang="T10">
                    <a:pos x="T0" y="T1"/>
                  </a:cxn>
                  <a:cxn ang="T11">
                    <a:pos x="T2" y="T3"/>
                  </a:cxn>
                  <a:cxn ang="T12">
                    <a:pos x="T4" y="T5"/>
                  </a:cxn>
                  <a:cxn ang="T13">
                    <a:pos x="T6" y="T7"/>
                  </a:cxn>
                  <a:cxn ang="T14">
                    <a:pos x="T8" y="T9"/>
                  </a:cxn>
                </a:cxnLst>
                <a:rect l="T15" t="T16" r="T17" b="T18"/>
                <a:pathLst>
                  <a:path w="1468" h="1801">
                    <a:moveTo>
                      <a:pt x="0" y="0"/>
                    </a:moveTo>
                    <a:lnTo>
                      <a:pt x="0" y="964"/>
                    </a:lnTo>
                    <a:lnTo>
                      <a:pt x="1468" y="1801"/>
                    </a:lnTo>
                    <a:lnTo>
                      <a:pt x="1468" y="859"/>
                    </a:lnTo>
                    <a:lnTo>
                      <a:pt x="0" y="0"/>
                    </a:lnTo>
                    <a:close/>
                  </a:path>
                </a:pathLst>
              </a:custGeom>
              <a:solidFill>
                <a:srgbClr val="FFE57F">
                  <a:alpha val="50195"/>
                </a:srgbClr>
              </a:solidFill>
              <a:ln w="6350">
                <a:solidFill>
                  <a:srgbClr val="800000"/>
                </a:solidFill>
                <a:round/>
                <a:headEnd/>
                <a:tailEnd/>
              </a:ln>
            </p:spPr>
            <p:txBody>
              <a:bodyPr/>
              <a:lstStyle/>
              <a:p>
                <a:endParaRPr lang="en-US"/>
              </a:p>
            </p:txBody>
          </p:sp>
          <p:sp>
            <p:nvSpPr>
              <p:cNvPr id="10352" name="Line 73"/>
              <p:cNvSpPr>
                <a:spLocks noChangeAspect="1" noChangeShapeType="1"/>
              </p:cNvSpPr>
              <p:nvPr/>
            </p:nvSpPr>
            <p:spPr bwMode="auto">
              <a:xfrm>
                <a:off x="5739" y="8287"/>
                <a:ext cx="2945" cy="170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53" name="Freeform 74"/>
              <p:cNvSpPr>
                <a:spLocks noChangeAspect="1"/>
              </p:cNvSpPr>
              <p:nvPr/>
            </p:nvSpPr>
            <p:spPr bwMode="auto">
              <a:xfrm>
                <a:off x="5739" y="7852"/>
                <a:ext cx="2938" cy="2034"/>
              </a:xfrm>
              <a:custGeom>
                <a:avLst/>
                <a:gdLst>
                  <a:gd name="T0" fmla="*/ 229 w 4896"/>
                  <a:gd name="T1" fmla="*/ 158 h 3390"/>
                  <a:gd name="T2" fmla="*/ 196 w 4896"/>
                  <a:gd name="T3" fmla="*/ 139 h 3390"/>
                  <a:gd name="T4" fmla="*/ 196 w 4896"/>
                  <a:gd name="T5" fmla="*/ 131 h 3390"/>
                  <a:gd name="T6" fmla="*/ 188 w 4896"/>
                  <a:gd name="T7" fmla="*/ 127 h 3390"/>
                  <a:gd name="T8" fmla="*/ 188 w 4896"/>
                  <a:gd name="T9" fmla="*/ 135 h 3390"/>
                  <a:gd name="T10" fmla="*/ 37 w 4896"/>
                  <a:gd name="T11" fmla="*/ 48 h 3390"/>
                  <a:gd name="T12" fmla="*/ 38 w 4896"/>
                  <a:gd name="T13" fmla="*/ 42 h 3390"/>
                  <a:gd name="T14" fmla="*/ 31 w 4896"/>
                  <a:gd name="T15" fmla="*/ 37 h 3390"/>
                  <a:gd name="T16" fmla="*/ 31 w 4896"/>
                  <a:gd name="T17" fmla="*/ 44 h 3390"/>
                  <a:gd name="T18" fmla="*/ 0 w 4896"/>
                  <a:gd name="T19" fmla="*/ 25 h 3390"/>
                  <a:gd name="T20" fmla="*/ 0 w 4896"/>
                  <a:gd name="T21" fmla="*/ 0 h 3390"/>
                  <a:gd name="T22" fmla="*/ 229 w 4896"/>
                  <a:gd name="T23" fmla="*/ 131 h 3390"/>
                  <a:gd name="T24" fmla="*/ 229 w 4896"/>
                  <a:gd name="T25" fmla="*/ 158 h 339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896"/>
                  <a:gd name="T40" fmla="*/ 0 h 3390"/>
                  <a:gd name="T41" fmla="*/ 4896 w 4896"/>
                  <a:gd name="T42" fmla="*/ 3390 h 339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896" h="3390">
                    <a:moveTo>
                      <a:pt x="4896" y="3390"/>
                    </a:moveTo>
                    <a:lnTo>
                      <a:pt x="4190" y="2967"/>
                    </a:lnTo>
                    <a:lnTo>
                      <a:pt x="4190" y="2817"/>
                    </a:lnTo>
                    <a:lnTo>
                      <a:pt x="4042" y="2732"/>
                    </a:lnTo>
                    <a:lnTo>
                      <a:pt x="4042" y="2893"/>
                    </a:lnTo>
                    <a:lnTo>
                      <a:pt x="801" y="1032"/>
                    </a:lnTo>
                    <a:lnTo>
                      <a:pt x="812" y="891"/>
                    </a:lnTo>
                    <a:lnTo>
                      <a:pt x="668" y="799"/>
                    </a:lnTo>
                    <a:lnTo>
                      <a:pt x="664" y="957"/>
                    </a:lnTo>
                    <a:lnTo>
                      <a:pt x="0" y="527"/>
                    </a:lnTo>
                    <a:lnTo>
                      <a:pt x="0" y="0"/>
                    </a:lnTo>
                    <a:lnTo>
                      <a:pt x="4896" y="2817"/>
                    </a:lnTo>
                    <a:lnTo>
                      <a:pt x="4896" y="3390"/>
                    </a:lnTo>
                    <a:close/>
                  </a:path>
                </a:pathLst>
              </a:custGeom>
              <a:solidFill>
                <a:srgbClr val="3366FF">
                  <a:alpha val="50195"/>
                </a:srgbClr>
              </a:solidFill>
              <a:ln w="6350">
                <a:solidFill>
                  <a:srgbClr val="800000"/>
                </a:solidFill>
                <a:round/>
                <a:headEnd/>
                <a:tailEnd/>
              </a:ln>
            </p:spPr>
            <p:txBody>
              <a:bodyPr/>
              <a:lstStyle/>
              <a:p>
                <a:endParaRPr lang="en-US"/>
              </a:p>
            </p:txBody>
          </p:sp>
          <p:sp>
            <p:nvSpPr>
              <p:cNvPr id="10354" name="Freeform 75"/>
              <p:cNvSpPr>
                <a:spLocks noChangeAspect="1"/>
              </p:cNvSpPr>
              <p:nvPr/>
            </p:nvSpPr>
            <p:spPr bwMode="auto">
              <a:xfrm>
                <a:off x="5797" y="7550"/>
                <a:ext cx="656" cy="692"/>
              </a:xfrm>
              <a:custGeom>
                <a:avLst/>
                <a:gdLst>
                  <a:gd name="T0" fmla="*/ 0 w 1092"/>
                  <a:gd name="T1" fmla="*/ 25 h 1153"/>
                  <a:gd name="T2" fmla="*/ 26 w 1092"/>
                  <a:gd name="T3" fmla="*/ 0 h 1153"/>
                  <a:gd name="T4" fmla="*/ 51 w 1092"/>
                  <a:gd name="T5" fmla="*/ 15 h 1153"/>
                  <a:gd name="T6" fmla="*/ 51 w 1092"/>
                  <a:gd name="T7" fmla="*/ 53 h 1153"/>
                  <a:gd name="T8" fmla="*/ 0 w 1092"/>
                  <a:gd name="T9" fmla="*/ 25 h 1153"/>
                  <a:gd name="T10" fmla="*/ 0 60000 65536"/>
                  <a:gd name="T11" fmla="*/ 0 60000 65536"/>
                  <a:gd name="T12" fmla="*/ 0 60000 65536"/>
                  <a:gd name="T13" fmla="*/ 0 60000 65536"/>
                  <a:gd name="T14" fmla="*/ 0 60000 65536"/>
                  <a:gd name="T15" fmla="*/ 0 w 1092"/>
                  <a:gd name="T16" fmla="*/ 0 h 1153"/>
                  <a:gd name="T17" fmla="*/ 1092 w 1092"/>
                  <a:gd name="T18" fmla="*/ 1153 h 1153"/>
                </a:gdLst>
                <a:ahLst/>
                <a:cxnLst>
                  <a:cxn ang="T10">
                    <a:pos x="T0" y="T1"/>
                  </a:cxn>
                  <a:cxn ang="T11">
                    <a:pos x="T2" y="T3"/>
                  </a:cxn>
                  <a:cxn ang="T12">
                    <a:pos x="T4" y="T5"/>
                  </a:cxn>
                  <a:cxn ang="T13">
                    <a:pos x="T6" y="T7"/>
                  </a:cxn>
                  <a:cxn ang="T14">
                    <a:pos x="T8" y="T9"/>
                  </a:cxn>
                </a:cxnLst>
                <a:rect l="T15" t="T16" r="T17" b="T18"/>
                <a:pathLst>
                  <a:path w="1092" h="1153">
                    <a:moveTo>
                      <a:pt x="0" y="536"/>
                    </a:moveTo>
                    <a:lnTo>
                      <a:pt x="548" y="0"/>
                    </a:lnTo>
                    <a:lnTo>
                      <a:pt x="1092" y="324"/>
                    </a:lnTo>
                    <a:lnTo>
                      <a:pt x="1092" y="1153"/>
                    </a:lnTo>
                    <a:lnTo>
                      <a:pt x="0" y="536"/>
                    </a:lnTo>
                    <a:close/>
                  </a:path>
                </a:pathLst>
              </a:custGeom>
              <a:solidFill>
                <a:srgbClr val="FF9DE9">
                  <a:alpha val="50195"/>
                </a:srgbClr>
              </a:solidFill>
              <a:ln w="6350">
                <a:solidFill>
                  <a:srgbClr val="800000"/>
                </a:solidFill>
                <a:round/>
                <a:headEnd/>
                <a:tailEnd/>
              </a:ln>
            </p:spPr>
            <p:txBody>
              <a:bodyPr/>
              <a:lstStyle/>
              <a:p>
                <a:endParaRPr lang="en-US"/>
              </a:p>
            </p:txBody>
          </p:sp>
          <p:sp>
            <p:nvSpPr>
              <p:cNvPr id="10355" name="Freeform 76"/>
              <p:cNvSpPr>
                <a:spLocks noChangeAspect="1"/>
              </p:cNvSpPr>
              <p:nvPr/>
            </p:nvSpPr>
            <p:spPr bwMode="auto">
              <a:xfrm>
                <a:off x="6460" y="7040"/>
                <a:ext cx="145" cy="1313"/>
              </a:xfrm>
              <a:custGeom>
                <a:avLst/>
                <a:gdLst>
                  <a:gd name="T0" fmla="*/ 0 w 242"/>
                  <a:gd name="T1" fmla="*/ 0 h 2188"/>
                  <a:gd name="T2" fmla="*/ 1 w 242"/>
                  <a:gd name="T3" fmla="*/ 95 h 2188"/>
                  <a:gd name="T4" fmla="*/ 11 w 242"/>
                  <a:gd name="T5" fmla="*/ 102 h 2188"/>
                  <a:gd name="T6" fmla="*/ 11 w 242"/>
                  <a:gd name="T7" fmla="*/ 6 h 2188"/>
                  <a:gd name="T8" fmla="*/ 0 w 242"/>
                  <a:gd name="T9" fmla="*/ 0 h 2188"/>
                  <a:gd name="T10" fmla="*/ 0 60000 65536"/>
                  <a:gd name="T11" fmla="*/ 0 60000 65536"/>
                  <a:gd name="T12" fmla="*/ 0 60000 65536"/>
                  <a:gd name="T13" fmla="*/ 0 60000 65536"/>
                  <a:gd name="T14" fmla="*/ 0 60000 65536"/>
                  <a:gd name="T15" fmla="*/ 0 w 242"/>
                  <a:gd name="T16" fmla="*/ 0 h 2188"/>
                  <a:gd name="T17" fmla="*/ 242 w 242"/>
                  <a:gd name="T18" fmla="*/ 2188 h 2188"/>
                </a:gdLst>
                <a:ahLst/>
                <a:cxnLst>
                  <a:cxn ang="T10">
                    <a:pos x="T0" y="T1"/>
                  </a:cxn>
                  <a:cxn ang="T11">
                    <a:pos x="T2" y="T3"/>
                  </a:cxn>
                  <a:cxn ang="T12">
                    <a:pos x="T4" y="T5"/>
                  </a:cxn>
                  <a:cxn ang="T13">
                    <a:pos x="T6" y="T7"/>
                  </a:cxn>
                  <a:cxn ang="T14">
                    <a:pos x="T8" y="T9"/>
                  </a:cxn>
                </a:cxnLst>
                <a:rect l="T15" t="T16" r="T17" b="T18"/>
                <a:pathLst>
                  <a:path w="242" h="2188">
                    <a:moveTo>
                      <a:pt x="0" y="0"/>
                    </a:moveTo>
                    <a:lnTo>
                      <a:pt x="4" y="2036"/>
                    </a:lnTo>
                    <a:lnTo>
                      <a:pt x="242" y="2188"/>
                    </a:lnTo>
                    <a:lnTo>
                      <a:pt x="242" y="136"/>
                    </a:lnTo>
                    <a:lnTo>
                      <a:pt x="0" y="0"/>
                    </a:lnTo>
                    <a:close/>
                  </a:path>
                </a:pathLst>
              </a:custGeom>
              <a:solidFill>
                <a:srgbClr val="FF9900">
                  <a:alpha val="50195"/>
                </a:srgbClr>
              </a:solidFill>
              <a:ln w="6350">
                <a:solidFill>
                  <a:srgbClr val="800000"/>
                </a:solidFill>
                <a:round/>
                <a:headEnd/>
                <a:tailEnd/>
              </a:ln>
            </p:spPr>
            <p:txBody>
              <a:bodyPr/>
              <a:lstStyle/>
              <a:p>
                <a:endParaRPr lang="en-US"/>
              </a:p>
            </p:txBody>
          </p:sp>
          <p:sp>
            <p:nvSpPr>
              <p:cNvPr id="10356" name="Freeform 77"/>
              <p:cNvSpPr>
                <a:spLocks noChangeAspect="1"/>
              </p:cNvSpPr>
              <p:nvPr/>
            </p:nvSpPr>
            <p:spPr bwMode="auto">
              <a:xfrm>
                <a:off x="8684" y="9623"/>
                <a:ext cx="86" cy="379"/>
              </a:xfrm>
              <a:custGeom>
                <a:avLst/>
                <a:gdLst>
                  <a:gd name="T0" fmla="*/ 0 w 142"/>
                  <a:gd name="T1" fmla="*/ 0 h 632"/>
                  <a:gd name="T2" fmla="*/ 7 w 142"/>
                  <a:gd name="T3" fmla="*/ 5 h 632"/>
                  <a:gd name="T4" fmla="*/ 7 w 142"/>
                  <a:gd name="T5" fmla="*/ 29 h 632"/>
                  <a:gd name="T6" fmla="*/ 0 w 142"/>
                  <a:gd name="T7" fmla="*/ 26 h 632"/>
                  <a:gd name="T8" fmla="*/ 0 w 142"/>
                  <a:gd name="T9" fmla="*/ 0 h 632"/>
                  <a:gd name="T10" fmla="*/ 0 60000 65536"/>
                  <a:gd name="T11" fmla="*/ 0 60000 65536"/>
                  <a:gd name="T12" fmla="*/ 0 60000 65536"/>
                  <a:gd name="T13" fmla="*/ 0 60000 65536"/>
                  <a:gd name="T14" fmla="*/ 0 60000 65536"/>
                  <a:gd name="T15" fmla="*/ 0 w 142"/>
                  <a:gd name="T16" fmla="*/ 0 h 632"/>
                  <a:gd name="T17" fmla="*/ 142 w 142"/>
                  <a:gd name="T18" fmla="*/ 632 h 632"/>
                </a:gdLst>
                <a:ahLst/>
                <a:cxnLst>
                  <a:cxn ang="T10">
                    <a:pos x="T0" y="T1"/>
                  </a:cxn>
                  <a:cxn ang="T11">
                    <a:pos x="T2" y="T3"/>
                  </a:cxn>
                  <a:cxn ang="T12">
                    <a:pos x="T4" y="T5"/>
                  </a:cxn>
                  <a:cxn ang="T13">
                    <a:pos x="T6" y="T7"/>
                  </a:cxn>
                  <a:cxn ang="T14">
                    <a:pos x="T8" y="T9"/>
                  </a:cxn>
                </a:cxnLst>
                <a:rect l="T15" t="T16" r="T17" b="T18"/>
                <a:pathLst>
                  <a:path w="142" h="632">
                    <a:moveTo>
                      <a:pt x="0" y="0"/>
                    </a:moveTo>
                    <a:lnTo>
                      <a:pt x="142" y="97"/>
                    </a:lnTo>
                    <a:lnTo>
                      <a:pt x="137" y="632"/>
                    </a:lnTo>
                    <a:lnTo>
                      <a:pt x="0" y="560"/>
                    </a:lnTo>
                    <a:lnTo>
                      <a:pt x="0" y="0"/>
                    </a:lnTo>
                    <a:close/>
                  </a:path>
                </a:pathLst>
              </a:custGeom>
              <a:solidFill>
                <a:srgbClr val="A6DF9D">
                  <a:alpha val="50195"/>
                </a:srgbClr>
              </a:solidFill>
              <a:ln w="6350">
                <a:solidFill>
                  <a:srgbClr val="800000"/>
                </a:solidFill>
                <a:round/>
                <a:headEnd/>
                <a:tailEnd/>
              </a:ln>
            </p:spPr>
            <p:txBody>
              <a:bodyPr/>
              <a:lstStyle/>
              <a:p>
                <a:endParaRPr lang="en-US"/>
              </a:p>
            </p:txBody>
          </p:sp>
          <p:sp>
            <p:nvSpPr>
              <p:cNvPr id="10357" name="Freeform 78"/>
              <p:cNvSpPr>
                <a:spLocks noChangeAspect="1"/>
              </p:cNvSpPr>
              <p:nvPr/>
            </p:nvSpPr>
            <p:spPr bwMode="auto">
              <a:xfrm>
                <a:off x="6580" y="8457"/>
                <a:ext cx="1177" cy="1007"/>
              </a:xfrm>
              <a:custGeom>
                <a:avLst/>
                <a:gdLst>
                  <a:gd name="T0" fmla="*/ 91 w 1962"/>
                  <a:gd name="T1" fmla="*/ 53 h 1679"/>
                  <a:gd name="T2" fmla="*/ 91 w 1962"/>
                  <a:gd name="T3" fmla="*/ 78 h 1679"/>
                  <a:gd name="T4" fmla="*/ 1 w 1962"/>
                  <a:gd name="T5" fmla="*/ 26 h 1679"/>
                  <a:gd name="T6" fmla="*/ 0 w 1962"/>
                  <a:gd name="T7" fmla="*/ 0 h 1679"/>
                  <a:gd name="T8" fmla="*/ 91 w 1962"/>
                  <a:gd name="T9" fmla="*/ 53 h 1679"/>
                  <a:gd name="T10" fmla="*/ 0 60000 65536"/>
                  <a:gd name="T11" fmla="*/ 0 60000 65536"/>
                  <a:gd name="T12" fmla="*/ 0 60000 65536"/>
                  <a:gd name="T13" fmla="*/ 0 60000 65536"/>
                  <a:gd name="T14" fmla="*/ 0 60000 65536"/>
                  <a:gd name="T15" fmla="*/ 0 w 1962"/>
                  <a:gd name="T16" fmla="*/ 0 h 1679"/>
                  <a:gd name="T17" fmla="*/ 1962 w 1962"/>
                  <a:gd name="T18" fmla="*/ 1679 h 1679"/>
                </a:gdLst>
                <a:ahLst/>
                <a:cxnLst>
                  <a:cxn ang="T10">
                    <a:pos x="T0" y="T1"/>
                  </a:cxn>
                  <a:cxn ang="T11">
                    <a:pos x="T2" y="T3"/>
                  </a:cxn>
                  <a:cxn ang="T12">
                    <a:pos x="T4" y="T5"/>
                  </a:cxn>
                  <a:cxn ang="T13">
                    <a:pos x="T6" y="T7"/>
                  </a:cxn>
                  <a:cxn ang="T14">
                    <a:pos x="T8" y="T9"/>
                  </a:cxn>
                </a:cxnLst>
                <a:rect l="T15" t="T16" r="T17" b="T18"/>
                <a:pathLst>
                  <a:path w="1962" h="1679">
                    <a:moveTo>
                      <a:pt x="1962" y="1128"/>
                    </a:moveTo>
                    <a:lnTo>
                      <a:pt x="1962" y="1679"/>
                    </a:lnTo>
                    <a:lnTo>
                      <a:pt x="9" y="563"/>
                    </a:lnTo>
                    <a:lnTo>
                      <a:pt x="0" y="0"/>
                    </a:lnTo>
                    <a:lnTo>
                      <a:pt x="1962" y="1128"/>
                    </a:lnTo>
                    <a:close/>
                  </a:path>
                </a:pathLst>
              </a:custGeom>
              <a:solidFill>
                <a:srgbClr val="FFFF00">
                  <a:alpha val="50195"/>
                </a:srgbClr>
              </a:solidFill>
              <a:ln w="6350">
                <a:solidFill>
                  <a:srgbClr val="800000"/>
                </a:solidFill>
                <a:round/>
                <a:headEnd/>
                <a:tailEnd/>
              </a:ln>
            </p:spPr>
            <p:txBody>
              <a:bodyPr/>
              <a:lstStyle/>
              <a:p>
                <a:endParaRPr lang="en-US"/>
              </a:p>
            </p:txBody>
          </p:sp>
          <p:sp>
            <p:nvSpPr>
              <p:cNvPr id="10358" name="Freeform 79"/>
              <p:cNvSpPr>
                <a:spLocks noChangeAspect="1"/>
              </p:cNvSpPr>
              <p:nvPr/>
            </p:nvSpPr>
            <p:spPr bwMode="auto">
              <a:xfrm>
                <a:off x="7498" y="8297"/>
                <a:ext cx="167" cy="663"/>
              </a:xfrm>
              <a:custGeom>
                <a:avLst/>
                <a:gdLst>
                  <a:gd name="T0" fmla="*/ 13 w 278"/>
                  <a:gd name="T1" fmla="*/ 52 h 1106"/>
                  <a:gd name="T2" fmla="*/ 0 w 278"/>
                  <a:gd name="T3" fmla="*/ 44 h 1106"/>
                  <a:gd name="T4" fmla="*/ 0 w 278"/>
                  <a:gd name="T5" fmla="*/ 0 h 1106"/>
                  <a:gd name="T6" fmla="*/ 4 w 278"/>
                  <a:gd name="T7" fmla="*/ 2 h 1106"/>
                  <a:gd name="T8" fmla="*/ 5 w 278"/>
                  <a:gd name="T9" fmla="*/ 10 h 1106"/>
                  <a:gd name="T10" fmla="*/ 8 w 278"/>
                  <a:gd name="T11" fmla="*/ 12 h 1106"/>
                  <a:gd name="T12" fmla="*/ 9 w 278"/>
                  <a:gd name="T13" fmla="*/ 5 h 1106"/>
                  <a:gd name="T14" fmla="*/ 13 w 278"/>
                  <a:gd name="T15" fmla="*/ 8 h 1106"/>
                  <a:gd name="T16" fmla="*/ 13 w 278"/>
                  <a:gd name="T17" fmla="*/ 52 h 110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78"/>
                  <a:gd name="T28" fmla="*/ 0 h 1106"/>
                  <a:gd name="T29" fmla="*/ 278 w 278"/>
                  <a:gd name="T30" fmla="*/ 1106 h 110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78" h="1106">
                    <a:moveTo>
                      <a:pt x="278" y="1106"/>
                    </a:moveTo>
                    <a:lnTo>
                      <a:pt x="0" y="944"/>
                    </a:lnTo>
                    <a:lnTo>
                      <a:pt x="0" y="0"/>
                    </a:lnTo>
                    <a:lnTo>
                      <a:pt x="77" y="47"/>
                    </a:lnTo>
                    <a:lnTo>
                      <a:pt x="97" y="210"/>
                    </a:lnTo>
                    <a:lnTo>
                      <a:pt x="185" y="255"/>
                    </a:lnTo>
                    <a:lnTo>
                      <a:pt x="189" y="113"/>
                    </a:lnTo>
                    <a:lnTo>
                      <a:pt x="278" y="162"/>
                    </a:lnTo>
                    <a:lnTo>
                      <a:pt x="278" y="1106"/>
                    </a:lnTo>
                    <a:close/>
                  </a:path>
                </a:pathLst>
              </a:custGeom>
              <a:solidFill>
                <a:srgbClr val="808000">
                  <a:alpha val="50195"/>
                </a:srgbClr>
              </a:solidFill>
              <a:ln w="6350">
                <a:solidFill>
                  <a:srgbClr val="000000"/>
                </a:solidFill>
                <a:round/>
                <a:headEnd/>
                <a:tailEnd/>
              </a:ln>
            </p:spPr>
            <p:txBody>
              <a:bodyPr/>
              <a:lstStyle/>
              <a:p>
                <a:endParaRPr lang="en-US"/>
              </a:p>
            </p:txBody>
          </p:sp>
          <p:grpSp>
            <p:nvGrpSpPr>
              <p:cNvPr id="10359" name="Group 80"/>
              <p:cNvGrpSpPr>
                <a:grpSpLocks noChangeAspect="1"/>
              </p:cNvGrpSpPr>
              <p:nvPr/>
            </p:nvGrpSpPr>
            <p:grpSpPr bwMode="auto">
              <a:xfrm>
                <a:off x="7498" y="8327"/>
                <a:ext cx="183" cy="143"/>
                <a:chOff x="12726" y="9289"/>
                <a:chExt cx="306" cy="239"/>
              </a:xfrm>
            </p:grpSpPr>
            <p:sp>
              <p:nvSpPr>
                <p:cNvPr id="10378" name="Line 81"/>
                <p:cNvSpPr>
                  <a:spLocks noChangeAspect="1" noChangeShapeType="1"/>
                </p:cNvSpPr>
                <p:nvPr/>
              </p:nvSpPr>
              <p:spPr bwMode="auto">
                <a:xfrm rot="1800000">
                  <a:off x="12811" y="9493"/>
                  <a:ext cx="121" cy="0"/>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79" name="Line 82"/>
                <p:cNvSpPr>
                  <a:spLocks noChangeAspect="1" noChangeShapeType="1"/>
                </p:cNvSpPr>
                <p:nvPr/>
              </p:nvSpPr>
              <p:spPr bwMode="auto">
                <a:xfrm flipH="1" flipV="1">
                  <a:off x="12923" y="9358"/>
                  <a:ext cx="0" cy="170"/>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80" name="Line 83"/>
                <p:cNvSpPr>
                  <a:spLocks noChangeAspect="1" noChangeShapeType="1"/>
                </p:cNvSpPr>
                <p:nvPr/>
              </p:nvSpPr>
              <p:spPr bwMode="auto">
                <a:xfrm rot="1800000">
                  <a:off x="12726" y="9289"/>
                  <a:ext cx="113" cy="0"/>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81" name="Line 84"/>
                <p:cNvSpPr>
                  <a:spLocks noChangeAspect="1" noChangeShapeType="1"/>
                </p:cNvSpPr>
                <p:nvPr/>
              </p:nvSpPr>
              <p:spPr bwMode="auto">
                <a:xfrm flipH="1">
                  <a:off x="12831" y="9306"/>
                  <a:ext cx="0" cy="170"/>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82" name="Line 85"/>
                <p:cNvSpPr>
                  <a:spLocks noChangeAspect="1" noChangeShapeType="1"/>
                </p:cNvSpPr>
                <p:nvPr/>
              </p:nvSpPr>
              <p:spPr bwMode="auto">
                <a:xfrm rot="1800000">
                  <a:off x="12919" y="9396"/>
                  <a:ext cx="113" cy="0"/>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360" name="Line 86"/>
              <p:cNvSpPr>
                <a:spLocks noChangeAspect="1" noChangeShapeType="1"/>
              </p:cNvSpPr>
              <p:nvPr/>
            </p:nvSpPr>
            <p:spPr bwMode="auto">
              <a:xfrm>
                <a:off x="7580" y="7611"/>
                <a:ext cx="0" cy="799"/>
              </a:xfrm>
              <a:prstGeom prst="line">
                <a:avLst/>
              </a:prstGeom>
              <a:noFill/>
              <a:ln w="19050">
                <a:solidFill>
                  <a:srgbClr val="339966"/>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61" name="Freeform 87"/>
              <p:cNvSpPr>
                <a:spLocks noChangeAspect="1"/>
              </p:cNvSpPr>
              <p:nvPr/>
            </p:nvSpPr>
            <p:spPr bwMode="auto">
              <a:xfrm>
                <a:off x="7678" y="8580"/>
                <a:ext cx="881" cy="879"/>
              </a:xfrm>
              <a:custGeom>
                <a:avLst/>
                <a:gdLst>
                  <a:gd name="T0" fmla="*/ 68 w 1468"/>
                  <a:gd name="T1" fmla="*/ 68 h 1465"/>
                  <a:gd name="T2" fmla="*/ 1 w 1468"/>
                  <a:gd name="T3" fmla="*/ 29 h 1465"/>
                  <a:gd name="T4" fmla="*/ 0 w 1468"/>
                  <a:gd name="T5" fmla="*/ 0 h 1465"/>
                  <a:gd name="T6" fmla="*/ 68 w 1468"/>
                  <a:gd name="T7" fmla="*/ 39 h 1465"/>
                  <a:gd name="T8" fmla="*/ 68 w 1468"/>
                  <a:gd name="T9" fmla="*/ 68 h 1465"/>
                  <a:gd name="T10" fmla="*/ 0 60000 65536"/>
                  <a:gd name="T11" fmla="*/ 0 60000 65536"/>
                  <a:gd name="T12" fmla="*/ 0 60000 65536"/>
                  <a:gd name="T13" fmla="*/ 0 60000 65536"/>
                  <a:gd name="T14" fmla="*/ 0 60000 65536"/>
                  <a:gd name="T15" fmla="*/ 0 w 1468"/>
                  <a:gd name="T16" fmla="*/ 0 h 1465"/>
                  <a:gd name="T17" fmla="*/ 1468 w 1468"/>
                  <a:gd name="T18" fmla="*/ 1465 h 1465"/>
                </a:gdLst>
                <a:ahLst/>
                <a:cxnLst>
                  <a:cxn ang="T10">
                    <a:pos x="T0" y="T1"/>
                  </a:cxn>
                  <a:cxn ang="T11">
                    <a:pos x="T2" y="T3"/>
                  </a:cxn>
                  <a:cxn ang="T12">
                    <a:pos x="T4" y="T5"/>
                  </a:cxn>
                  <a:cxn ang="T13">
                    <a:pos x="T6" y="T7"/>
                  </a:cxn>
                  <a:cxn ang="T14">
                    <a:pos x="T8" y="T9"/>
                  </a:cxn>
                </a:cxnLst>
                <a:rect l="T15" t="T16" r="T17" b="T18"/>
                <a:pathLst>
                  <a:path w="1468" h="1465">
                    <a:moveTo>
                      <a:pt x="1468" y="1465"/>
                    </a:moveTo>
                    <a:lnTo>
                      <a:pt x="4" y="627"/>
                    </a:lnTo>
                    <a:lnTo>
                      <a:pt x="0" y="0"/>
                    </a:lnTo>
                    <a:lnTo>
                      <a:pt x="1468" y="845"/>
                    </a:lnTo>
                    <a:lnTo>
                      <a:pt x="1468" y="1465"/>
                    </a:lnTo>
                    <a:close/>
                  </a:path>
                </a:pathLst>
              </a:custGeom>
              <a:solidFill>
                <a:srgbClr val="FFF16B">
                  <a:alpha val="50195"/>
                </a:srgbClr>
              </a:solidFill>
              <a:ln w="6350">
                <a:solidFill>
                  <a:srgbClr val="800000"/>
                </a:solidFill>
                <a:round/>
                <a:headEnd/>
                <a:tailEnd/>
              </a:ln>
            </p:spPr>
            <p:txBody>
              <a:bodyPr/>
              <a:lstStyle/>
              <a:p>
                <a:endParaRPr lang="en-US"/>
              </a:p>
            </p:txBody>
          </p:sp>
          <p:sp>
            <p:nvSpPr>
              <p:cNvPr id="10362" name="Freeform 88"/>
              <p:cNvSpPr>
                <a:spLocks noChangeAspect="1"/>
              </p:cNvSpPr>
              <p:nvPr/>
            </p:nvSpPr>
            <p:spPr bwMode="auto">
              <a:xfrm>
                <a:off x="6462" y="6874"/>
                <a:ext cx="1203" cy="838"/>
              </a:xfrm>
              <a:custGeom>
                <a:avLst/>
                <a:gdLst>
                  <a:gd name="T0" fmla="*/ 0 w 1960"/>
                  <a:gd name="T1" fmla="*/ 0 h 1396"/>
                  <a:gd name="T2" fmla="*/ 0 w 1960"/>
                  <a:gd name="T3" fmla="*/ 13 h 1396"/>
                  <a:gd name="T4" fmla="*/ 93 w 1960"/>
                  <a:gd name="T5" fmla="*/ 60 h 1396"/>
                  <a:gd name="T6" fmla="*/ 93 w 1960"/>
                  <a:gd name="T7" fmla="*/ 53 h 1396"/>
                  <a:gd name="T8" fmla="*/ 100 w 1960"/>
                  <a:gd name="T9" fmla="*/ 55 h 1396"/>
                  <a:gd name="T10" fmla="*/ 99 w 1960"/>
                  <a:gd name="T11" fmla="*/ 62 h 1396"/>
                  <a:gd name="T12" fmla="*/ 105 w 1960"/>
                  <a:gd name="T13" fmla="*/ 65 h 1396"/>
                  <a:gd name="T14" fmla="*/ 105 w 1960"/>
                  <a:gd name="T15" fmla="*/ 53 h 1396"/>
                  <a:gd name="T16" fmla="*/ 0 w 1960"/>
                  <a:gd name="T17" fmla="*/ 0 h 139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960"/>
                  <a:gd name="T28" fmla="*/ 0 h 1396"/>
                  <a:gd name="T29" fmla="*/ 1960 w 1960"/>
                  <a:gd name="T30" fmla="*/ 1396 h 139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960" h="1396">
                    <a:moveTo>
                      <a:pt x="0" y="0"/>
                    </a:moveTo>
                    <a:lnTo>
                      <a:pt x="0" y="283"/>
                    </a:lnTo>
                    <a:lnTo>
                      <a:pt x="1745" y="1279"/>
                    </a:lnTo>
                    <a:lnTo>
                      <a:pt x="1745" y="1121"/>
                    </a:lnTo>
                    <a:lnTo>
                      <a:pt x="1865" y="1180"/>
                    </a:lnTo>
                    <a:lnTo>
                      <a:pt x="1857" y="1339"/>
                    </a:lnTo>
                    <a:lnTo>
                      <a:pt x="1960" y="1396"/>
                    </a:lnTo>
                    <a:lnTo>
                      <a:pt x="1960" y="1121"/>
                    </a:lnTo>
                    <a:lnTo>
                      <a:pt x="0" y="0"/>
                    </a:lnTo>
                    <a:close/>
                  </a:path>
                </a:pathLst>
              </a:custGeom>
              <a:solidFill>
                <a:srgbClr val="FF9900">
                  <a:alpha val="50195"/>
                </a:srgbClr>
              </a:solidFill>
              <a:ln w="6350">
                <a:solidFill>
                  <a:srgbClr val="800000"/>
                </a:solidFill>
                <a:round/>
                <a:headEnd/>
                <a:tailEnd/>
              </a:ln>
            </p:spPr>
            <p:txBody>
              <a:bodyPr/>
              <a:lstStyle/>
              <a:p>
                <a:endParaRPr lang="en-US"/>
              </a:p>
            </p:txBody>
          </p:sp>
          <p:sp>
            <p:nvSpPr>
              <p:cNvPr id="10363" name="Line 89"/>
              <p:cNvSpPr>
                <a:spLocks noChangeAspect="1" noChangeShapeType="1"/>
              </p:cNvSpPr>
              <p:nvPr/>
            </p:nvSpPr>
            <p:spPr bwMode="auto">
              <a:xfrm rot="10800000" flipH="1">
                <a:off x="6458" y="6870"/>
                <a:ext cx="0" cy="170"/>
              </a:xfrm>
              <a:prstGeom prst="line">
                <a:avLst/>
              </a:prstGeom>
              <a:noFill/>
              <a:ln w="6350">
                <a:solidFill>
                  <a:srgbClr val="8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64" name="Freeform 90"/>
              <p:cNvSpPr>
                <a:spLocks noChangeAspect="1"/>
              </p:cNvSpPr>
              <p:nvPr/>
            </p:nvSpPr>
            <p:spPr bwMode="auto">
              <a:xfrm>
                <a:off x="5579" y="8094"/>
                <a:ext cx="688" cy="909"/>
              </a:xfrm>
              <a:custGeom>
                <a:avLst/>
                <a:gdLst>
                  <a:gd name="T0" fmla="*/ 8 w 1148"/>
                  <a:gd name="T1" fmla="*/ 3 h 1516"/>
                  <a:gd name="T2" fmla="*/ 17 w 1148"/>
                  <a:gd name="T3" fmla="*/ 0 h 1516"/>
                  <a:gd name="T4" fmla="*/ 26 w 1148"/>
                  <a:gd name="T5" fmla="*/ 3 h 1516"/>
                  <a:gd name="T6" fmla="*/ 35 w 1148"/>
                  <a:gd name="T7" fmla="*/ 9 h 1516"/>
                  <a:gd name="T8" fmla="*/ 42 w 1148"/>
                  <a:gd name="T9" fmla="*/ 17 h 1516"/>
                  <a:gd name="T10" fmla="*/ 49 w 1148"/>
                  <a:gd name="T11" fmla="*/ 30 h 1516"/>
                  <a:gd name="T12" fmla="*/ 53 w 1148"/>
                  <a:gd name="T13" fmla="*/ 44 h 1516"/>
                  <a:gd name="T14" fmla="*/ 53 w 1148"/>
                  <a:gd name="T15" fmla="*/ 53 h 1516"/>
                  <a:gd name="T16" fmla="*/ 51 w 1148"/>
                  <a:gd name="T17" fmla="*/ 64 h 1516"/>
                  <a:gd name="T18" fmla="*/ 46 w 1148"/>
                  <a:gd name="T19" fmla="*/ 69 h 1516"/>
                  <a:gd name="T20" fmla="*/ 39 w 1148"/>
                  <a:gd name="T21" fmla="*/ 71 h 1516"/>
                  <a:gd name="T22" fmla="*/ 33 w 1148"/>
                  <a:gd name="T23" fmla="*/ 69 h 1516"/>
                  <a:gd name="T24" fmla="*/ 26 w 1148"/>
                  <a:gd name="T25" fmla="*/ 67 h 1516"/>
                  <a:gd name="T26" fmla="*/ 21 w 1148"/>
                  <a:gd name="T27" fmla="*/ 64 h 1516"/>
                  <a:gd name="T28" fmla="*/ 14 w 1148"/>
                  <a:gd name="T29" fmla="*/ 57 h 1516"/>
                  <a:gd name="T30" fmla="*/ 8 w 1148"/>
                  <a:gd name="T31" fmla="*/ 49 h 1516"/>
                  <a:gd name="T32" fmla="*/ 3 w 1148"/>
                  <a:gd name="T33" fmla="*/ 40 h 1516"/>
                  <a:gd name="T34" fmla="*/ 1 w 1148"/>
                  <a:gd name="T35" fmla="*/ 29 h 1516"/>
                  <a:gd name="T36" fmla="*/ 0 w 1148"/>
                  <a:gd name="T37" fmla="*/ 17 h 1516"/>
                  <a:gd name="T38" fmla="*/ 2 w 1148"/>
                  <a:gd name="T39" fmla="*/ 10 h 1516"/>
                  <a:gd name="T40" fmla="*/ 6 w 1148"/>
                  <a:gd name="T41" fmla="*/ 5 h 1516"/>
                  <a:gd name="T42" fmla="*/ 8 w 1148"/>
                  <a:gd name="T43" fmla="*/ 3 h 151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148"/>
                  <a:gd name="T67" fmla="*/ 0 h 1516"/>
                  <a:gd name="T68" fmla="*/ 1148 w 1148"/>
                  <a:gd name="T69" fmla="*/ 1516 h 151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148" h="1516">
                    <a:moveTo>
                      <a:pt x="176" y="61"/>
                    </a:moveTo>
                    <a:lnTo>
                      <a:pt x="352" y="0"/>
                    </a:lnTo>
                    <a:lnTo>
                      <a:pt x="560" y="65"/>
                    </a:lnTo>
                    <a:lnTo>
                      <a:pt x="744" y="193"/>
                    </a:lnTo>
                    <a:lnTo>
                      <a:pt x="899" y="361"/>
                    </a:lnTo>
                    <a:lnTo>
                      <a:pt x="1051" y="638"/>
                    </a:lnTo>
                    <a:lnTo>
                      <a:pt x="1148" y="933"/>
                    </a:lnTo>
                    <a:lnTo>
                      <a:pt x="1148" y="1145"/>
                    </a:lnTo>
                    <a:lnTo>
                      <a:pt x="1092" y="1380"/>
                    </a:lnTo>
                    <a:lnTo>
                      <a:pt x="978" y="1489"/>
                    </a:lnTo>
                    <a:lnTo>
                      <a:pt x="841" y="1516"/>
                    </a:lnTo>
                    <a:lnTo>
                      <a:pt x="705" y="1489"/>
                    </a:lnTo>
                    <a:lnTo>
                      <a:pt x="560" y="1449"/>
                    </a:lnTo>
                    <a:lnTo>
                      <a:pt x="461" y="1380"/>
                    </a:lnTo>
                    <a:lnTo>
                      <a:pt x="293" y="1229"/>
                    </a:lnTo>
                    <a:lnTo>
                      <a:pt x="172" y="1057"/>
                    </a:lnTo>
                    <a:lnTo>
                      <a:pt x="68" y="865"/>
                    </a:lnTo>
                    <a:lnTo>
                      <a:pt x="4" y="621"/>
                    </a:lnTo>
                    <a:lnTo>
                      <a:pt x="0" y="381"/>
                    </a:lnTo>
                    <a:lnTo>
                      <a:pt x="52" y="205"/>
                    </a:lnTo>
                    <a:lnTo>
                      <a:pt x="136" y="109"/>
                    </a:lnTo>
                    <a:lnTo>
                      <a:pt x="176" y="6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round/>
                    <a:headEnd/>
                    <a:tailEnd/>
                  </a14:hiddenLine>
                </a:ext>
              </a:extLst>
            </p:spPr>
            <p:txBody>
              <a:bodyPr/>
              <a:lstStyle/>
              <a:p>
                <a:endParaRPr lang="en-US"/>
              </a:p>
            </p:txBody>
          </p:sp>
          <p:sp>
            <p:nvSpPr>
              <p:cNvPr id="10365" name="Freeform 91"/>
              <p:cNvSpPr>
                <a:spLocks noChangeAspect="1"/>
              </p:cNvSpPr>
              <p:nvPr/>
            </p:nvSpPr>
            <p:spPr bwMode="auto">
              <a:xfrm>
                <a:off x="7680" y="8227"/>
                <a:ext cx="872" cy="833"/>
              </a:xfrm>
              <a:custGeom>
                <a:avLst/>
                <a:gdLst>
                  <a:gd name="T0" fmla="*/ 872 w 872"/>
                  <a:gd name="T1" fmla="*/ 833 h 833"/>
                  <a:gd name="T2" fmla="*/ 0 w 872"/>
                  <a:gd name="T3" fmla="*/ 329 h 833"/>
                  <a:gd name="T4" fmla="*/ 1 w 872"/>
                  <a:gd name="T5" fmla="*/ 0 h 833"/>
                  <a:gd name="T6" fmla="*/ 872 w 872"/>
                  <a:gd name="T7" fmla="*/ 481 h 833"/>
                  <a:gd name="T8" fmla="*/ 872 w 872"/>
                  <a:gd name="T9" fmla="*/ 833 h 833"/>
                  <a:gd name="T10" fmla="*/ 0 60000 65536"/>
                  <a:gd name="T11" fmla="*/ 0 60000 65536"/>
                  <a:gd name="T12" fmla="*/ 0 60000 65536"/>
                  <a:gd name="T13" fmla="*/ 0 60000 65536"/>
                  <a:gd name="T14" fmla="*/ 0 60000 65536"/>
                  <a:gd name="T15" fmla="*/ 0 w 872"/>
                  <a:gd name="T16" fmla="*/ 0 h 833"/>
                  <a:gd name="T17" fmla="*/ 872 w 872"/>
                  <a:gd name="T18" fmla="*/ 833 h 833"/>
                </a:gdLst>
                <a:ahLst/>
                <a:cxnLst>
                  <a:cxn ang="T10">
                    <a:pos x="T0" y="T1"/>
                  </a:cxn>
                  <a:cxn ang="T11">
                    <a:pos x="T2" y="T3"/>
                  </a:cxn>
                  <a:cxn ang="T12">
                    <a:pos x="T4" y="T5"/>
                  </a:cxn>
                  <a:cxn ang="T13">
                    <a:pos x="T6" y="T7"/>
                  </a:cxn>
                  <a:cxn ang="T14">
                    <a:pos x="T8" y="T9"/>
                  </a:cxn>
                </a:cxnLst>
                <a:rect l="T15" t="T16" r="T17" b="T18"/>
                <a:pathLst>
                  <a:path w="872" h="833">
                    <a:moveTo>
                      <a:pt x="872" y="833"/>
                    </a:moveTo>
                    <a:lnTo>
                      <a:pt x="0" y="329"/>
                    </a:lnTo>
                    <a:lnTo>
                      <a:pt x="1" y="0"/>
                    </a:lnTo>
                    <a:lnTo>
                      <a:pt x="872" y="481"/>
                    </a:lnTo>
                    <a:lnTo>
                      <a:pt x="872" y="833"/>
                    </a:lnTo>
                    <a:close/>
                  </a:path>
                </a:pathLst>
              </a:custGeom>
              <a:solidFill>
                <a:srgbClr val="FFF16B">
                  <a:alpha val="50195"/>
                </a:srgbClr>
              </a:solidFill>
              <a:ln w="6350">
                <a:solidFill>
                  <a:srgbClr val="800000"/>
                </a:solidFill>
                <a:round/>
                <a:headEnd/>
                <a:tailEnd/>
              </a:ln>
            </p:spPr>
            <p:txBody>
              <a:bodyPr/>
              <a:lstStyle/>
              <a:p>
                <a:endParaRPr lang="en-US"/>
              </a:p>
            </p:txBody>
          </p:sp>
          <p:sp>
            <p:nvSpPr>
              <p:cNvPr id="10366" name="Freeform 92"/>
              <p:cNvSpPr>
                <a:spLocks noChangeAspect="1"/>
              </p:cNvSpPr>
              <p:nvPr/>
            </p:nvSpPr>
            <p:spPr bwMode="auto">
              <a:xfrm>
                <a:off x="8562" y="8888"/>
                <a:ext cx="115" cy="379"/>
              </a:xfrm>
              <a:custGeom>
                <a:avLst/>
                <a:gdLst>
                  <a:gd name="T0" fmla="*/ 0 w 142"/>
                  <a:gd name="T1" fmla="*/ 0 h 632"/>
                  <a:gd name="T2" fmla="*/ 40 w 142"/>
                  <a:gd name="T3" fmla="*/ 5 h 632"/>
                  <a:gd name="T4" fmla="*/ 39 w 142"/>
                  <a:gd name="T5" fmla="*/ 29 h 632"/>
                  <a:gd name="T6" fmla="*/ 0 w 142"/>
                  <a:gd name="T7" fmla="*/ 26 h 632"/>
                  <a:gd name="T8" fmla="*/ 0 w 142"/>
                  <a:gd name="T9" fmla="*/ 0 h 632"/>
                  <a:gd name="T10" fmla="*/ 0 60000 65536"/>
                  <a:gd name="T11" fmla="*/ 0 60000 65536"/>
                  <a:gd name="T12" fmla="*/ 0 60000 65536"/>
                  <a:gd name="T13" fmla="*/ 0 60000 65536"/>
                  <a:gd name="T14" fmla="*/ 0 60000 65536"/>
                  <a:gd name="T15" fmla="*/ 0 w 142"/>
                  <a:gd name="T16" fmla="*/ 0 h 632"/>
                  <a:gd name="T17" fmla="*/ 142 w 142"/>
                  <a:gd name="T18" fmla="*/ 632 h 632"/>
                </a:gdLst>
                <a:ahLst/>
                <a:cxnLst>
                  <a:cxn ang="T10">
                    <a:pos x="T0" y="T1"/>
                  </a:cxn>
                  <a:cxn ang="T11">
                    <a:pos x="T2" y="T3"/>
                  </a:cxn>
                  <a:cxn ang="T12">
                    <a:pos x="T4" y="T5"/>
                  </a:cxn>
                  <a:cxn ang="T13">
                    <a:pos x="T6" y="T7"/>
                  </a:cxn>
                  <a:cxn ang="T14">
                    <a:pos x="T8" y="T9"/>
                  </a:cxn>
                </a:cxnLst>
                <a:rect l="T15" t="T16" r="T17" b="T18"/>
                <a:pathLst>
                  <a:path w="142" h="632">
                    <a:moveTo>
                      <a:pt x="0" y="0"/>
                    </a:moveTo>
                    <a:lnTo>
                      <a:pt x="142" y="97"/>
                    </a:lnTo>
                    <a:lnTo>
                      <a:pt x="137" y="632"/>
                    </a:lnTo>
                    <a:lnTo>
                      <a:pt x="0" y="560"/>
                    </a:lnTo>
                    <a:lnTo>
                      <a:pt x="0" y="0"/>
                    </a:lnTo>
                    <a:close/>
                  </a:path>
                </a:pathLst>
              </a:custGeom>
              <a:solidFill>
                <a:srgbClr val="FF0000">
                  <a:alpha val="50195"/>
                </a:srgbClr>
              </a:solidFill>
              <a:ln w="6350">
                <a:solidFill>
                  <a:srgbClr val="800000"/>
                </a:solidFill>
                <a:round/>
                <a:headEnd/>
                <a:tailEnd/>
              </a:ln>
            </p:spPr>
            <p:txBody>
              <a:bodyPr/>
              <a:lstStyle/>
              <a:p>
                <a:endParaRPr lang="en-US"/>
              </a:p>
            </p:txBody>
          </p:sp>
          <p:grpSp>
            <p:nvGrpSpPr>
              <p:cNvPr id="10367" name="Group 93"/>
              <p:cNvGrpSpPr>
                <a:grpSpLocks noChangeAspect="1"/>
              </p:cNvGrpSpPr>
              <p:nvPr/>
            </p:nvGrpSpPr>
            <p:grpSpPr bwMode="auto">
              <a:xfrm>
                <a:off x="5739" y="7895"/>
                <a:ext cx="722" cy="993"/>
                <a:chOff x="5739" y="7895"/>
                <a:chExt cx="722" cy="993"/>
              </a:xfrm>
            </p:grpSpPr>
            <p:sp>
              <p:nvSpPr>
                <p:cNvPr id="10374" name="Arc 94"/>
                <p:cNvSpPr>
                  <a:spLocks noChangeAspect="1"/>
                </p:cNvSpPr>
                <p:nvPr/>
              </p:nvSpPr>
              <p:spPr bwMode="auto">
                <a:xfrm rot="-1668526">
                  <a:off x="6035" y="7895"/>
                  <a:ext cx="426" cy="968"/>
                </a:xfrm>
                <a:custGeom>
                  <a:avLst/>
                  <a:gdLst>
                    <a:gd name="T0" fmla="*/ 0 w 32554"/>
                    <a:gd name="T1" fmla="*/ 0 h 43200"/>
                    <a:gd name="T2" fmla="*/ 0 w 32554"/>
                    <a:gd name="T3" fmla="*/ 0 h 43200"/>
                    <a:gd name="T4" fmla="*/ 0 w 32554"/>
                    <a:gd name="T5" fmla="*/ 0 h 43200"/>
                    <a:gd name="T6" fmla="*/ 0 60000 65536"/>
                    <a:gd name="T7" fmla="*/ 0 60000 65536"/>
                    <a:gd name="T8" fmla="*/ 0 60000 65536"/>
                    <a:gd name="T9" fmla="*/ 0 w 32554"/>
                    <a:gd name="T10" fmla="*/ 0 h 43200"/>
                    <a:gd name="T11" fmla="*/ 32554 w 32554"/>
                    <a:gd name="T12" fmla="*/ 43200 h 43200"/>
                  </a:gdLst>
                  <a:ahLst/>
                  <a:cxnLst>
                    <a:cxn ang="T6">
                      <a:pos x="T0" y="T1"/>
                    </a:cxn>
                    <a:cxn ang="T7">
                      <a:pos x="T2" y="T3"/>
                    </a:cxn>
                    <a:cxn ang="T8">
                      <a:pos x="T4" y="T5"/>
                    </a:cxn>
                  </a:cxnLst>
                  <a:rect l="T9" t="T10" r="T11" b="T12"/>
                  <a:pathLst>
                    <a:path w="32554" h="43200" fill="none" extrusionOk="0">
                      <a:moveTo>
                        <a:pt x="-1" y="2983"/>
                      </a:moveTo>
                      <a:cubicBezTo>
                        <a:pt x="3319" y="1030"/>
                        <a:pt x="7101" y="-1"/>
                        <a:pt x="10954" y="0"/>
                      </a:cubicBezTo>
                      <a:cubicBezTo>
                        <a:pt x="22883" y="0"/>
                        <a:pt x="32554" y="9670"/>
                        <a:pt x="32554" y="21600"/>
                      </a:cubicBezTo>
                      <a:cubicBezTo>
                        <a:pt x="32554" y="33529"/>
                        <a:pt x="22883" y="43200"/>
                        <a:pt x="10954" y="43200"/>
                      </a:cubicBezTo>
                      <a:cubicBezTo>
                        <a:pt x="7298" y="43200"/>
                        <a:pt x="3703" y="42272"/>
                        <a:pt x="504" y="40504"/>
                      </a:cubicBezTo>
                    </a:path>
                    <a:path w="32554" h="43200" stroke="0" extrusionOk="0">
                      <a:moveTo>
                        <a:pt x="-1" y="2983"/>
                      </a:moveTo>
                      <a:cubicBezTo>
                        <a:pt x="3319" y="1030"/>
                        <a:pt x="7101" y="-1"/>
                        <a:pt x="10954" y="0"/>
                      </a:cubicBezTo>
                      <a:cubicBezTo>
                        <a:pt x="22883" y="0"/>
                        <a:pt x="32554" y="9670"/>
                        <a:pt x="32554" y="21600"/>
                      </a:cubicBezTo>
                      <a:cubicBezTo>
                        <a:pt x="32554" y="33529"/>
                        <a:pt x="22883" y="43200"/>
                        <a:pt x="10954" y="43200"/>
                      </a:cubicBezTo>
                      <a:cubicBezTo>
                        <a:pt x="7298" y="43200"/>
                        <a:pt x="3703" y="42272"/>
                        <a:pt x="504" y="40504"/>
                      </a:cubicBezTo>
                      <a:lnTo>
                        <a:pt x="10954" y="21600"/>
                      </a:lnTo>
                      <a:lnTo>
                        <a:pt x="-1" y="2983"/>
                      </a:lnTo>
                      <a:close/>
                    </a:path>
                  </a:pathLst>
                </a:custGeom>
                <a:solidFill>
                  <a:srgbClr val="FFCC00">
                    <a:alpha val="50195"/>
                  </a:srgbClr>
                </a:solidFill>
                <a:ln w="6350">
                  <a:solidFill>
                    <a:srgbClr val="000000"/>
                  </a:solidFill>
                  <a:round/>
                  <a:headEnd/>
                  <a:tailEnd/>
                </a:ln>
              </p:spPr>
              <p:txBody>
                <a:bodyPr/>
                <a:lstStyle/>
                <a:p>
                  <a:endParaRPr lang="en-US"/>
                </a:p>
              </p:txBody>
            </p:sp>
            <p:sp>
              <p:nvSpPr>
                <p:cNvPr id="10375" name="Arc 95"/>
                <p:cNvSpPr>
                  <a:spLocks noChangeAspect="1"/>
                </p:cNvSpPr>
                <p:nvPr/>
              </p:nvSpPr>
              <p:spPr bwMode="auto">
                <a:xfrm rot="-1668526">
                  <a:off x="5883" y="7952"/>
                  <a:ext cx="547" cy="936"/>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21599" y="0"/>
                      </a:moveTo>
                      <a:cubicBezTo>
                        <a:pt x="33529" y="0"/>
                        <a:pt x="43200" y="9670"/>
                        <a:pt x="43200" y="21600"/>
                      </a:cubicBezTo>
                      <a:cubicBezTo>
                        <a:pt x="43200" y="33529"/>
                        <a:pt x="33529" y="43200"/>
                        <a:pt x="21600" y="43200"/>
                      </a:cubicBezTo>
                      <a:cubicBezTo>
                        <a:pt x="9670" y="43200"/>
                        <a:pt x="0" y="33529"/>
                        <a:pt x="0" y="21600"/>
                      </a:cubicBezTo>
                      <a:cubicBezTo>
                        <a:pt x="-1" y="12546"/>
                        <a:pt x="5645" y="4453"/>
                        <a:pt x="14142" y="1328"/>
                      </a:cubicBezTo>
                    </a:path>
                    <a:path w="43200" h="43200" stroke="0" extrusionOk="0">
                      <a:moveTo>
                        <a:pt x="21599" y="0"/>
                      </a:moveTo>
                      <a:cubicBezTo>
                        <a:pt x="33529" y="0"/>
                        <a:pt x="43200" y="9670"/>
                        <a:pt x="43200" y="21600"/>
                      </a:cubicBezTo>
                      <a:cubicBezTo>
                        <a:pt x="43200" y="33529"/>
                        <a:pt x="33529" y="43200"/>
                        <a:pt x="21600" y="43200"/>
                      </a:cubicBezTo>
                      <a:cubicBezTo>
                        <a:pt x="9670" y="43200"/>
                        <a:pt x="0" y="33529"/>
                        <a:pt x="0" y="21600"/>
                      </a:cubicBezTo>
                      <a:cubicBezTo>
                        <a:pt x="-1" y="12546"/>
                        <a:pt x="5645" y="4453"/>
                        <a:pt x="14142" y="1328"/>
                      </a:cubicBezTo>
                      <a:lnTo>
                        <a:pt x="21600" y="21600"/>
                      </a:lnTo>
                      <a:lnTo>
                        <a:pt x="21599" y="0"/>
                      </a:lnTo>
                      <a:close/>
                    </a:path>
                  </a:pathLst>
                </a:custGeom>
                <a:solidFill>
                  <a:srgbClr val="FFCC00">
                    <a:alpha val="50195"/>
                  </a:srgbClr>
                </a:solidFill>
                <a:ln w="6350">
                  <a:solidFill>
                    <a:srgbClr val="000000"/>
                  </a:solidFill>
                  <a:round/>
                  <a:headEnd/>
                  <a:tailEnd/>
                </a:ln>
              </p:spPr>
              <p:txBody>
                <a:bodyPr/>
                <a:lstStyle/>
                <a:p>
                  <a:endParaRPr lang="en-US"/>
                </a:p>
              </p:txBody>
            </p:sp>
            <p:sp>
              <p:nvSpPr>
                <p:cNvPr id="10376" name="Arc 96"/>
                <p:cNvSpPr>
                  <a:spLocks noChangeAspect="1"/>
                </p:cNvSpPr>
                <p:nvPr/>
              </p:nvSpPr>
              <p:spPr bwMode="auto">
                <a:xfrm rot="-1668526">
                  <a:off x="6096" y="8324"/>
                  <a:ext cx="111" cy="187"/>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21599" y="0"/>
                      </a:moveTo>
                      <a:cubicBezTo>
                        <a:pt x="33529" y="0"/>
                        <a:pt x="43200" y="9670"/>
                        <a:pt x="43200" y="21600"/>
                      </a:cubicBezTo>
                      <a:cubicBezTo>
                        <a:pt x="43200" y="33529"/>
                        <a:pt x="33529" y="43200"/>
                        <a:pt x="21600" y="43200"/>
                      </a:cubicBezTo>
                      <a:cubicBezTo>
                        <a:pt x="9670" y="43200"/>
                        <a:pt x="0" y="33529"/>
                        <a:pt x="0" y="21600"/>
                      </a:cubicBezTo>
                      <a:cubicBezTo>
                        <a:pt x="-1" y="12158"/>
                        <a:pt x="6132" y="3811"/>
                        <a:pt x="15141" y="988"/>
                      </a:cubicBezTo>
                    </a:path>
                    <a:path w="43200" h="43200" stroke="0" extrusionOk="0">
                      <a:moveTo>
                        <a:pt x="21599" y="0"/>
                      </a:moveTo>
                      <a:cubicBezTo>
                        <a:pt x="33529" y="0"/>
                        <a:pt x="43200" y="9670"/>
                        <a:pt x="43200" y="21600"/>
                      </a:cubicBezTo>
                      <a:cubicBezTo>
                        <a:pt x="43200" y="33529"/>
                        <a:pt x="33529" y="43200"/>
                        <a:pt x="21600" y="43200"/>
                      </a:cubicBezTo>
                      <a:cubicBezTo>
                        <a:pt x="9670" y="43200"/>
                        <a:pt x="0" y="33529"/>
                        <a:pt x="0" y="21600"/>
                      </a:cubicBezTo>
                      <a:cubicBezTo>
                        <a:pt x="-1" y="12158"/>
                        <a:pt x="6132" y="3811"/>
                        <a:pt x="15141" y="988"/>
                      </a:cubicBezTo>
                      <a:lnTo>
                        <a:pt x="21600" y="21600"/>
                      </a:lnTo>
                      <a:lnTo>
                        <a:pt x="21599" y="0"/>
                      </a:lnTo>
                      <a:close/>
                    </a:path>
                  </a:pathLst>
                </a:custGeom>
                <a:solidFill>
                  <a:srgbClr val="808080">
                    <a:alpha val="50195"/>
                  </a:srgbClr>
                </a:solidFill>
                <a:ln w="6350">
                  <a:solidFill>
                    <a:srgbClr val="000000"/>
                  </a:solidFill>
                  <a:round/>
                  <a:headEnd/>
                  <a:tailEnd/>
                </a:ln>
              </p:spPr>
              <p:txBody>
                <a:bodyPr/>
                <a:lstStyle/>
                <a:p>
                  <a:endParaRPr lang="en-US"/>
                </a:p>
              </p:txBody>
            </p:sp>
            <p:sp>
              <p:nvSpPr>
                <p:cNvPr id="10377" name="Line 97"/>
                <p:cNvSpPr>
                  <a:spLocks noChangeAspect="1" noChangeShapeType="1"/>
                </p:cNvSpPr>
                <p:nvPr/>
              </p:nvSpPr>
              <p:spPr bwMode="auto">
                <a:xfrm>
                  <a:off x="5739" y="8182"/>
                  <a:ext cx="0" cy="10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368" name="Arc 98"/>
              <p:cNvSpPr>
                <a:spLocks noChangeAspect="1"/>
              </p:cNvSpPr>
              <p:nvPr/>
            </p:nvSpPr>
            <p:spPr bwMode="auto">
              <a:xfrm rot="1855976">
                <a:off x="8603" y="9024"/>
                <a:ext cx="189" cy="200"/>
              </a:xfrm>
              <a:custGeom>
                <a:avLst/>
                <a:gdLst>
                  <a:gd name="T0" fmla="*/ 0 w 28112"/>
                  <a:gd name="T1" fmla="*/ 0 h 38539"/>
                  <a:gd name="T2" fmla="*/ 0 w 28112"/>
                  <a:gd name="T3" fmla="*/ 0 h 38539"/>
                  <a:gd name="T4" fmla="*/ 0 w 28112"/>
                  <a:gd name="T5" fmla="*/ 0 h 38539"/>
                  <a:gd name="T6" fmla="*/ 0 60000 65536"/>
                  <a:gd name="T7" fmla="*/ 0 60000 65536"/>
                  <a:gd name="T8" fmla="*/ 0 60000 65536"/>
                  <a:gd name="T9" fmla="*/ 0 w 28112"/>
                  <a:gd name="T10" fmla="*/ 0 h 38539"/>
                  <a:gd name="T11" fmla="*/ 28112 w 28112"/>
                  <a:gd name="T12" fmla="*/ 38539 h 38539"/>
                </a:gdLst>
                <a:ahLst/>
                <a:cxnLst>
                  <a:cxn ang="T6">
                    <a:pos x="T0" y="T1"/>
                  </a:cxn>
                  <a:cxn ang="T7">
                    <a:pos x="T2" y="T3"/>
                  </a:cxn>
                  <a:cxn ang="T8">
                    <a:pos x="T4" y="T5"/>
                  </a:cxn>
                </a:cxnLst>
                <a:rect l="T9" t="T10" r="T11" b="T12"/>
                <a:pathLst>
                  <a:path w="28112" h="38539" fill="none" extrusionOk="0">
                    <a:moveTo>
                      <a:pt x="-1" y="1005"/>
                    </a:moveTo>
                    <a:cubicBezTo>
                      <a:pt x="2106" y="338"/>
                      <a:pt x="4302" y="-1"/>
                      <a:pt x="6512" y="0"/>
                    </a:cubicBezTo>
                    <a:cubicBezTo>
                      <a:pt x="18441" y="0"/>
                      <a:pt x="28112" y="9670"/>
                      <a:pt x="28112" y="21600"/>
                    </a:cubicBezTo>
                    <a:cubicBezTo>
                      <a:pt x="28112" y="28202"/>
                      <a:pt x="25091" y="34443"/>
                      <a:pt x="19913" y="38539"/>
                    </a:cubicBezTo>
                  </a:path>
                  <a:path w="28112" h="38539" stroke="0" extrusionOk="0">
                    <a:moveTo>
                      <a:pt x="-1" y="1005"/>
                    </a:moveTo>
                    <a:cubicBezTo>
                      <a:pt x="2106" y="338"/>
                      <a:pt x="4302" y="-1"/>
                      <a:pt x="6512" y="0"/>
                    </a:cubicBezTo>
                    <a:cubicBezTo>
                      <a:pt x="18441" y="0"/>
                      <a:pt x="28112" y="9670"/>
                      <a:pt x="28112" y="21600"/>
                    </a:cubicBezTo>
                    <a:cubicBezTo>
                      <a:pt x="28112" y="28202"/>
                      <a:pt x="25091" y="34443"/>
                      <a:pt x="19913" y="38539"/>
                    </a:cubicBezTo>
                    <a:lnTo>
                      <a:pt x="6512" y="21600"/>
                    </a:lnTo>
                    <a:lnTo>
                      <a:pt x="-1" y="1005"/>
                    </a:lnTo>
                    <a:close/>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0369" name="Group 99"/>
              <p:cNvGrpSpPr>
                <a:grpSpLocks noChangeAspect="1"/>
              </p:cNvGrpSpPr>
              <p:nvPr/>
            </p:nvGrpSpPr>
            <p:grpSpPr bwMode="auto">
              <a:xfrm>
                <a:off x="7738" y="9040"/>
                <a:ext cx="722" cy="993"/>
                <a:chOff x="5739" y="7895"/>
                <a:chExt cx="722" cy="993"/>
              </a:xfrm>
            </p:grpSpPr>
            <p:sp>
              <p:nvSpPr>
                <p:cNvPr id="10370" name="Arc 100"/>
                <p:cNvSpPr>
                  <a:spLocks noChangeAspect="1"/>
                </p:cNvSpPr>
                <p:nvPr/>
              </p:nvSpPr>
              <p:spPr bwMode="auto">
                <a:xfrm rot="-1668526">
                  <a:off x="6035" y="7895"/>
                  <a:ext cx="426" cy="968"/>
                </a:xfrm>
                <a:custGeom>
                  <a:avLst/>
                  <a:gdLst>
                    <a:gd name="T0" fmla="*/ 0 w 32554"/>
                    <a:gd name="T1" fmla="*/ 0 h 43200"/>
                    <a:gd name="T2" fmla="*/ 0 w 32554"/>
                    <a:gd name="T3" fmla="*/ 0 h 43200"/>
                    <a:gd name="T4" fmla="*/ 0 w 32554"/>
                    <a:gd name="T5" fmla="*/ 0 h 43200"/>
                    <a:gd name="T6" fmla="*/ 0 60000 65536"/>
                    <a:gd name="T7" fmla="*/ 0 60000 65536"/>
                    <a:gd name="T8" fmla="*/ 0 60000 65536"/>
                    <a:gd name="T9" fmla="*/ 0 w 32554"/>
                    <a:gd name="T10" fmla="*/ 0 h 43200"/>
                    <a:gd name="T11" fmla="*/ 32554 w 32554"/>
                    <a:gd name="T12" fmla="*/ 43200 h 43200"/>
                  </a:gdLst>
                  <a:ahLst/>
                  <a:cxnLst>
                    <a:cxn ang="T6">
                      <a:pos x="T0" y="T1"/>
                    </a:cxn>
                    <a:cxn ang="T7">
                      <a:pos x="T2" y="T3"/>
                    </a:cxn>
                    <a:cxn ang="T8">
                      <a:pos x="T4" y="T5"/>
                    </a:cxn>
                  </a:cxnLst>
                  <a:rect l="T9" t="T10" r="T11" b="T12"/>
                  <a:pathLst>
                    <a:path w="32554" h="43200" fill="none" extrusionOk="0">
                      <a:moveTo>
                        <a:pt x="-1" y="2983"/>
                      </a:moveTo>
                      <a:cubicBezTo>
                        <a:pt x="3319" y="1030"/>
                        <a:pt x="7101" y="-1"/>
                        <a:pt x="10954" y="0"/>
                      </a:cubicBezTo>
                      <a:cubicBezTo>
                        <a:pt x="22883" y="0"/>
                        <a:pt x="32554" y="9670"/>
                        <a:pt x="32554" y="21600"/>
                      </a:cubicBezTo>
                      <a:cubicBezTo>
                        <a:pt x="32554" y="33529"/>
                        <a:pt x="22883" y="43200"/>
                        <a:pt x="10954" y="43200"/>
                      </a:cubicBezTo>
                      <a:cubicBezTo>
                        <a:pt x="7298" y="43200"/>
                        <a:pt x="3703" y="42272"/>
                        <a:pt x="504" y="40504"/>
                      </a:cubicBezTo>
                    </a:path>
                    <a:path w="32554" h="43200" stroke="0" extrusionOk="0">
                      <a:moveTo>
                        <a:pt x="-1" y="2983"/>
                      </a:moveTo>
                      <a:cubicBezTo>
                        <a:pt x="3319" y="1030"/>
                        <a:pt x="7101" y="-1"/>
                        <a:pt x="10954" y="0"/>
                      </a:cubicBezTo>
                      <a:cubicBezTo>
                        <a:pt x="22883" y="0"/>
                        <a:pt x="32554" y="9670"/>
                        <a:pt x="32554" y="21600"/>
                      </a:cubicBezTo>
                      <a:cubicBezTo>
                        <a:pt x="32554" y="33529"/>
                        <a:pt x="22883" y="43200"/>
                        <a:pt x="10954" y="43200"/>
                      </a:cubicBezTo>
                      <a:cubicBezTo>
                        <a:pt x="7298" y="43200"/>
                        <a:pt x="3703" y="42272"/>
                        <a:pt x="504" y="40504"/>
                      </a:cubicBezTo>
                      <a:lnTo>
                        <a:pt x="10954" y="21600"/>
                      </a:lnTo>
                      <a:lnTo>
                        <a:pt x="-1" y="2983"/>
                      </a:lnTo>
                      <a:close/>
                    </a:path>
                  </a:pathLst>
                </a:custGeom>
                <a:solidFill>
                  <a:srgbClr val="FFCC00">
                    <a:alpha val="50195"/>
                  </a:srgbClr>
                </a:solidFill>
                <a:ln w="6350">
                  <a:solidFill>
                    <a:srgbClr val="000000"/>
                  </a:solidFill>
                  <a:round/>
                  <a:headEnd/>
                  <a:tailEnd/>
                </a:ln>
              </p:spPr>
              <p:txBody>
                <a:bodyPr/>
                <a:lstStyle/>
                <a:p>
                  <a:endParaRPr lang="en-US"/>
                </a:p>
              </p:txBody>
            </p:sp>
            <p:sp>
              <p:nvSpPr>
                <p:cNvPr id="10371" name="Arc 101"/>
                <p:cNvSpPr>
                  <a:spLocks noChangeAspect="1"/>
                </p:cNvSpPr>
                <p:nvPr/>
              </p:nvSpPr>
              <p:spPr bwMode="auto">
                <a:xfrm rot="-1668526">
                  <a:off x="5883" y="7952"/>
                  <a:ext cx="547" cy="936"/>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21599" y="0"/>
                      </a:moveTo>
                      <a:cubicBezTo>
                        <a:pt x="33529" y="0"/>
                        <a:pt x="43200" y="9670"/>
                        <a:pt x="43200" y="21600"/>
                      </a:cubicBezTo>
                      <a:cubicBezTo>
                        <a:pt x="43200" y="33529"/>
                        <a:pt x="33529" y="43200"/>
                        <a:pt x="21600" y="43200"/>
                      </a:cubicBezTo>
                      <a:cubicBezTo>
                        <a:pt x="9670" y="43200"/>
                        <a:pt x="0" y="33529"/>
                        <a:pt x="0" y="21600"/>
                      </a:cubicBezTo>
                      <a:cubicBezTo>
                        <a:pt x="-1" y="12546"/>
                        <a:pt x="5645" y="4453"/>
                        <a:pt x="14142" y="1328"/>
                      </a:cubicBezTo>
                    </a:path>
                    <a:path w="43200" h="43200" stroke="0" extrusionOk="0">
                      <a:moveTo>
                        <a:pt x="21599" y="0"/>
                      </a:moveTo>
                      <a:cubicBezTo>
                        <a:pt x="33529" y="0"/>
                        <a:pt x="43200" y="9670"/>
                        <a:pt x="43200" y="21600"/>
                      </a:cubicBezTo>
                      <a:cubicBezTo>
                        <a:pt x="43200" y="33529"/>
                        <a:pt x="33529" y="43200"/>
                        <a:pt x="21600" y="43200"/>
                      </a:cubicBezTo>
                      <a:cubicBezTo>
                        <a:pt x="9670" y="43200"/>
                        <a:pt x="0" y="33529"/>
                        <a:pt x="0" y="21600"/>
                      </a:cubicBezTo>
                      <a:cubicBezTo>
                        <a:pt x="-1" y="12546"/>
                        <a:pt x="5645" y="4453"/>
                        <a:pt x="14142" y="1328"/>
                      </a:cubicBezTo>
                      <a:lnTo>
                        <a:pt x="21600" y="21600"/>
                      </a:lnTo>
                      <a:lnTo>
                        <a:pt x="21599" y="0"/>
                      </a:lnTo>
                      <a:close/>
                    </a:path>
                  </a:pathLst>
                </a:custGeom>
                <a:solidFill>
                  <a:srgbClr val="FFCC00">
                    <a:alpha val="50195"/>
                  </a:srgbClr>
                </a:solidFill>
                <a:ln w="6350">
                  <a:solidFill>
                    <a:srgbClr val="000000"/>
                  </a:solidFill>
                  <a:round/>
                  <a:headEnd/>
                  <a:tailEnd/>
                </a:ln>
              </p:spPr>
              <p:txBody>
                <a:bodyPr/>
                <a:lstStyle/>
                <a:p>
                  <a:endParaRPr lang="en-US"/>
                </a:p>
              </p:txBody>
            </p:sp>
            <p:sp>
              <p:nvSpPr>
                <p:cNvPr id="10372" name="Arc 102"/>
                <p:cNvSpPr>
                  <a:spLocks noChangeAspect="1"/>
                </p:cNvSpPr>
                <p:nvPr/>
              </p:nvSpPr>
              <p:spPr bwMode="auto">
                <a:xfrm rot="-1668526">
                  <a:off x="6096" y="8324"/>
                  <a:ext cx="111" cy="187"/>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21599" y="0"/>
                      </a:moveTo>
                      <a:cubicBezTo>
                        <a:pt x="33529" y="0"/>
                        <a:pt x="43200" y="9670"/>
                        <a:pt x="43200" y="21600"/>
                      </a:cubicBezTo>
                      <a:cubicBezTo>
                        <a:pt x="43200" y="33529"/>
                        <a:pt x="33529" y="43200"/>
                        <a:pt x="21600" y="43200"/>
                      </a:cubicBezTo>
                      <a:cubicBezTo>
                        <a:pt x="9670" y="43200"/>
                        <a:pt x="0" y="33529"/>
                        <a:pt x="0" y="21600"/>
                      </a:cubicBezTo>
                      <a:cubicBezTo>
                        <a:pt x="-1" y="12158"/>
                        <a:pt x="6132" y="3811"/>
                        <a:pt x="15141" y="988"/>
                      </a:cubicBezTo>
                    </a:path>
                    <a:path w="43200" h="43200" stroke="0" extrusionOk="0">
                      <a:moveTo>
                        <a:pt x="21599" y="0"/>
                      </a:moveTo>
                      <a:cubicBezTo>
                        <a:pt x="33529" y="0"/>
                        <a:pt x="43200" y="9670"/>
                        <a:pt x="43200" y="21600"/>
                      </a:cubicBezTo>
                      <a:cubicBezTo>
                        <a:pt x="43200" y="33529"/>
                        <a:pt x="33529" y="43200"/>
                        <a:pt x="21600" y="43200"/>
                      </a:cubicBezTo>
                      <a:cubicBezTo>
                        <a:pt x="9670" y="43200"/>
                        <a:pt x="0" y="33529"/>
                        <a:pt x="0" y="21600"/>
                      </a:cubicBezTo>
                      <a:cubicBezTo>
                        <a:pt x="-1" y="12158"/>
                        <a:pt x="6132" y="3811"/>
                        <a:pt x="15141" y="988"/>
                      </a:cubicBezTo>
                      <a:lnTo>
                        <a:pt x="21600" y="21600"/>
                      </a:lnTo>
                      <a:lnTo>
                        <a:pt x="21599" y="0"/>
                      </a:lnTo>
                      <a:close/>
                    </a:path>
                  </a:pathLst>
                </a:custGeom>
                <a:solidFill>
                  <a:srgbClr val="808080">
                    <a:alpha val="50195"/>
                  </a:srgbClr>
                </a:solidFill>
                <a:ln w="6350">
                  <a:solidFill>
                    <a:srgbClr val="000000"/>
                  </a:solidFill>
                  <a:round/>
                  <a:headEnd/>
                  <a:tailEnd/>
                </a:ln>
              </p:spPr>
              <p:txBody>
                <a:bodyPr/>
                <a:lstStyle/>
                <a:p>
                  <a:endParaRPr lang="en-US"/>
                </a:p>
              </p:txBody>
            </p:sp>
            <p:sp>
              <p:nvSpPr>
                <p:cNvPr id="10373" name="Line 103"/>
                <p:cNvSpPr>
                  <a:spLocks noChangeAspect="1" noChangeShapeType="1"/>
                </p:cNvSpPr>
                <p:nvPr/>
              </p:nvSpPr>
              <p:spPr bwMode="auto">
                <a:xfrm>
                  <a:off x="5739" y="8182"/>
                  <a:ext cx="0" cy="10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grpSp>
        </p:grpSp>
        <p:sp>
          <p:nvSpPr>
            <p:cNvPr id="10266" name="Line 104"/>
            <p:cNvSpPr>
              <a:spLocks noChangeAspect="1" noChangeShapeType="1"/>
            </p:cNvSpPr>
            <p:nvPr/>
          </p:nvSpPr>
          <p:spPr bwMode="auto">
            <a:xfrm>
              <a:off x="10768" y="6868"/>
              <a:ext cx="0" cy="1505"/>
            </a:xfrm>
            <a:prstGeom prst="line">
              <a:avLst/>
            </a:prstGeom>
            <a:noFill/>
            <a:ln w="38100">
              <a:solidFill>
                <a:srgbClr val="969696"/>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67" name="Line 105"/>
            <p:cNvSpPr>
              <a:spLocks noChangeAspect="1" noChangeShapeType="1"/>
            </p:cNvSpPr>
            <p:nvPr/>
          </p:nvSpPr>
          <p:spPr bwMode="auto">
            <a:xfrm>
              <a:off x="9386" y="7608"/>
              <a:ext cx="1382" cy="773"/>
            </a:xfrm>
            <a:prstGeom prst="line">
              <a:avLst/>
            </a:prstGeom>
            <a:noFill/>
            <a:ln w="38100">
              <a:solidFill>
                <a:srgbClr val="969696"/>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68" name="Line 106"/>
            <p:cNvSpPr>
              <a:spLocks noChangeAspect="1" noChangeShapeType="1"/>
            </p:cNvSpPr>
            <p:nvPr/>
          </p:nvSpPr>
          <p:spPr bwMode="auto">
            <a:xfrm>
              <a:off x="9396" y="6138"/>
              <a:ext cx="1382" cy="773"/>
            </a:xfrm>
            <a:prstGeom prst="line">
              <a:avLst/>
            </a:prstGeom>
            <a:noFill/>
            <a:ln w="38100">
              <a:solidFill>
                <a:srgbClr val="969696"/>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0269" name="Group 107"/>
            <p:cNvGrpSpPr>
              <a:grpSpLocks/>
            </p:cNvGrpSpPr>
            <p:nvPr/>
          </p:nvGrpSpPr>
          <p:grpSpPr bwMode="auto">
            <a:xfrm>
              <a:off x="9646" y="6731"/>
              <a:ext cx="700" cy="1135"/>
              <a:chOff x="4957" y="1708"/>
              <a:chExt cx="280" cy="454"/>
            </a:xfrm>
          </p:grpSpPr>
          <p:sp>
            <p:nvSpPr>
              <p:cNvPr id="10309" name="Freeform 108"/>
              <p:cNvSpPr>
                <a:spLocks noChangeAspect="1"/>
              </p:cNvSpPr>
              <p:nvPr/>
            </p:nvSpPr>
            <p:spPr bwMode="auto">
              <a:xfrm flipH="1">
                <a:off x="5011" y="1913"/>
                <a:ext cx="176" cy="155"/>
              </a:xfrm>
              <a:custGeom>
                <a:avLst/>
                <a:gdLst>
                  <a:gd name="T0" fmla="*/ 0 w 1908"/>
                  <a:gd name="T1" fmla="*/ 0 h 1682"/>
                  <a:gd name="T2" fmla="*/ 0 w 1908"/>
                  <a:gd name="T3" fmla="*/ 0 h 1682"/>
                  <a:gd name="T4" fmla="*/ 0 w 1908"/>
                  <a:gd name="T5" fmla="*/ 0 h 1682"/>
                  <a:gd name="T6" fmla="*/ 0 w 1908"/>
                  <a:gd name="T7" fmla="*/ 0 h 1682"/>
                  <a:gd name="T8" fmla="*/ 0 w 1908"/>
                  <a:gd name="T9" fmla="*/ 0 h 1682"/>
                  <a:gd name="T10" fmla="*/ 0 60000 65536"/>
                  <a:gd name="T11" fmla="*/ 0 60000 65536"/>
                  <a:gd name="T12" fmla="*/ 0 60000 65536"/>
                  <a:gd name="T13" fmla="*/ 0 60000 65536"/>
                  <a:gd name="T14" fmla="*/ 0 60000 65536"/>
                  <a:gd name="T15" fmla="*/ 0 w 1908"/>
                  <a:gd name="T16" fmla="*/ 0 h 1682"/>
                  <a:gd name="T17" fmla="*/ 1908 w 1908"/>
                  <a:gd name="T18" fmla="*/ 1682 h 1682"/>
                </a:gdLst>
                <a:ahLst/>
                <a:cxnLst>
                  <a:cxn ang="T10">
                    <a:pos x="T0" y="T1"/>
                  </a:cxn>
                  <a:cxn ang="T11">
                    <a:pos x="T2" y="T3"/>
                  </a:cxn>
                  <a:cxn ang="T12">
                    <a:pos x="T4" y="T5"/>
                  </a:cxn>
                  <a:cxn ang="T13">
                    <a:pos x="T6" y="T7"/>
                  </a:cxn>
                  <a:cxn ang="T14">
                    <a:pos x="T8" y="T9"/>
                  </a:cxn>
                </a:cxnLst>
                <a:rect l="T15" t="T16" r="T17" b="T18"/>
                <a:pathLst>
                  <a:path w="1908" h="1682">
                    <a:moveTo>
                      <a:pt x="1908" y="0"/>
                    </a:moveTo>
                    <a:lnTo>
                      <a:pt x="1908" y="567"/>
                    </a:lnTo>
                    <a:lnTo>
                      <a:pt x="0" y="1682"/>
                    </a:lnTo>
                    <a:lnTo>
                      <a:pt x="0" y="1115"/>
                    </a:lnTo>
                    <a:lnTo>
                      <a:pt x="1908" y="0"/>
                    </a:lnTo>
                    <a:close/>
                  </a:path>
                </a:pathLst>
              </a:custGeom>
              <a:solidFill>
                <a:srgbClr val="8DBAFF">
                  <a:alpha val="50195"/>
                </a:srgbClr>
              </a:solidFill>
              <a:ln w="6350">
                <a:solidFill>
                  <a:srgbClr val="800000"/>
                </a:solidFill>
                <a:round/>
                <a:headEnd/>
                <a:tailEnd/>
              </a:ln>
            </p:spPr>
            <p:txBody>
              <a:bodyPr/>
              <a:lstStyle/>
              <a:p>
                <a:endParaRPr lang="en-US"/>
              </a:p>
            </p:txBody>
          </p:sp>
          <p:sp>
            <p:nvSpPr>
              <p:cNvPr id="10310" name="Freeform 109"/>
              <p:cNvSpPr>
                <a:spLocks noChangeAspect="1"/>
              </p:cNvSpPr>
              <p:nvPr/>
            </p:nvSpPr>
            <p:spPr bwMode="auto">
              <a:xfrm flipH="1">
                <a:off x="5014" y="1794"/>
                <a:ext cx="171" cy="187"/>
              </a:xfrm>
              <a:custGeom>
                <a:avLst/>
                <a:gdLst>
                  <a:gd name="T0" fmla="*/ 0 w 1853"/>
                  <a:gd name="T1" fmla="*/ 0 h 2027"/>
                  <a:gd name="T2" fmla="*/ 0 w 1853"/>
                  <a:gd name="T3" fmla="*/ 0 h 2027"/>
                  <a:gd name="T4" fmla="*/ 0 w 1853"/>
                  <a:gd name="T5" fmla="*/ 0 h 2027"/>
                  <a:gd name="T6" fmla="*/ 0 w 1853"/>
                  <a:gd name="T7" fmla="*/ 0 h 2027"/>
                  <a:gd name="T8" fmla="*/ 0 w 1853"/>
                  <a:gd name="T9" fmla="*/ 0 h 2027"/>
                  <a:gd name="T10" fmla="*/ 0 60000 65536"/>
                  <a:gd name="T11" fmla="*/ 0 60000 65536"/>
                  <a:gd name="T12" fmla="*/ 0 60000 65536"/>
                  <a:gd name="T13" fmla="*/ 0 60000 65536"/>
                  <a:gd name="T14" fmla="*/ 0 60000 65536"/>
                  <a:gd name="T15" fmla="*/ 0 w 1853"/>
                  <a:gd name="T16" fmla="*/ 0 h 2027"/>
                  <a:gd name="T17" fmla="*/ 1853 w 1853"/>
                  <a:gd name="T18" fmla="*/ 2027 h 2027"/>
                </a:gdLst>
                <a:ahLst/>
                <a:cxnLst>
                  <a:cxn ang="T10">
                    <a:pos x="T0" y="T1"/>
                  </a:cxn>
                  <a:cxn ang="T11">
                    <a:pos x="T2" y="T3"/>
                  </a:cxn>
                  <a:cxn ang="T12">
                    <a:pos x="T4" y="T5"/>
                  </a:cxn>
                  <a:cxn ang="T13">
                    <a:pos x="T6" y="T7"/>
                  </a:cxn>
                  <a:cxn ang="T14">
                    <a:pos x="T8" y="T9"/>
                  </a:cxn>
                </a:cxnLst>
                <a:rect l="T15" t="T16" r="T17" b="T18"/>
                <a:pathLst>
                  <a:path w="1853" h="2027">
                    <a:moveTo>
                      <a:pt x="0" y="1063"/>
                    </a:moveTo>
                    <a:lnTo>
                      <a:pt x="1853" y="0"/>
                    </a:lnTo>
                    <a:lnTo>
                      <a:pt x="1853" y="964"/>
                    </a:lnTo>
                    <a:lnTo>
                      <a:pt x="0" y="2027"/>
                    </a:lnTo>
                    <a:lnTo>
                      <a:pt x="0" y="1063"/>
                    </a:lnTo>
                    <a:close/>
                  </a:path>
                </a:pathLst>
              </a:custGeom>
              <a:solidFill>
                <a:srgbClr val="99CCFF">
                  <a:alpha val="50195"/>
                </a:srgbClr>
              </a:solidFill>
              <a:ln w="6350">
                <a:solidFill>
                  <a:srgbClr val="800000"/>
                </a:solidFill>
                <a:round/>
                <a:headEnd/>
                <a:tailEnd/>
              </a:ln>
            </p:spPr>
            <p:txBody>
              <a:bodyPr/>
              <a:lstStyle/>
              <a:p>
                <a:endParaRPr lang="en-US"/>
              </a:p>
            </p:txBody>
          </p:sp>
          <p:grpSp>
            <p:nvGrpSpPr>
              <p:cNvPr id="10311" name="Group 110"/>
              <p:cNvGrpSpPr>
                <a:grpSpLocks noChangeAspect="1"/>
              </p:cNvGrpSpPr>
              <p:nvPr/>
            </p:nvGrpSpPr>
            <p:grpSpPr bwMode="auto">
              <a:xfrm flipH="1">
                <a:off x="5009" y="1967"/>
                <a:ext cx="178" cy="123"/>
                <a:chOff x="1378" y="1662"/>
                <a:chExt cx="1156" cy="801"/>
              </a:xfrm>
            </p:grpSpPr>
            <p:sp>
              <p:nvSpPr>
                <p:cNvPr id="10346" name="Freeform 111"/>
                <p:cNvSpPr>
                  <a:spLocks noChangeAspect="1"/>
                </p:cNvSpPr>
                <p:nvPr/>
              </p:nvSpPr>
              <p:spPr bwMode="auto">
                <a:xfrm>
                  <a:off x="1378" y="1662"/>
                  <a:ext cx="1156" cy="801"/>
                </a:xfrm>
                <a:custGeom>
                  <a:avLst/>
                  <a:gdLst>
                    <a:gd name="T0" fmla="*/ 0 w 1927"/>
                    <a:gd name="T1" fmla="*/ 52 h 1335"/>
                    <a:gd name="T2" fmla="*/ 89 w 1927"/>
                    <a:gd name="T3" fmla="*/ 0 h 1335"/>
                    <a:gd name="T4" fmla="*/ 90 w 1927"/>
                    <a:gd name="T5" fmla="*/ 10 h 1335"/>
                    <a:gd name="T6" fmla="*/ 0 w 1927"/>
                    <a:gd name="T7" fmla="*/ 62 h 1335"/>
                    <a:gd name="T8" fmla="*/ 0 60000 65536"/>
                    <a:gd name="T9" fmla="*/ 0 60000 65536"/>
                    <a:gd name="T10" fmla="*/ 0 60000 65536"/>
                    <a:gd name="T11" fmla="*/ 0 60000 65536"/>
                    <a:gd name="T12" fmla="*/ 0 w 1927"/>
                    <a:gd name="T13" fmla="*/ 0 h 1335"/>
                    <a:gd name="T14" fmla="*/ 1927 w 1927"/>
                    <a:gd name="T15" fmla="*/ 1335 h 1335"/>
                  </a:gdLst>
                  <a:ahLst/>
                  <a:cxnLst>
                    <a:cxn ang="T8">
                      <a:pos x="T0" y="T1"/>
                    </a:cxn>
                    <a:cxn ang="T9">
                      <a:pos x="T2" y="T3"/>
                    </a:cxn>
                    <a:cxn ang="T10">
                      <a:pos x="T4" y="T5"/>
                    </a:cxn>
                    <a:cxn ang="T11">
                      <a:pos x="T6" y="T7"/>
                    </a:cxn>
                  </a:cxnLst>
                  <a:rect l="T12" t="T13" r="T14" b="T15"/>
                  <a:pathLst>
                    <a:path w="1927" h="1335">
                      <a:moveTo>
                        <a:pt x="0" y="1113"/>
                      </a:moveTo>
                      <a:lnTo>
                        <a:pt x="1907" y="0"/>
                      </a:lnTo>
                      <a:lnTo>
                        <a:pt x="1927" y="228"/>
                      </a:lnTo>
                      <a:lnTo>
                        <a:pt x="0" y="1335"/>
                      </a:lnTo>
                    </a:path>
                  </a:pathLst>
                </a:custGeom>
                <a:solidFill>
                  <a:srgbClr val="FFFF99">
                    <a:alpha val="50195"/>
                  </a:srgbClr>
                </a:solidFill>
                <a:ln w="6350">
                  <a:solidFill>
                    <a:srgbClr val="800000"/>
                  </a:solidFill>
                  <a:round/>
                  <a:headEnd/>
                  <a:tailEnd/>
                </a:ln>
              </p:spPr>
              <p:txBody>
                <a:bodyPr/>
                <a:lstStyle/>
                <a:p>
                  <a:endParaRPr lang="en-US"/>
                </a:p>
              </p:txBody>
            </p:sp>
            <p:sp>
              <p:nvSpPr>
                <p:cNvPr id="10347" name="Line 112"/>
                <p:cNvSpPr>
                  <a:spLocks noChangeAspect="1" noChangeShapeType="1"/>
                </p:cNvSpPr>
                <p:nvPr/>
              </p:nvSpPr>
              <p:spPr bwMode="auto">
                <a:xfrm rot="10800000" flipH="1">
                  <a:off x="1388" y="2335"/>
                  <a:ext cx="0" cy="128"/>
                </a:xfrm>
                <a:prstGeom prst="line">
                  <a:avLst/>
                </a:prstGeom>
                <a:noFill/>
                <a:ln w="6350">
                  <a:solidFill>
                    <a:srgbClr val="800000"/>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312" name="Group 113"/>
              <p:cNvGrpSpPr>
                <a:grpSpLocks noChangeAspect="1"/>
              </p:cNvGrpSpPr>
              <p:nvPr/>
            </p:nvGrpSpPr>
            <p:grpSpPr bwMode="auto">
              <a:xfrm flipH="1">
                <a:off x="4999" y="1708"/>
                <a:ext cx="202" cy="127"/>
                <a:chOff x="8755" y="2940"/>
                <a:chExt cx="1311" cy="826"/>
              </a:xfrm>
            </p:grpSpPr>
            <p:sp>
              <p:nvSpPr>
                <p:cNvPr id="10341" name="Freeform 114"/>
                <p:cNvSpPr>
                  <a:spLocks noChangeAspect="1"/>
                </p:cNvSpPr>
                <p:nvPr/>
              </p:nvSpPr>
              <p:spPr bwMode="auto">
                <a:xfrm>
                  <a:off x="8849" y="2940"/>
                  <a:ext cx="1135" cy="821"/>
                </a:xfrm>
                <a:custGeom>
                  <a:avLst/>
                  <a:gdLst>
                    <a:gd name="T0" fmla="*/ 0 w 1890"/>
                    <a:gd name="T1" fmla="*/ 50 h 1368"/>
                    <a:gd name="T2" fmla="*/ 89 w 1890"/>
                    <a:gd name="T3" fmla="*/ 0 h 1368"/>
                    <a:gd name="T4" fmla="*/ 89 w 1890"/>
                    <a:gd name="T5" fmla="*/ 13 h 1368"/>
                    <a:gd name="T6" fmla="*/ 0 w 1890"/>
                    <a:gd name="T7" fmla="*/ 64 h 1368"/>
                    <a:gd name="T8" fmla="*/ 0 w 1890"/>
                    <a:gd name="T9" fmla="*/ 50 h 1368"/>
                    <a:gd name="T10" fmla="*/ 0 60000 65536"/>
                    <a:gd name="T11" fmla="*/ 0 60000 65536"/>
                    <a:gd name="T12" fmla="*/ 0 60000 65536"/>
                    <a:gd name="T13" fmla="*/ 0 60000 65536"/>
                    <a:gd name="T14" fmla="*/ 0 60000 65536"/>
                    <a:gd name="T15" fmla="*/ 0 w 1890"/>
                    <a:gd name="T16" fmla="*/ 0 h 1368"/>
                    <a:gd name="T17" fmla="*/ 1890 w 1890"/>
                    <a:gd name="T18" fmla="*/ 1368 h 1368"/>
                  </a:gdLst>
                  <a:ahLst/>
                  <a:cxnLst>
                    <a:cxn ang="T10">
                      <a:pos x="T0" y="T1"/>
                    </a:cxn>
                    <a:cxn ang="T11">
                      <a:pos x="T2" y="T3"/>
                    </a:cxn>
                    <a:cxn ang="T12">
                      <a:pos x="T4" y="T5"/>
                    </a:cxn>
                    <a:cxn ang="T13">
                      <a:pos x="T6" y="T7"/>
                    </a:cxn>
                    <a:cxn ang="T14">
                      <a:pos x="T8" y="T9"/>
                    </a:cxn>
                  </a:cxnLst>
                  <a:rect l="T15" t="T16" r="T17" b="T18"/>
                  <a:pathLst>
                    <a:path w="1890" h="1368">
                      <a:moveTo>
                        <a:pt x="0" y="1081"/>
                      </a:moveTo>
                      <a:lnTo>
                        <a:pt x="1890" y="0"/>
                      </a:lnTo>
                      <a:lnTo>
                        <a:pt x="1890" y="275"/>
                      </a:lnTo>
                      <a:lnTo>
                        <a:pt x="0" y="1368"/>
                      </a:lnTo>
                      <a:lnTo>
                        <a:pt x="0" y="1081"/>
                      </a:lnTo>
                      <a:close/>
                    </a:path>
                  </a:pathLst>
                </a:custGeom>
                <a:solidFill>
                  <a:srgbClr val="FF6600">
                    <a:alpha val="50195"/>
                  </a:srgbClr>
                </a:solidFill>
                <a:ln w="6350">
                  <a:solidFill>
                    <a:srgbClr val="800000"/>
                  </a:solidFill>
                  <a:round/>
                  <a:headEnd/>
                  <a:tailEnd/>
                </a:ln>
              </p:spPr>
              <p:txBody>
                <a:bodyPr/>
                <a:lstStyle/>
                <a:p>
                  <a:endParaRPr lang="en-US"/>
                </a:p>
              </p:txBody>
            </p:sp>
            <p:sp>
              <p:nvSpPr>
                <p:cNvPr id="10342" name="Line 115"/>
                <p:cNvSpPr>
                  <a:spLocks noChangeAspect="1" noChangeShapeType="1"/>
                </p:cNvSpPr>
                <p:nvPr/>
              </p:nvSpPr>
              <p:spPr bwMode="auto">
                <a:xfrm rot="3600000" flipH="1">
                  <a:off x="9409" y="2618"/>
                  <a:ext cx="0" cy="1307"/>
                </a:xfrm>
                <a:prstGeom prst="line">
                  <a:avLst/>
                </a:prstGeom>
                <a:noFill/>
                <a:ln w="6350">
                  <a:solidFill>
                    <a:srgbClr val="8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43" name="Line 116"/>
                <p:cNvSpPr>
                  <a:spLocks noChangeAspect="1" noChangeShapeType="1"/>
                </p:cNvSpPr>
                <p:nvPr/>
              </p:nvSpPr>
              <p:spPr bwMode="auto">
                <a:xfrm rot="10800000" flipH="1">
                  <a:off x="8849" y="3596"/>
                  <a:ext cx="0" cy="170"/>
                </a:xfrm>
                <a:prstGeom prst="line">
                  <a:avLst/>
                </a:prstGeom>
                <a:noFill/>
                <a:ln w="6350">
                  <a:solidFill>
                    <a:srgbClr val="8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44" name="Line 117"/>
                <p:cNvSpPr>
                  <a:spLocks noChangeAspect="1" noChangeShapeType="1"/>
                </p:cNvSpPr>
                <p:nvPr/>
              </p:nvSpPr>
              <p:spPr bwMode="auto">
                <a:xfrm rot="10800000" flipH="1">
                  <a:off x="9984" y="2940"/>
                  <a:ext cx="0" cy="170"/>
                </a:xfrm>
                <a:prstGeom prst="line">
                  <a:avLst/>
                </a:prstGeom>
                <a:noFill/>
                <a:ln w="6350">
                  <a:solidFill>
                    <a:srgbClr val="8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45" name="Line 118"/>
                <p:cNvSpPr>
                  <a:spLocks noChangeAspect="1" noChangeShapeType="1"/>
                </p:cNvSpPr>
                <p:nvPr/>
              </p:nvSpPr>
              <p:spPr bwMode="auto">
                <a:xfrm rot="3600000" flipH="1">
                  <a:off x="9413" y="2780"/>
                  <a:ext cx="0" cy="1306"/>
                </a:xfrm>
                <a:prstGeom prst="line">
                  <a:avLst/>
                </a:prstGeom>
                <a:noFill/>
                <a:ln w="6350">
                  <a:solidFill>
                    <a:srgbClr val="800000"/>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313" name="Freeform 119"/>
              <p:cNvSpPr>
                <a:spLocks noChangeAspect="1"/>
              </p:cNvSpPr>
              <p:nvPr/>
            </p:nvSpPr>
            <p:spPr bwMode="auto">
              <a:xfrm flipH="1">
                <a:off x="5190" y="2016"/>
                <a:ext cx="22" cy="63"/>
              </a:xfrm>
              <a:custGeom>
                <a:avLst/>
                <a:gdLst>
                  <a:gd name="T0" fmla="*/ 0 w 246"/>
                  <a:gd name="T1" fmla="*/ 0 h 694"/>
                  <a:gd name="T2" fmla="*/ 0 w 246"/>
                  <a:gd name="T3" fmla="*/ 0 h 694"/>
                  <a:gd name="T4" fmla="*/ 0 w 246"/>
                  <a:gd name="T5" fmla="*/ 0 h 694"/>
                  <a:gd name="T6" fmla="*/ 0 w 246"/>
                  <a:gd name="T7" fmla="*/ 0 h 694"/>
                  <a:gd name="T8" fmla="*/ 0 w 246"/>
                  <a:gd name="T9" fmla="*/ 0 h 694"/>
                  <a:gd name="T10" fmla="*/ 0 60000 65536"/>
                  <a:gd name="T11" fmla="*/ 0 60000 65536"/>
                  <a:gd name="T12" fmla="*/ 0 60000 65536"/>
                  <a:gd name="T13" fmla="*/ 0 60000 65536"/>
                  <a:gd name="T14" fmla="*/ 0 60000 65536"/>
                  <a:gd name="T15" fmla="*/ 0 w 246"/>
                  <a:gd name="T16" fmla="*/ 0 h 694"/>
                  <a:gd name="T17" fmla="*/ 246 w 246"/>
                  <a:gd name="T18" fmla="*/ 694 h 694"/>
                </a:gdLst>
                <a:ahLst/>
                <a:cxnLst>
                  <a:cxn ang="T10">
                    <a:pos x="T0" y="T1"/>
                  </a:cxn>
                  <a:cxn ang="T11">
                    <a:pos x="T2" y="T3"/>
                  </a:cxn>
                  <a:cxn ang="T12">
                    <a:pos x="T4" y="T5"/>
                  </a:cxn>
                  <a:cxn ang="T13">
                    <a:pos x="T6" y="T7"/>
                  </a:cxn>
                  <a:cxn ang="T14">
                    <a:pos x="T8" y="T9"/>
                  </a:cxn>
                </a:cxnLst>
                <a:rect l="T15" t="T16" r="T17" b="T18"/>
                <a:pathLst>
                  <a:path w="246" h="694">
                    <a:moveTo>
                      <a:pt x="246" y="0"/>
                    </a:moveTo>
                    <a:lnTo>
                      <a:pt x="0" y="143"/>
                    </a:lnTo>
                    <a:lnTo>
                      <a:pt x="0" y="694"/>
                    </a:lnTo>
                    <a:lnTo>
                      <a:pt x="246" y="564"/>
                    </a:lnTo>
                    <a:lnTo>
                      <a:pt x="246" y="0"/>
                    </a:lnTo>
                    <a:close/>
                  </a:path>
                </a:pathLst>
              </a:custGeom>
              <a:solidFill>
                <a:srgbClr val="D2D2D2">
                  <a:alpha val="50195"/>
                </a:srgbClr>
              </a:solidFill>
              <a:ln w="6350">
                <a:solidFill>
                  <a:srgbClr val="800000"/>
                </a:solidFill>
                <a:round/>
                <a:headEnd/>
                <a:tailEnd/>
              </a:ln>
            </p:spPr>
            <p:txBody>
              <a:bodyPr/>
              <a:lstStyle/>
              <a:p>
                <a:endParaRPr lang="en-US"/>
              </a:p>
            </p:txBody>
          </p:sp>
          <p:sp>
            <p:nvSpPr>
              <p:cNvPr id="10314" name="Freeform 120"/>
              <p:cNvSpPr>
                <a:spLocks noChangeAspect="1"/>
              </p:cNvSpPr>
              <p:nvPr/>
            </p:nvSpPr>
            <p:spPr bwMode="auto">
              <a:xfrm flipH="1">
                <a:off x="4986" y="1897"/>
                <a:ext cx="23" cy="64"/>
              </a:xfrm>
              <a:custGeom>
                <a:avLst/>
                <a:gdLst>
                  <a:gd name="T0" fmla="*/ 0 w 246"/>
                  <a:gd name="T1" fmla="*/ 0 h 694"/>
                  <a:gd name="T2" fmla="*/ 0 w 246"/>
                  <a:gd name="T3" fmla="*/ 0 h 694"/>
                  <a:gd name="T4" fmla="*/ 0 w 246"/>
                  <a:gd name="T5" fmla="*/ 0 h 694"/>
                  <a:gd name="T6" fmla="*/ 0 w 246"/>
                  <a:gd name="T7" fmla="*/ 0 h 694"/>
                  <a:gd name="T8" fmla="*/ 0 w 246"/>
                  <a:gd name="T9" fmla="*/ 0 h 694"/>
                  <a:gd name="T10" fmla="*/ 0 60000 65536"/>
                  <a:gd name="T11" fmla="*/ 0 60000 65536"/>
                  <a:gd name="T12" fmla="*/ 0 60000 65536"/>
                  <a:gd name="T13" fmla="*/ 0 60000 65536"/>
                  <a:gd name="T14" fmla="*/ 0 60000 65536"/>
                  <a:gd name="T15" fmla="*/ 0 w 246"/>
                  <a:gd name="T16" fmla="*/ 0 h 694"/>
                  <a:gd name="T17" fmla="*/ 246 w 246"/>
                  <a:gd name="T18" fmla="*/ 694 h 694"/>
                </a:gdLst>
                <a:ahLst/>
                <a:cxnLst>
                  <a:cxn ang="T10">
                    <a:pos x="T0" y="T1"/>
                  </a:cxn>
                  <a:cxn ang="T11">
                    <a:pos x="T2" y="T3"/>
                  </a:cxn>
                  <a:cxn ang="T12">
                    <a:pos x="T4" y="T5"/>
                  </a:cxn>
                  <a:cxn ang="T13">
                    <a:pos x="T6" y="T7"/>
                  </a:cxn>
                  <a:cxn ang="T14">
                    <a:pos x="T8" y="T9"/>
                  </a:cxn>
                </a:cxnLst>
                <a:rect l="T15" t="T16" r="T17" b="T18"/>
                <a:pathLst>
                  <a:path w="246" h="694">
                    <a:moveTo>
                      <a:pt x="246" y="0"/>
                    </a:moveTo>
                    <a:lnTo>
                      <a:pt x="0" y="143"/>
                    </a:lnTo>
                    <a:lnTo>
                      <a:pt x="0" y="694"/>
                    </a:lnTo>
                    <a:lnTo>
                      <a:pt x="246" y="564"/>
                    </a:lnTo>
                    <a:lnTo>
                      <a:pt x="246" y="0"/>
                    </a:lnTo>
                    <a:close/>
                  </a:path>
                </a:pathLst>
              </a:custGeom>
              <a:solidFill>
                <a:srgbClr val="D2D2D2">
                  <a:alpha val="50195"/>
                </a:srgbClr>
              </a:solidFill>
              <a:ln w="6350">
                <a:solidFill>
                  <a:srgbClr val="800000"/>
                </a:solidFill>
                <a:round/>
                <a:headEnd/>
                <a:tailEnd/>
              </a:ln>
            </p:spPr>
            <p:txBody>
              <a:bodyPr/>
              <a:lstStyle/>
              <a:p>
                <a:endParaRPr lang="en-US"/>
              </a:p>
            </p:txBody>
          </p:sp>
          <p:sp>
            <p:nvSpPr>
              <p:cNvPr id="10315" name="Freeform 121"/>
              <p:cNvSpPr>
                <a:spLocks noChangeAspect="1"/>
              </p:cNvSpPr>
              <p:nvPr/>
            </p:nvSpPr>
            <p:spPr bwMode="auto">
              <a:xfrm flipH="1">
                <a:off x="5046" y="1950"/>
                <a:ext cx="93" cy="105"/>
              </a:xfrm>
              <a:custGeom>
                <a:avLst/>
                <a:gdLst>
                  <a:gd name="T0" fmla="*/ 0 w 1001"/>
                  <a:gd name="T1" fmla="*/ 0 h 1136"/>
                  <a:gd name="T2" fmla="*/ 0 w 1001"/>
                  <a:gd name="T3" fmla="*/ 0 h 1136"/>
                  <a:gd name="T4" fmla="*/ 0 w 1001"/>
                  <a:gd name="T5" fmla="*/ 0 h 1136"/>
                  <a:gd name="T6" fmla="*/ 0 w 1001"/>
                  <a:gd name="T7" fmla="*/ 0 h 1136"/>
                  <a:gd name="T8" fmla="*/ 0 w 1001"/>
                  <a:gd name="T9" fmla="*/ 0 h 1136"/>
                  <a:gd name="T10" fmla="*/ 0 60000 65536"/>
                  <a:gd name="T11" fmla="*/ 0 60000 65536"/>
                  <a:gd name="T12" fmla="*/ 0 60000 65536"/>
                  <a:gd name="T13" fmla="*/ 0 60000 65536"/>
                  <a:gd name="T14" fmla="*/ 0 60000 65536"/>
                  <a:gd name="T15" fmla="*/ 0 w 1001"/>
                  <a:gd name="T16" fmla="*/ 0 h 1136"/>
                  <a:gd name="T17" fmla="*/ 1001 w 1001"/>
                  <a:gd name="T18" fmla="*/ 1136 h 1136"/>
                </a:gdLst>
                <a:ahLst/>
                <a:cxnLst>
                  <a:cxn ang="T10">
                    <a:pos x="T0" y="T1"/>
                  </a:cxn>
                  <a:cxn ang="T11">
                    <a:pos x="T2" y="T3"/>
                  </a:cxn>
                  <a:cxn ang="T12">
                    <a:pos x="T4" y="T5"/>
                  </a:cxn>
                  <a:cxn ang="T13">
                    <a:pos x="T6" y="T7"/>
                  </a:cxn>
                  <a:cxn ang="T14">
                    <a:pos x="T8" y="T9"/>
                  </a:cxn>
                </a:cxnLst>
                <a:rect l="T15" t="T16" r="T17" b="T18"/>
                <a:pathLst>
                  <a:path w="1001" h="1136">
                    <a:moveTo>
                      <a:pt x="5" y="581"/>
                    </a:moveTo>
                    <a:lnTo>
                      <a:pt x="995" y="0"/>
                    </a:lnTo>
                    <a:lnTo>
                      <a:pt x="1001" y="554"/>
                    </a:lnTo>
                    <a:lnTo>
                      <a:pt x="0" y="1136"/>
                    </a:lnTo>
                    <a:lnTo>
                      <a:pt x="5" y="581"/>
                    </a:lnTo>
                    <a:close/>
                  </a:path>
                </a:pathLst>
              </a:custGeom>
              <a:solidFill>
                <a:srgbClr val="4EDF25">
                  <a:alpha val="50195"/>
                </a:srgbClr>
              </a:solidFill>
              <a:ln w="6350">
                <a:solidFill>
                  <a:srgbClr val="800000"/>
                </a:solidFill>
                <a:round/>
                <a:headEnd/>
                <a:tailEnd/>
              </a:ln>
            </p:spPr>
            <p:txBody>
              <a:bodyPr/>
              <a:lstStyle/>
              <a:p>
                <a:endParaRPr lang="en-US"/>
              </a:p>
            </p:txBody>
          </p:sp>
          <p:sp>
            <p:nvSpPr>
              <p:cNvPr id="10316" name="Freeform 122"/>
              <p:cNvSpPr>
                <a:spLocks noChangeAspect="1"/>
              </p:cNvSpPr>
              <p:nvPr/>
            </p:nvSpPr>
            <p:spPr bwMode="auto">
              <a:xfrm flipH="1">
                <a:off x="5012" y="1736"/>
                <a:ext cx="174" cy="188"/>
              </a:xfrm>
              <a:custGeom>
                <a:avLst/>
                <a:gdLst>
                  <a:gd name="T0" fmla="*/ 0 w 1134"/>
                  <a:gd name="T1" fmla="*/ 0 h 1228"/>
                  <a:gd name="T2" fmla="*/ 0 w 1134"/>
                  <a:gd name="T3" fmla="*/ 0 h 1228"/>
                  <a:gd name="T4" fmla="*/ 0 w 1134"/>
                  <a:gd name="T5" fmla="*/ 0 h 1228"/>
                  <a:gd name="T6" fmla="*/ 0 w 1134"/>
                  <a:gd name="T7" fmla="*/ 0 h 1228"/>
                  <a:gd name="T8" fmla="*/ 0 w 1134"/>
                  <a:gd name="T9" fmla="*/ 0 h 1228"/>
                  <a:gd name="T10" fmla="*/ 0 w 1134"/>
                  <a:gd name="T11" fmla="*/ 0 h 1228"/>
                  <a:gd name="T12" fmla="*/ 0 w 1134"/>
                  <a:gd name="T13" fmla="*/ 0 h 1228"/>
                  <a:gd name="T14" fmla="*/ 0 w 1134"/>
                  <a:gd name="T15" fmla="*/ 0 h 1228"/>
                  <a:gd name="T16" fmla="*/ 0 60000 65536"/>
                  <a:gd name="T17" fmla="*/ 0 60000 65536"/>
                  <a:gd name="T18" fmla="*/ 0 60000 65536"/>
                  <a:gd name="T19" fmla="*/ 0 60000 65536"/>
                  <a:gd name="T20" fmla="*/ 0 60000 65536"/>
                  <a:gd name="T21" fmla="*/ 0 60000 65536"/>
                  <a:gd name="T22" fmla="*/ 0 60000 65536"/>
                  <a:gd name="T23" fmla="*/ 0 60000 65536"/>
                  <a:gd name="T24" fmla="*/ 0 w 1134"/>
                  <a:gd name="T25" fmla="*/ 0 h 1228"/>
                  <a:gd name="T26" fmla="*/ 1134 w 1134"/>
                  <a:gd name="T27" fmla="*/ 1228 h 122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134" h="1228">
                    <a:moveTo>
                      <a:pt x="12" y="1228"/>
                    </a:moveTo>
                    <a:lnTo>
                      <a:pt x="1125" y="583"/>
                    </a:lnTo>
                    <a:lnTo>
                      <a:pt x="1134" y="7"/>
                    </a:lnTo>
                    <a:lnTo>
                      <a:pt x="1125" y="0"/>
                    </a:lnTo>
                    <a:lnTo>
                      <a:pt x="0" y="648"/>
                    </a:lnTo>
                    <a:lnTo>
                      <a:pt x="4" y="644"/>
                    </a:lnTo>
                    <a:lnTo>
                      <a:pt x="12" y="1224"/>
                    </a:lnTo>
                    <a:lnTo>
                      <a:pt x="8" y="1228"/>
                    </a:lnTo>
                  </a:path>
                </a:pathLst>
              </a:custGeom>
              <a:gradFill rotWithShape="0">
                <a:gsLst>
                  <a:gs pos="0">
                    <a:srgbClr val="339966">
                      <a:alpha val="50000"/>
                    </a:srgbClr>
                  </a:gs>
                  <a:gs pos="100000">
                    <a:srgbClr val="FFFFFF">
                      <a:alpha val="81000"/>
                    </a:srgbClr>
                  </a:gs>
                </a:gsLst>
                <a:lin ang="5400000" scaled="1"/>
              </a:gradFill>
              <a:ln w="6350">
                <a:solidFill>
                  <a:srgbClr val="000000"/>
                </a:solidFill>
                <a:round/>
                <a:headEnd/>
                <a:tailEnd/>
              </a:ln>
            </p:spPr>
            <p:txBody>
              <a:bodyPr/>
              <a:lstStyle/>
              <a:p>
                <a:endParaRPr lang="en-US"/>
              </a:p>
            </p:txBody>
          </p:sp>
          <p:sp>
            <p:nvSpPr>
              <p:cNvPr id="10317" name="Freeform 123"/>
              <p:cNvSpPr>
                <a:spLocks noChangeAspect="1"/>
              </p:cNvSpPr>
              <p:nvPr/>
            </p:nvSpPr>
            <p:spPr bwMode="auto">
              <a:xfrm flipH="1">
                <a:off x="5009" y="1822"/>
                <a:ext cx="181" cy="192"/>
              </a:xfrm>
              <a:custGeom>
                <a:avLst/>
                <a:gdLst>
                  <a:gd name="T0" fmla="*/ 0 w 1963"/>
                  <a:gd name="T1" fmla="*/ 0 h 2084"/>
                  <a:gd name="T2" fmla="*/ 0 w 1963"/>
                  <a:gd name="T3" fmla="*/ 0 h 2084"/>
                  <a:gd name="T4" fmla="*/ 0 w 1963"/>
                  <a:gd name="T5" fmla="*/ 0 h 2084"/>
                  <a:gd name="T6" fmla="*/ 0 w 1963"/>
                  <a:gd name="T7" fmla="*/ 0 h 2084"/>
                  <a:gd name="T8" fmla="*/ 0 w 1963"/>
                  <a:gd name="T9" fmla="*/ 0 h 2084"/>
                  <a:gd name="T10" fmla="*/ 0 60000 65536"/>
                  <a:gd name="T11" fmla="*/ 0 60000 65536"/>
                  <a:gd name="T12" fmla="*/ 0 60000 65536"/>
                  <a:gd name="T13" fmla="*/ 0 60000 65536"/>
                  <a:gd name="T14" fmla="*/ 0 60000 65536"/>
                  <a:gd name="T15" fmla="*/ 0 w 1963"/>
                  <a:gd name="T16" fmla="*/ 0 h 2084"/>
                  <a:gd name="T17" fmla="*/ 1963 w 1963"/>
                  <a:gd name="T18" fmla="*/ 2084 h 2084"/>
                </a:gdLst>
                <a:ahLst/>
                <a:cxnLst>
                  <a:cxn ang="T10">
                    <a:pos x="T0" y="T1"/>
                  </a:cxn>
                  <a:cxn ang="T11">
                    <a:pos x="T2" y="T3"/>
                  </a:cxn>
                  <a:cxn ang="T12">
                    <a:pos x="T4" y="T5"/>
                  </a:cxn>
                  <a:cxn ang="T13">
                    <a:pos x="T6" y="T7"/>
                  </a:cxn>
                  <a:cxn ang="T14">
                    <a:pos x="T8" y="T9"/>
                  </a:cxn>
                </a:cxnLst>
                <a:rect l="T15" t="T16" r="T17" b="T18"/>
                <a:pathLst>
                  <a:path w="1963" h="2084">
                    <a:moveTo>
                      <a:pt x="0" y="2084"/>
                    </a:moveTo>
                    <a:lnTo>
                      <a:pt x="0" y="1140"/>
                    </a:lnTo>
                    <a:lnTo>
                      <a:pt x="1963" y="0"/>
                    </a:lnTo>
                    <a:lnTo>
                      <a:pt x="1963" y="968"/>
                    </a:lnTo>
                    <a:lnTo>
                      <a:pt x="0" y="2084"/>
                    </a:lnTo>
                    <a:close/>
                  </a:path>
                </a:pathLst>
              </a:custGeom>
              <a:solidFill>
                <a:srgbClr val="99CC00">
                  <a:alpha val="50195"/>
                </a:srgbClr>
              </a:solidFill>
              <a:ln w="6350">
                <a:solidFill>
                  <a:srgbClr val="000000"/>
                </a:solidFill>
                <a:round/>
                <a:headEnd/>
                <a:tailEnd/>
              </a:ln>
            </p:spPr>
            <p:txBody>
              <a:bodyPr/>
              <a:lstStyle/>
              <a:p>
                <a:endParaRPr lang="en-US"/>
              </a:p>
            </p:txBody>
          </p:sp>
          <p:sp>
            <p:nvSpPr>
              <p:cNvPr id="10318" name="Freeform 124"/>
              <p:cNvSpPr>
                <a:spLocks noChangeAspect="1"/>
              </p:cNvSpPr>
              <p:nvPr/>
            </p:nvSpPr>
            <p:spPr bwMode="auto">
              <a:xfrm flipH="1">
                <a:off x="5018" y="1844"/>
                <a:ext cx="161" cy="165"/>
              </a:xfrm>
              <a:custGeom>
                <a:avLst/>
                <a:gdLst>
                  <a:gd name="T0" fmla="*/ 0 w 1741"/>
                  <a:gd name="T1" fmla="*/ 0 h 1795"/>
                  <a:gd name="T2" fmla="*/ 0 w 1741"/>
                  <a:gd name="T3" fmla="*/ 0 h 1795"/>
                  <a:gd name="T4" fmla="*/ 0 w 1741"/>
                  <a:gd name="T5" fmla="*/ 0 h 1795"/>
                  <a:gd name="T6" fmla="*/ 0 w 1741"/>
                  <a:gd name="T7" fmla="*/ 0 h 1795"/>
                  <a:gd name="T8" fmla="*/ 0 w 1741"/>
                  <a:gd name="T9" fmla="*/ 0 h 1795"/>
                  <a:gd name="T10" fmla="*/ 0 w 1741"/>
                  <a:gd name="T11" fmla="*/ 0 h 1795"/>
                  <a:gd name="T12" fmla="*/ 0 w 1741"/>
                  <a:gd name="T13" fmla="*/ 0 h 1795"/>
                  <a:gd name="T14" fmla="*/ 0 60000 65536"/>
                  <a:gd name="T15" fmla="*/ 0 60000 65536"/>
                  <a:gd name="T16" fmla="*/ 0 60000 65536"/>
                  <a:gd name="T17" fmla="*/ 0 60000 65536"/>
                  <a:gd name="T18" fmla="*/ 0 60000 65536"/>
                  <a:gd name="T19" fmla="*/ 0 60000 65536"/>
                  <a:gd name="T20" fmla="*/ 0 60000 65536"/>
                  <a:gd name="T21" fmla="*/ 0 w 1741"/>
                  <a:gd name="T22" fmla="*/ 0 h 1795"/>
                  <a:gd name="T23" fmla="*/ 1741 w 1741"/>
                  <a:gd name="T24" fmla="*/ 1795 h 179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41" h="1795">
                    <a:moveTo>
                      <a:pt x="0" y="1795"/>
                    </a:moveTo>
                    <a:lnTo>
                      <a:pt x="0" y="1175"/>
                    </a:lnTo>
                    <a:lnTo>
                      <a:pt x="585" y="303"/>
                    </a:lnTo>
                    <a:lnTo>
                      <a:pt x="1132" y="0"/>
                    </a:lnTo>
                    <a:lnTo>
                      <a:pt x="1741" y="162"/>
                    </a:lnTo>
                    <a:lnTo>
                      <a:pt x="1741" y="782"/>
                    </a:lnTo>
                    <a:lnTo>
                      <a:pt x="0" y="1795"/>
                    </a:lnTo>
                    <a:close/>
                  </a:path>
                </a:pathLst>
              </a:custGeom>
              <a:solidFill>
                <a:srgbClr val="FFC22A">
                  <a:alpha val="50195"/>
                </a:srgbClr>
              </a:solidFill>
              <a:ln w="6350">
                <a:solidFill>
                  <a:srgbClr val="800000"/>
                </a:solidFill>
                <a:round/>
                <a:headEnd/>
                <a:tailEnd/>
              </a:ln>
            </p:spPr>
            <p:txBody>
              <a:bodyPr/>
              <a:lstStyle/>
              <a:p>
                <a:endParaRPr lang="en-US"/>
              </a:p>
            </p:txBody>
          </p:sp>
          <p:grpSp>
            <p:nvGrpSpPr>
              <p:cNvPr id="10319" name="Group 125"/>
              <p:cNvGrpSpPr>
                <a:grpSpLocks noChangeAspect="1"/>
              </p:cNvGrpSpPr>
              <p:nvPr/>
            </p:nvGrpSpPr>
            <p:grpSpPr bwMode="auto">
              <a:xfrm flipH="1">
                <a:off x="5118" y="1885"/>
                <a:ext cx="49" cy="75"/>
                <a:chOff x="11073" y="3190"/>
                <a:chExt cx="315" cy="491"/>
              </a:xfrm>
            </p:grpSpPr>
            <p:sp>
              <p:nvSpPr>
                <p:cNvPr id="10338" name="Oval 126"/>
                <p:cNvSpPr>
                  <a:spLocks noChangeAspect="1" noChangeArrowheads="1"/>
                </p:cNvSpPr>
                <p:nvPr/>
              </p:nvSpPr>
              <p:spPr bwMode="auto">
                <a:xfrm rot="6992900">
                  <a:off x="10985" y="3278"/>
                  <a:ext cx="491" cy="315"/>
                </a:xfrm>
                <a:prstGeom prst="ellipse">
                  <a:avLst/>
                </a:prstGeom>
                <a:solidFill>
                  <a:srgbClr val="FFCC00">
                    <a:alpha val="50195"/>
                  </a:srgbClr>
                </a:solidFill>
                <a:ln w="9525">
                  <a:solidFill>
                    <a:srgbClr val="000000"/>
                  </a:solidFill>
                  <a:round/>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IN" altLang="en-US"/>
                </a:p>
              </p:txBody>
            </p:sp>
            <p:sp>
              <p:nvSpPr>
                <p:cNvPr id="10339" name="Oval 127"/>
                <p:cNvSpPr>
                  <a:spLocks noChangeAspect="1" noChangeArrowheads="1"/>
                </p:cNvSpPr>
                <p:nvPr/>
              </p:nvSpPr>
              <p:spPr bwMode="auto">
                <a:xfrm rot="6992900">
                  <a:off x="11041" y="3313"/>
                  <a:ext cx="380" cy="243"/>
                </a:xfrm>
                <a:prstGeom prst="ellipse">
                  <a:avLst/>
                </a:prstGeom>
                <a:solidFill>
                  <a:srgbClr val="FFFF00">
                    <a:alpha val="50195"/>
                  </a:srgbClr>
                </a:solidFill>
                <a:ln w="9525">
                  <a:solidFill>
                    <a:srgbClr val="000000"/>
                  </a:solidFill>
                  <a:round/>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IN" altLang="en-US"/>
                </a:p>
              </p:txBody>
            </p:sp>
            <p:sp>
              <p:nvSpPr>
                <p:cNvPr id="10340" name="Oval 128"/>
                <p:cNvSpPr>
                  <a:spLocks noChangeAspect="1" noChangeArrowheads="1"/>
                </p:cNvSpPr>
                <p:nvPr/>
              </p:nvSpPr>
              <p:spPr bwMode="auto">
                <a:xfrm rot="6992900">
                  <a:off x="11093" y="3345"/>
                  <a:ext cx="281" cy="180"/>
                </a:xfrm>
                <a:prstGeom prst="ellipse">
                  <a:avLst/>
                </a:prstGeom>
                <a:solidFill>
                  <a:srgbClr val="FFFF99">
                    <a:alpha val="50195"/>
                  </a:srgbClr>
                </a:solidFill>
                <a:ln w="9525">
                  <a:solidFill>
                    <a:srgbClr val="000000"/>
                  </a:solidFill>
                  <a:round/>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IN" altLang="en-US"/>
                </a:p>
              </p:txBody>
            </p:sp>
          </p:grpSp>
          <p:grpSp>
            <p:nvGrpSpPr>
              <p:cNvPr id="10320" name="Group 129"/>
              <p:cNvGrpSpPr>
                <a:grpSpLocks noChangeAspect="1"/>
              </p:cNvGrpSpPr>
              <p:nvPr/>
            </p:nvGrpSpPr>
            <p:grpSpPr bwMode="auto">
              <a:xfrm flipH="1">
                <a:off x="5028" y="1833"/>
                <a:ext cx="48" cy="75"/>
                <a:chOff x="11073" y="3190"/>
                <a:chExt cx="315" cy="491"/>
              </a:xfrm>
            </p:grpSpPr>
            <p:sp>
              <p:nvSpPr>
                <p:cNvPr id="10335" name="Oval 130"/>
                <p:cNvSpPr>
                  <a:spLocks noChangeAspect="1" noChangeArrowheads="1"/>
                </p:cNvSpPr>
                <p:nvPr/>
              </p:nvSpPr>
              <p:spPr bwMode="auto">
                <a:xfrm rot="6992900">
                  <a:off x="10985" y="3278"/>
                  <a:ext cx="491" cy="315"/>
                </a:xfrm>
                <a:prstGeom prst="ellipse">
                  <a:avLst/>
                </a:prstGeom>
                <a:solidFill>
                  <a:srgbClr val="FFCC00">
                    <a:alpha val="50195"/>
                  </a:srgbClr>
                </a:solidFill>
                <a:ln w="9525">
                  <a:solidFill>
                    <a:srgbClr val="000000"/>
                  </a:solidFill>
                  <a:round/>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IN" altLang="en-US"/>
                </a:p>
              </p:txBody>
            </p:sp>
            <p:sp>
              <p:nvSpPr>
                <p:cNvPr id="10336" name="Oval 131"/>
                <p:cNvSpPr>
                  <a:spLocks noChangeAspect="1" noChangeArrowheads="1"/>
                </p:cNvSpPr>
                <p:nvPr/>
              </p:nvSpPr>
              <p:spPr bwMode="auto">
                <a:xfrm rot="6992900">
                  <a:off x="11041" y="3313"/>
                  <a:ext cx="380" cy="243"/>
                </a:xfrm>
                <a:prstGeom prst="ellipse">
                  <a:avLst/>
                </a:prstGeom>
                <a:solidFill>
                  <a:srgbClr val="FFFF00">
                    <a:alpha val="50195"/>
                  </a:srgbClr>
                </a:solidFill>
                <a:ln w="9525">
                  <a:solidFill>
                    <a:srgbClr val="000000"/>
                  </a:solidFill>
                  <a:round/>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IN" altLang="en-US"/>
                </a:p>
              </p:txBody>
            </p:sp>
            <p:sp>
              <p:nvSpPr>
                <p:cNvPr id="10337" name="Oval 132"/>
                <p:cNvSpPr>
                  <a:spLocks noChangeAspect="1" noChangeArrowheads="1"/>
                </p:cNvSpPr>
                <p:nvPr/>
              </p:nvSpPr>
              <p:spPr bwMode="auto">
                <a:xfrm rot="6992900">
                  <a:off x="11093" y="3345"/>
                  <a:ext cx="281" cy="180"/>
                </a:xfrm>
                <a:prstGeom prst="ellipse">
                  <a:avLst/>
                </a:prstGeom>
                <a:solidFill>
                  <a:srgbClr val="FFFF99">
                    <a:alpha val="50195"/>
                  </a:srgbClr>
                </a:solidFill>
                <a:ln w="9525">
                  <a:solidFill>
                    <a:srgbClr val="000000"/>
                  </a:solidFill>
                  <a:round/>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IN" altLang="en-US"/>
                </a:p>
              </p:txBody>
            </p:sp>
          </p:grpSp>
          <p:grpSp>
            <p:nvGrpSpPr>
              <p:cNvPr id="10321" name="Group 133"/>
              <p:cNvGrpSpPr>
                <a:grpSpLocks noChangeAspect="1"/>
              </p:cNvGrpSpPr>
              <p:nvPr/>
            </p:nvGrpSpPr>
            <p:grpSpPr bwMode="auto">
              <a:xfrm flipH="1">
                <a:off x="5189" y="2018"/>
                <a:ext cx="48" cy="144"/>
                <a:chOff x="8672" y="2253"/>
                <a:chExt cx="310" cy="940"/>
              </a:xfrm>
            </p:grpSpPr>
            <p:sp>
              <p:nvSpPr>
                <p:cNvPr id="10329" name="Arc 134"/>
                <p:cNvSpPr>
                  <a:spLocks noChangeAspect="1"/>
                </p:cNvSpPr>
                <p:nvPr/>
              </p:nvSpPr>
              <p:spPr bwMode="auto">
                <a:xfrm rot="1668526" flipH="1">
                  <a:off x="8672" y="2661"/>
                  <a:ext cx="118" cy="212"/>
                </a:xfrm>
                <a:custGeom>
                  <a:avLst/>
                  <a:gdLst>
                    <a:gd name="T0" fmla="*/ 0 w 34577"/>
                    <a:gd name="T1" fmla="*/ 0 h 36269"/>
                    <a:gd name="T2" fmla="*/ 0 w 34577"/>
                    <a:gd name="T3" fmla="*/ 0 h 36269"/>
                    <a:gd name="T4" fmla="*/ 0 w 34577"/>
                    <a:gd name="T5" fmla="*/ 0 h 36269"/>
                    <a:gd name="T6" fmla="*/ 0 60000 65536"/>
                    <a:gd name="T7" fmla="*/ 0 60000 65536"/>
                    <a:gd name="T8" fmla="*/ 0 60000 65536"/>
                    <a:gd name="T9" fmla="*/ 0 w 34577"/>
                    <a:gd name="T10" fmla="*/ 0 h 36269"/>
                    <a:gd name="T11" fmla="*/ 34577 w 34577"/>
                    <a:gd name="T12" fmla="*/ 36269 h 36269"/>
                  </a:gdLst>
                  <a:ahLst/>
                  <a:cxnLst>
                    <a:cxn ang="T6">
                      <a:pos x="T0" y="T1"/>
                    </a:cxn>
                    <a:cxn ang="T7">
                      <a:pos x="T2" y="T3"/>
                    </a:cxn>
                    <a:cxn ang="T8">
                      <a:pos x="T4" y="T5"/>
                    </a:cxn>
                  </a:cxnLst>
                  <a:rect l="T9" t="T10" r="T11" b="T12"/>
                  <a:pathLst>
                    <a:path w="34577" h="36269" fill="none" extrusionOk="0">
                      <a:moveTo>
                        <a:pt x="28831" y="-1"/>
                      </a:moveTo>
                      <a:cubicBezTo>
                        <a:pt x="32525" y="3991"/>
                        <a:pt x="34577" y="9230"/>
                        <a:pt x="34577" y="14669"/>
                      </a:cubicBezTo>
                      <a:cubicBezTo>
                        <a:pt x="34577" y="26598"/>
                        <a:pt x="24906" y="36269"/>
                        <a:pt x="12977" y="36269"/>
                      </a:cubicBezTo>
                      <a:cubicBezTo>
                        <a:pt x="8295" y="36269"/>
                        <a:pt x="3741" y="34748"/>
                        <a:pt x="-1" y="31935"/>
                      </a:cubicBezTo>
                    </a:path>
                    <a:path w="34577" h="36269" stroke="0" extrusionOk="0">
                      <a:moveTo>
                        <a:pt x="28831" y="-1"/>
                      </a:moveTo>
                      <a:cubicBezTo>
                        <a:pt x="32525" y="3991"/>
                        <a:pt x="34577" y="9230"/>
                        <a:pt x="34577" y="14669"/>
                      </a:cubicBezTo>
                      <a:cubicBezTo>
                        <a:pt x="34577" y="26598"/>
                        <a:pt x="24906" y="36269"/>
                        <a:pt x="12977" y="36269"/>
                      </a:cubicBezTo>
                      <a:cubicBezTo>
                        <a:pt x="8295" y="36269"/>
                        <a:pt x="3741" y="34748"/>
                        <a:pt x="-1" y="31935"/>
                      </a:cubicBezTo>
                      <a:lnTo>
                        <a:pt x="12977" y="14669"/>
                      </a:lnTo>
                      <a:lnTo>
                        <a:pt x="28831" y="-1"/>
                      </a:lnTo>
                      <a:close/>
                    </a:path>
                  </a:pathLst>
                </a:custGeom>
                <a:solidFill>
                  <a:srgbClr val="ADCCB9">
                    <a:alpha val="50195"/>
                  </a:srgbClr>
                </a:solidFill>
                <a:ln w="9525">
                  <a:solidFill>
                    <a:srgbClr val="000000"/>
                  </a:solidFill>
                  <a:round/>
                  <a:headEnd/>
                  <a:tailEnd/>
                </a:ln>
              </p:spPr>
              <p:txBody>
                <a:bodyPr/>
                <a:lstStyle/>
                <a:p>
                  <a:endParaRPr lang="en-US"/>
                </a:p>
              </p:txBody>
            </p:sp>
            <p:sp>
              <p:nvSpPr>
                <p:cNvPr id="10330" name="Freeform 135"/>
                <p:cNvSpPr>
                  <a:spLocks noChangeAspect="1"/>
                </p:cNvSpPr>
                <p:nvPr/>
              </p:nvSpPr>
              <p:spPr bwMode="auto">
                <a:xfrm>
                  <a:off x="8750" y="2253"/>
                  <a:ext cx="228" cy="934"/>
                </a:xfrm>
                <a:custGeom>
                  <a:avLst/>
                  <a:gdLst>
                    <a:gd name="T0" fmla="*/ 0 w 228"/>
                    <a:gd name="T1" fmla="*/ 128 h 934"/>
                    <a:gd name="T2" fmla="*/ 228 w 228"/>
                    <a:gd name="T3" fmla="*/ 0 h 934"/>
                    <a:gd name="T4" fmla="*/ 228 w 228"/>
                    <a:gd name="T5" fmla="*/ 802 h 934"/>
                    <a:gd name="T6" fmla="*/ 0 w 228"/>
                    <a:gd name="T7" fmla="*/ 934 h 934"/>
                    <a:gd name="T8" fmla="*/ 0 w 228"/>
                    <a:gd name="T9" fmla="*/ 128 h 934"/>
                    <a:gd name="T10" fmla="*/ 0 60000 65536"/>
                    <a:gd name="T11" fmla="*/ 0 60000 65536"/>
                    <a:gd name="T12" fmla="*/ 0 60000 65536"/>
                    <a:gd name="T13" fmla="*/ 0 60000 65536"/>
                    <a:gd name="T14" fmla="*/ 0 60000 65536"/>
                    <a:gd name="T15" fmla="*/ 0 w 228"/>
                    <a:gd name="T16" fmla="*/ 0 h 934"/>
                    <a:gd name="T17" fmla="*/ 228 w 228"/>
                    <a:gd name="T18" fmla="*/ 934 h 934"/>
                  </a:gdLst>
                  <a:ahLst/>
                  <a:cxnLst>
                    <a:cxn ang="T10">
                      <a:pos x="T0" y="T1"/>
                    </a:cxn>
                    <a:cxn ang="T11">
                      <a:pos x="T2" y="T3"/>
                    </a:cxn>
                    <a:cxn ang="T12">
                      <a:pos x="T4" y="T5"/>
                    </a:cxn>
                    <a:cxn ang="T13">
                      <a:pos x="T6" y="T7"/>
                    </a:cxn>
                    <a:cxn ang="T14">
                      <a:pos x="T8" y="T9"/>
                    </a:cxn>
                  </a:cxnLst>
                  <a:rect l="T15" t="T16" r="T17" b="T18"/>
                  <a:pathLst>
                    <a:path w="228" h="934">
                      <a:moveTo>
                        <a:pt x="0" y="128"/>
                      </a:moveTo>
                      <a:lnTo>
                        <a:pt x="228" y="0"/>
                      </a:lnTo>
                      <a:lnTo>
                        <a:pt x="228" y="802"/>
                      </a:lnTo>
                      <a:lnTo>
                        <a:pt x="0" y="934"/>
                      </a:lnTo>
                      <a:lnTo>
                        <a:pt x="0" y="128"/>
                      </a:lnTo>
                      <a:close/>
                    </a:path>
                  </a:pathLst>
                </a:custGeom>
                <a:solidFill>
                  <a:srgbClr val="ADCCB9">
                    <a:alpha val="50195"/>
                  </a:srgbClr>
                </a:solidFill>
                <a:ln w="9525">
                  <a:solidFill>
                    <a:srgbClr val="000000"/>
                  </a:solidFill>
                  <a:round/>
                  <a:headEnd/>
                  <a:tailEnd/>
                </a:ln>
              </p:spPr>
              <p:txBody>
                <a:bodyPr/>
                <a:lstStyle/>
                <a:p>
                  <a:endParaRPr lang="en-US"/>
                </a:p>
              </p:txBody>
            </p:sp>
            <p:sp>
              <p:nvSpPr>
                <p:cNvPr id="10331" name="Line 136"/>
                <p:cNvSpPr>
                  <a:spLocks noChangeAspect="1" noChangeShapeType="1"/>
                </p:cNvSpPr>
                <p:nvPr/>
              </p:nvSpPr>
              <p:spPr bwMode="auto">
                <a:xfrm>
                  <a:off x="8750" y="2391"/>
                  <a:ext cx="0" cy="80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32" name="Line 137"/>
                <p:cNvSpPr>
                  <a:spLocks noChangeAspect="1" noChangeShapeType="1"/>
                </p:cNvSpPr>
                <p:nvPr/>
              </p:nvSpPr>
              <p:spPr bwMode="auto">
                <a:xfrm flipV="1">
                  <a:off x="8750" y="2253"/>
                  <a:ext cx="222" cy="12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33" name="Line 138"/>
                <p:cNvSpPr>
                  <a:spLocks noChangeAspect="1" noChangeShapeType="1"/>
                </p:cNvSpPr>
                <p:nvPr/>
              </p:nvSpPr>
              <p:spPr bwMode="auto">
                <a:xfrm flipV="1">
                  <a:off x="8760" y="3059"/>
                  <a:ext cx="222" cy="12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34" name="Line 139"/>
                <p:cNvSpPr>
                  <a:spLocks noChangeAspect="1" noChangeShapeType="1"/>
                </p:cNvSpPr>
                <p:nvPr/>
              </p:nvSpPr>
              <p:spPr bwMode="auto">
                <a:xfrm>
                  <a:off x="8978" y="2253"/>
                  <a:ext cx="0" cy="80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322" name="Group 140"/>
              <p:cNvGrpSpPr>
                <a:grpSpLocks noChangeAspect="1"/>
              </p:cNvGrpSpPr>
              <p:nvPr/>
            </p:nvGrpSpPr>
            <p:grpSpPr bwMode="auto">
              <a:xfrm flipV="1">
                <a:off x="4957" y="1890"/>
                <a:ext cx="48" cy="144"/>
                <a:chOff x="8672" y="2253"/>
                <a:chExt cx="310" cy="940"/>
              </a:xfrm>
            </p:grpSpPr>
            <p:sp>
              <p:nvSpPr>
                <p:cNvPr id="10323" name="Arc 141"/>
                <p:cNvSpPr>
                  <a:spLocks noChangeAspect="1"/>
                </p:cNvSpPr>
                <p:nvPr/>
              </p:nvSpPr>
              <p:spPr bwMode="auto">
                <a:xfrm rot="1668526" flipH="1">
                  <a:off x="8672" y="2661"/>
                  <a:ext cx="118" cy="212"/>
                </a:xfrm>
                <a:custGeom>
                  <a:avLst/>
                  <a:gdLst>
                    <a:gd name="T0" fmla="*/ 0 w 34577"/>
                    <a:gd name="T1" fmla="*/ 0 h 36269"/>
                    <a:gd name="T2" fmla="*/ 0 w 34577"/>
                    <a:gd name="T3" fmla="*/ 0 h 36269"/>
                    <a:gd name="T4" fmla="*/ 0 w 34577"/>
                    <a:gd name="T5" fmla="*/ 0 h 36269"/>
                    <a:gd name="T6" fmla="*/ 0 60000 65536"/>
                    <a:gd name="T7" fmla="*/ 0 60000 65536"/>
                    <a:gd name="T8" fmla="*/ 0 60000 65536"/>
                    <a:gd name="T9" fmla="*/ 0 w 34577"/>
                    <a:gd name="T10" fmla="*/ 0 h 36269"/>
                    <a:gd name="T11" fmla="*/ 34577 w 34577"/>
                    <a:gd name="T12" fmla="*/ 36269 h 36269"/>
                  </a:gdLst>
                  <a:ahLst/>
                  <a:cxnLst>
                    <a:cxn ang="T6">
                      <a:pos x="T0" y="T1"/>
                    </a:cxn>
                    <a:cxn ang="T7">
                      <a:pos x="T2" y="T3"/>
                    </a:cxn>
                    <a:cxn ang="T8">
                      <a:pos x="T4" y="T5"/>
                    </a:cxn>
                  </a:cxnLst>
                  <a:rect l="T9" t="T10" r="T11" b="T12"/>
                  <a:pathLst>
                    <a:path w="34577" h="36269" fill="none" extrusionOk="0">
                      <a:moveTo>
                        <a:pt x="28831" y="-1"/>
                      </a:moveTo>
                      <a:cubicBezTo>
                        <a:pt x="32525" y="3991"/>
                        <a:pt x="34577" y="9230"/>
                        <a:pt x="34577" y="14669"/>
                      </a:cubicBezTo>
                      <a:cubicBezTo>
                        <a:pt x="34577" y="26598"/>
                        <a:pt x="24906" y="36269"/>
                        <a:pt x="12977" y="36269"/>
                      </a:cubicBezTo>
                      <a:cubicBezTo>
                        <a:pt x="8295" y="36269"/>
                        <a:pt x="3741" y="34748"/>
                        <a:pt x="-1" y="31935"/>
                      </a:cubicBezTo>
                    </a:path>
                    <a:path w="34577" h="36269" stroke="0" extrusionOk="0">
                      <a:moveTo>
                        <a:pt x="28831" y="-1"/>
                      </a:moveTo>
                      <a:cubicBezTo>
                        <a:pt x="32525" y="3991"/>
                        <a:pt x="34577" y="9230"/>
                        <a:pt x="34577" y="14669"/>
                      </a:cubicBezTo>
                      <a:cubicBezTo>
                        <a:pt x="34577" y="26598"/>
                        <a:pt x="24906" y="36269"/>
                        <a:pt x="12977" y="36269"/>
                      </a:cubicBezTo>
                      <a:cubicBezTo>
                        <a:pt x="8295" y="36269"/>
                        <a:pt x="3741" y="34748"/>
                        <a:pt x="-1" y="31935"/>
                      </a:cubicBezTo>
                      <a:lnTo>
                        <a:pt x="12977" y="14669"/>
                      </a:lnTo>
                      <a:lnTo>
                        <a:pt x="28831" y="-1"/>
                      </a:lnTo>
                      <a:close/>
                    </a:path>
                  </a:pathLst>
                </a:custGeom>
                <a:solidFill>
                  <a:srgbClr val="ADCCB9">
                    <a:alpha val="50195"/>
                  </a:srgbClr>
                </a:solidFill>
                <a:ln w="9525">
                  <a:solidFill>
                    <a:srgbClr val="000000"/>
                  </a:solidFill>
                  <a:round/>
                  <a:headEnd/>
                  <a:tailEnd/>
                </a:ln>
              </p:spPr>
              <p:txBody>
                <a:bodyPr/>
                <a:lstStyle/>
                <a:p>
                  <a:endParaRPr lang="en-US"/>
                </a:p>
              </p:txBody>
            </p:sp>
            <p:sp>
              <p:nvSpPr>
                <p:cNvPr id="10324" name="Freeform 142"/>
                <p:cNvSpPr>
                  <a:spLocks noChangeAspect="1"/>
                </p:cNvSpPr>
                <p:nvPr/>
              </p:nvSpPr>
              <p:spPr bwMode="auto">
                <a:xfrm>
                  <a:off x="8750" y="2253"/>
                  <a:ext cx="228" cy="934"/>
                </a:xfrm>
                <a:custGeom>
                  <a:avLst/>
                  <a:gdLst>
                    <a:gd name="T0" fmla="*/ 0 w 228"/>
                    <a:gd name="T1" fmla="*/ 128 h 934"/>
                    <a:gd name="T2" fmla="*/ 228 w 228"/>
                    <a:gd name="T3" fmla="*/ 0 h 934"/>
                    <a:gd name="T4" fmla="*/ 228 w 228"/>
                    <a:gd name="T5" fmla="*/ 802 h 934"/>
                    <a:gd name="T6" fmla="*/ 0 w 228"/>
                    <a:gd name="T7" fmla="*/ 934 h 934"/>
                    <a:gd name="T8" fmla="*/ 0 w 228"/>
                    <a:gd name="T9" fmla="*/ 128 h 934"/>
                    <a:gd name="T10" fmla="*/ 0 60000 65536"/>
                    <a:gd name="T11" fmla="*/ 0 60000 65536"/>
                    <a:gd name="T12" fmla="*/ 0 60000 65536"/>
                    <a:gd name="T13" fmla="*/ 0 60000 65536"/>
                    <a:gd name="T14" fmla="*/ 0 60000 65536"/>
                    <a:gd name="T15" fmla="*/ 0 w 228"/>
                    <a:gd name="T16" fmla="*/ 0 h 934"/>
                    <a:gd name="T17" fmla="*/ 228 w 228"/>
                    <a:gd name="T18" fmla="*/ 934 h 934"/>
                  </a:gdLst>
                  <a:ahLst/>
                  <a:cxnLst>
                    <a:cxn ang="T10">
                      <a:pos x="T0" y="T1"/>
                    </a:cxn>
                    <a:cxn ang="T11">
                      <a:pos x="T2" y="T3"/>
                    </a:cxn>
                    <a:cxn ang="T12">
                      <a:pos x="T4" y="T5"/>
                    </a:cxn>
                    <a:cxn ang="T13">
                      <a:pos x="T6" y="T7"/>
                    </a:cxn>
                    <a:cxn ang="T14">
                      <a:pos x="T8" y="T9"/>
                    </a:cxn>
                  </a:cxnLst>
                  <a:rect l="T15" t="T16" r="T17" b="T18"/>
                  <a:pathLst>
                    <a:path w="228" h="934">
                      <a:moveTo>
                        <a:pt x="0" y="128"/>
                      </a:moveTo>
                      <a:lnTo>
                        <a:pt x="228" y="0"/>
                      </a:lnTo>
                      <a:lnTo>
                        <a:pt x="228" y="802"/>
                      </a:lnTo>
                      <a:lnTo>
                        <a:pt x="0" y="934"/>
                      </a:lnTo>
                      <a:lnTo>
                        <a:pt x="0" y="128"/>
                      </a:lnTo>
                      <a:close/>
                    </a:path>
                  </a:pathLst>
                </a:custGeom>
                <a:solidFill>
                  <a:srgbClr val="ADCCB9">
                    <a:alpha val="50195"/>
                  </a:srgbClr>
                </a:solidFill>
                <a:ln w="9525">
                  <a:solidFill>
                    <a:srgbClr val="000000"/>
                  </a:solidFill>
                  <a:round/>
                  <a:headEnd/>
                  <a:tailEnd/>
                </a:ln>
              </p:spPr>
              <p:txBody>
                <a:bodyPr/>
                <a:lstStyle/>
                <a:p>
                  <a:endParaRPr lang="en-US"/>
                </a:p>
              </p:txBody>
            </p:sp>
            <p:sp>
              <p:nvSpPr>
                <p:cNvPr id="10325" name="Line 143"/>
                <p:cNvSpPr>
                  <a:spLocks noChangeAspect="1" noChangeShapeType="1"/>
                </p:cNvSpPr>
                <p:nvPr/>
              </p:nvSpPr>
              <p:spPr bwMode="auto">
                <a:xfrm>
                  <a:off x="8750" y="2391"/>
                  <a:ext cx="0" cy="80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26" name="Line 144"/>
                <p:cNvSpPr>
                  <a:spLocks noChangeAspect="1" noChangeShapeType="1"/>
                </p:cNvSpPr>
                <p:nvPr/>
              </p:nvSpPr>
              <p:spPr bwMode="auto">
                <a:xfrm flipV="1">
                  <a:off x="8750" y="2253"/>
                  <a:ext cx="222" cy="12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27" name="Line 145"/>
                <p:cNvSpPr>
                  <a:spLocks noChangeAspect="1" noChangeShapeType="1"/>
                </p:cNvSpPr>
                <p:nvPr/>
              </p:nvSpPr>
              <p:spPr bwMode="auto">
                <a:xfrm flipV="1">
                  <a:off x="8760" y="3059"/>
                  <a:ext cx="222" cy="12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28" name="Line 146"/>
                <p:cNvSpPr>
                  <a:spLocks noChangeAspect="1" noChangeShapeType="1"/>
                </p:cNvSpPr>
                <p:nvPr/>
              </p:nvSpPr>
              <p:spPr bwMode="auto">
                <a:xfrm>
                  <a:off x="8978" y="2253"/>
                  <a:ext cx="0" cy="80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grpSp>
        </p:grpSp>
        <p:sp>
          <p:nvSpPr>
            <p:cNvPr id="10270" name="Line 147"/>
            <p:cNvSpPr>
              <a:spLocks noChangeAspect="1" noChangeShapeType="1"/>
            </p:cNvSpPr>
            <p:nvPr/>
          </p:nvSpPr>
          <p:spPr bwMode="auto">
            <a:xfrm>
              <a:off x="7513" y="8116"/>
              <a:ext cx="1878" cy="1083"/>
            </a:xfrm>
            <a:prstGeom prst="line">
              <a:avLst/>
            </a:prstGeom>
            <a:noFill/>
            <a:ln w="38100">
              <a:solidFill>
                <a:srgbClr val="969696"/>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71" name="Line 148"/>
            <p:cNvSpPr>
              <a:spLocks noChangeAspect="1" noChangeShapeType="1"/>
            </p:cNvSpPr>
            <p:nvPr/>
          </p:nvSpPr>
          <p:spPr bwMode="auto">
            <a:xfrm flipV="1">
              <a:off x="7513" y="6595"/>
              <a:ext cx="0" cy="1521"/>
            </a:xfrm>
            <a:prstGeom prst="line">
              <a:avLst/>
            </a:prstGeom>
            <a:noFill/>
            <a:ln w="38100">
              <a:solidFill>
                <a:srgbClr val="969696"/>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72" name="Line 149"/>
            <p:cNvSpPr>
              <a:spLocks noChangeAspect="1" noChangeShapeType="1"/>
            </p:cNvSpPr>
            <p:nvPr/>
          </p:nvSpPr>
          <p:spPr bwMode="auto">
            <a:xfrm flipV="1">
              <a:off x="9385" y="7687"/>
              <a:ext cx="0" cy="1521"/>
            </a:xfrm>
            <a:prstGeom prst="line">
              <a:avLst/>
            </a:prstGeom>
            <a:noFill/>
            <a:ln w="38100">
              <a:solidFill>
                <a:srgbClr val="969696"/>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0273" name="Group 150"/>
            <p:cNvGrpSpPr>
              <a:grpSpLocks noChangeAspect="1"/>
            </p:cNvGrpSpPr>
            <p:nvPr/>
          </p:nvGrpSpPr>
          <p:grpSpPr bwMode="auto">
            <a:xfrm>
              <a:off x="7801" y="7036"/>
              <a:ext cx="1187" cy="1572"/>
              <a:chOff x="8901" y="7709"/>
              <a:chExt cx="1320" cy="1749"/>
            </a:xfrm>
          </p:grpSpPr>
          <p:sp>
            <p:nvSpPr>
              <p:cNvPr id="10300" name="Line 151"/>
              <p:cNvSpPr>
                <a:spLocks noChangeAspect="1" noChangeShapeType="1"/>
              </p:cNvSpPr>
              <p:nvPr/>
            </p:nvSpPr>
            <p:spPr bwMode="auto">
              <a:xfrm rot="20769578" flipH="1">
                <a:off x="8987" y="8024"/>
                <a:ext cx="149" cy="65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01" name="Freeform 152"/>
              <p:cNvSpPr>
                <a:spLocks noChangeAspect="1"/>
              </p:cNvSpPr>
              <p:nvPr/>
            </p:nvSpPr>
            <p:spPr bwMode="auto">
              <a:xfrm>
                <a:off x="8901" y="7899"/>
                <a:ext cx="1271" cy="1385"/>
              </a:xfrm>
              <a:custGeom>
                <a:avLst/>
                <a:gdLst>
                  <a:gd name="T0" fmla="*/ 0 w 1271"/>
                  <a:gd name="T1" fmla="*/ 0 h 1385"/>
                  <a:gd name="T2" fmla="*/ 1271 w 1271"/>
                  <a:gd name="T3" fmla="*/ 725 h 1385"/>
                  <a:gd name="T4" fmla="*/ 1263 w 1271"/>
                  <a:gd name="T5" fmla="*/ 1385 h 1385"/>
                  <a:gd name="T6" fmla="*/ 1263 w 1271"/>
                  <a:gd name="T7" fmla="*/ 1385 h 1385"/>
                  <a:gd name="T8" fmla="*/ 0 w 1271"/>
                  <a:gd name="T9" fmla="*/ 650 h 1385"/>
                  <a:gd name="T10" fmla="*/ 0 w 1271"/>
                  <a:gd name="T11" fmla="*/ 0 h 1385"/>
                  <a:gd name="T12" fmla="*/ 0 60000 65536"/>
                  <a:gd name="T13" fmla="*/ 0 60000 65536"/>
                  <a:gd name="T14" fmla="*/ 0 60000 65536"/>
                  <a:gd name="T15" fmla="*/ 0 60000 65536"/>
                  <a:gd name="T16" fmla="*/ 0 60000 65536"/>
                  <a:gd name="T17" fmla="*/ 0 60000 65536"/>
                  <a:gd name="T18" fmla="*/ 0 w 1271"/>
                  <a:gd name="T19" fmla="*/ 0 h 1385"/>
                  <a:gd name="T20" fmla="*/ 1271 w 1271"/>
                  <a:gd name="T21" fmla="*/ 1385 h 1385"/>
                </a:gdLst>
                <a:ahLst/>
                <a:cxnLst>
                  <a:cxn ang="T12">
                    <a:pos x="T0" y="T1"/>
                  </a:cxn>
                  <a:cxn ang="T13">
                    <a:pos x="T2" y="T3"/>
                  </a:cxn>
                  <a:cxn ang="T14">
                    <a:pos x="T4" y="T5"/>
                  </a:cxn>
                  <a:cxn ang="T15">
                    <a:pos x="T6" y="T7"/>
                  </a:cxn>
                  <a:cxn ang="T16">
                    <a:pos x="T8" y="T9"/>
                  </a:cxn>
                  <a:cxn ang="T17">
                    <a:pos x="T10" y="T11"/>
                  </a:cxn>
                </a:cxnLst>
                <a:rect l="T18" t="T19" r="T20" b="T21"/>
                <a:pathLst>
                  <a:path w="1271" h="1385">
                    <a:moveTo>
                      <a:pt x="0" y="0"/>
                    </a:moveTo>
                    <a:lnTo>
                      <a:pt x="1271" y="725"/>
                    </a:lnTo>
                    <a:lnTo>
                      <a:pt x="1263" y="1385"/>
                    </a:lnTo>
                    <a:lnTo>
                      <a:pt x="0" y="650"/>
                    </a:lnTo>
                    <a:lnTo>
                      <a:pt x="0" y="0"/>
                    </a:lnTo>
                    <a:close/>
                  </a:path>
                </a:pathLst>
              </a:custGeom>
              <a:solidFill>
                <a:srgbClr val="FFFFC5">
                  <a:alpha val="50195"/>
                </a:srgbClr>
              </a:solidFill>
              <a:ln w="12700">
                <a:solidFill>
                  <a:srgbClr val="810604"/>
                </a:solidFill>
                <a:round/>
                <a:headEnd/>
                <a:tailEnd/>
              </a:ln>
            </p:spPr>
            <p:txBody>
              <a:bodyPr/>
              <a:lstStyle/>
              <a:p>
                <a:endParaRPr lang="en-US"/>
              </a:p>
            </p:txBody>
          </p:sp>
          <p:sp>
            <p:nvSpPr>
              <p:cNvPr id="10302" name="Freeform 153"/>
              <p:cNvSpPr>
                <a:spLocks noChangeAspect="1"/>
              </p:cNvSpPr>
              <p:nvPr/>
            </p:nvSpPr>
            <p:spPr bwMode="auto">
              <a:xfrm>
                <a:off x="8936" y="8606"/>
                <a:ext cx="274" cy="336"/>
              </a:xfrm>
              <a:custGeom>
                <a:avLst/>
                <a:gdLst>
                  <a:gd name="T0" fmla="*/ 1 w 274"/>
                  <a:gd name="T1" fmla="*/ 0 h 336"/>
                  <a:gd name="T2" fmla="*/ 273 w 274"/>
                  <a:gd name="T3" fmla="*/ 166 h 336"/>
                  <a:gd name="T4" fmla="*/ 274 w 274"/>
                  <a:gd name="T5" fmla="*/ 336 h 336"/>
                  <a:gd name="T6" fmla="*/ 0 w 274"/>
                  <a:gd name="T7" fmla="*/ 174 h 336"/>
                  <a:gd name="T8" fmla="*/ 1 w 274"/>
                  <a:gd name="T9" fmla="*/ 0 h 336"/>
                  <a:gd name="T10" fmla="*/ 0 60000 65536"/>
                  <a:gd name="T11" fmla="*/ 0 60000 65536"/>
                  <a:gd name="T12" fmla="*/ 0 60000 65536"/>
                  <a:gd name="T13" fmla="*/ 0 60000 65536"/>
                  <a:gd name="T14" fmla="*/ 0 60000 65536"/>
                  <a:gd name="T15" fmla="*/ 0 w 274"/>
                  <a:gd name="T16" fmla="*/ 0 h 336"/>
                  <a:gd name="T17" fmla="*/ 274 w 274"/>
                  <a:gd name="T18" fmla="*/ 336 h 336"/>
                </a:gdLst>
                <a:ahLst/>
                <a:cxnLst>
                  <a:cxn ang="T10">
                    <a:pos x="T0" y="T1"/>
                  </a:cxn>
                  <a:cxn ang="T11">
                    <a:pos x="T2" y="T3"/>
                  </a:cxn>
                  <a:cxn ang="T12">
                    <a:pos x="T4" y="T5"/>
                  </a:cxn>
                  <a:cxn ang="T13">
                    <a:pos x="T6" y="T7"/>
                  </a:cxn>
                  <a:cxn ang="T14">
                    <a:pos x="T8" y="T9"/>
                  </a:cxn>
                </a:cxnLst>
                <a:rect l="T15" t="T16" r="T17" b="T18"/>
                <a:pathLst>
                  <a:path w="274" h="336">
                    <a:moveTo>
                      <a:pt x="1" y="0"/>
                    </a:moveTo>
                    <a:lnTo>
                      <a:pt x="273" y="166"/>
                    </a:lnTo>
                    <a:lnTo>
                      <a:pt x="274" y="336"/>
                    </a:lnTo>
                    <a:lnTo>
                      <a:pt x="0" y="174"/>
                    </a:lnTo>
                    <a:lnTo>
                      <a:pt x="1" y="0"/>
                    </a:lnTo>
                    <a:close/>
                  </a:path>
                </a:pathLst>
              </a:custGeom>
              <a:solidFill>
                <a:srgbClr val="C9E5CF">
                  <a:alpha val="50195"/>
                </a:srgbClr>
              </a:solidFill>
              <a:ln w="12700">
                <a:solidFill>
                  <a:srgbClr val="000000"/>
                </a:solidFill>
                <a:round/>
                <a:headEnd/>
                <a:tailEnd/>
              </a:ln>
            </p:spPr>
            <p:txBody>
              <a:bodyPr/>
              <a:lstStyle/>
              <a:p>
                <a:endParaRPr lang="en-US"/>
              </a:p>
            </p:txBody>
          </p:sp>
          <p:sp>
            <p:nvSpPr>
              <p:cNvPr id="10303" name="Freeform 154"/>
              <p:cNvSpPr>
                <a:spLocks noChangeAspect="1"/>
              </p:cNvSpPr>
              <p:nvPr/>
            </p:nvSpPr>
            <p:spPr bwMode="auto">
              <a:xfrm>
                <a:off x="8932" y="7709"/>
                <a:ext cx="274" cy="336"/>
              </a:xfrm>
              <a:custGeom>
                <a:avLst/>
                <a:gdLst>
                  <a:gd name="T0" fmla="*/ 1 w 274"/>
                  <a:gd name="T1" fmla="*/ 0 h 336"/>
                  <a:gd name="T2" fmla="*/ 273 w 274"/>
                  <a:gd name="T3" fmla="*/ 166 h 336"/>
                  <a:gd name="T4" fmla="*/ 274 w 274"/>
                  <a:gd name="T5" fmla="*/ 336 h 336"/>
                  <a:gd name="T6" fmla="*/ 0 w 274"/>
                  <a:gd name="T7" fmla="*/ 174 h 336"/>
                  <a:gd name="T8" fmla="*/ 1 w 274"/>
                  <a:gd name="T9" fmla="*/ 0 h 336"/>
                  <a:gd name="T10" fmla="*/ 0 60000 65536"/>
                  <a:gd name="T11" fmla="*/ 0 60000 65536"/>
                  <a:gd name="T12" fmla="*/ 0 60000 65536"/>
                  <a:gd name="T13" fmla="*/ 0 60000 65536"/>
                  <a:gd name="T14" fmla="*/ 0 60000 65536"/>
                  <a:gd name="T15" fmla="*/ 0 w 274"/>
                  <a:gd name="T16" fmla="*/ 0 h 336"/>
                  <a:gd name="T17" fmla="*/ 274 w 274"/>
                  <a:gd name="T18" fmla="*/ 336 h 336"/>
                </a:gdLst>
                <a:ahLst/>
                <a:cxnLst>
                  <a:cxn ang="T10">
                    <a:pos x="T0" y="T1"/>
                  </a:cxn>
                  <a:cxn ang="T11">
                    <a:pos x="T2" y="T3"/>
                  </a:cxn>
                  <a:cxn ang="T12">
                    <a:pos x="T4" y="T5"/>
                  </a:cxn>
                  <a:cxn ang="T13">
                    <a:pos x="T6" y="T7"/>
                  </a:cxn>
                  <a:cxn ang="T14">
                    <a:pos x="T8" y="T9"/>
                  </a:cxn>
                </a:cxnLst>
                <a:rect l="T15" t="T16" r="T17" b="T18"/>
                <a:pathLst>
                  <a:path w="274" h="336">
                    <a:moveTo>
                      <a:pt x="1" y="0"/>
                    </a:moveTo>
                    <a:lnTo>
                      <a:pt x="273" y="166"/>
                    </a:lnTo>
                    <a:lnTo>
                      <a:pt x="274" y="336"/>
                    </a:lnTo>
                    <a:lnTo>
                      <a:pt x="0" y="174"/>
                    </a:lnTo>
                    <a:lnTo>
                      <a:pt x="1" y="0"/>
                    </a:lnTo>
                    <a:close/>
                  </a:path>
                </a:pathLst>
              </a:custGeom>
              <a:solidFill>
                <a:srgbClr val="C9E5CF">
                  <a:alpha val="50195"/>
                </a:srgbClr>
              </a:solidFill>
              <a:ln w="12700">
                <a:solidFill>
                  <a:srgbClr val="000000"/>
                </a:solidFill>
                <a:round/>
                <a:headEnd/>
                <a:tailEnd/>
              </a:ln>
            </p:spPr>
            <p:txBody>
              <a:bodyPr/>
              <a:lstStyle/>
              <a:p>
                <a:endParaRPr lang="en-US"/>
              </a:p>
            </p:txBody>
          </p:sp>
          <p:sp>
            <p:nvSpPr>
              <p:cNvPr id="10304" name="Freeform 155"/>
              <p:cNvSpPr>
                <a:spLocks noChangeAspect="1"/>
              </p:cNvSpPr>
              <p:nvPr/>
            </p:nvSpPr>
            <p:spPr bwMode="auto">
              <a:xfrm>
                <a:off x="9834" y="9122"/>
                <a:ext cx="274" cy="336"/>
              </a:xfrm>
              <a:custGeom>
                <a:avLst/>
                <a:gdLst>
                  <a:gd name="T0" fmla="*/ 1 w 274"/>
                  <a:gd name="T1" fmla="*/ 0 h 336"/>
                  <a:gd name="T2" fmla="*/ 273 w 274"/>
                  <a:gd name="T3" fmla="*/ 166 h 336"/>
                  <a:gd name="T4" fmla="*/ 274 w 274"/>
                  <a:gd name="T5" fmla="*/ 336 h 336"/>
                  <a:gd name="T6" fmla="*/ 0 w 274"/>
                  <a:gd name="T7" fmla="*/ 174 h 336"/>
                  <a:gd name="T8" fmla="*/ 1 w 274"/>
                  <a:gd name="T9" fmla="*/ 0 h 336"/>
                  <a:gd name="T10" fmla="*/ 0 60000 65536"/>
                  <a:gd name="T11" fmla="*/ 0 60000 65536"/>
                  <a:gd name="T12" fmla="*/ 0 60000 65536"/>
                  <a:gd name="T13" fmla="*/ 0 60000 65536"/>
                  <a:gd name="T14" fmla="*/ 0 60000 65536"/>
                  <a:gd name="T15" fmla="*/ 0 w 274"/>
                  <a:gd name="T16" fmla="*/ 0 h 336"/>
                  <a:gd name="T17" fmla="*/ 274 w 274"/>
                  <a:gd name="T18" fmla="*/ 336 h 336"/>
                </a:gdLst>
                <a:ahLst/>
                <a:cxnLst>
                  <a:cxn ang="T10">
                    <a:pos x="T0" y="T1"/>
                  </a:cxn>
                  <a:cxn ang="T11">
                    <a:pos x="T2" y="T3"/>
                  </a:cxn>
                  <a:cxn ang="T12">
                    <a:pos x="T4" y="T5"/>
                  </a:cxn>
                  <a:cxn ang="T13">
                    <a:pos x="T6" y="T7"/>
                  </a:cxn>
                  <a:cxn ang="T14">
                    <a:pos x="T8" y="T9"/>
                  </a:cxn>
                </a:cxnLst>
                <a:rect l="T15" t="T16" r="T17" b="T18"/>
                <a:pathLst>
                  <a:path w="274" h="336">
                    <a:moveTo>
                      <a:pt x="1" y="0"/>
                    </a:moveTo>
                    <a:lnTo>
                      <a:pt x="273" y="166"/>
                    </a:lnTo>
                    <a:lnTo>
                      <a:pt x="274" y="336"/>
                    </a:lnTo>
                    <a:lnTo>
                      <a:pt x="0" y="174"/>
                    </a:lnTo>
                    <a:lnTo>
                      <a:pt x="1" y="0"/>
                    </a:lnTo>
                    <a:close/>
                  </a:path>
                </a:pathLst>
              </a:custGeom>
              <a:solidFill>
                <a:srgbClr val="C9E5CF">
                  <a:alpha val="50195"/>
                </a:srgbClr>
              </a:solidFill>
              <a:ln w="12700">
                <a:solidFill>
                  <a:srgbClr val="000000"/>
                </a:solidFill>
                <a:round/>
                <a:headEnd/>
                <a:tailEnd/>
              </a:ln>
            </p:spPr>
            <p:txBody>
              <a:bodyPr/>
              <a:lstStyle/>
              <a:p>
                <a:endParaRPr lang="en-US"/>
              </a:p>
            </p:txBody>
          </p:sp>
          <p:sp>
            <p:nvSpPr>
              <p:cNvPr id="10305" name="Freeform 156"/>
              <p:cNvSpPr>
                <a:spLocks noChangeAspect="1"/>
              </p:cNvSpPr>
              <p:nvPr/>
            </p:nvSpPr>
            <p:spPr bwMode="auto">
              <a:xfrm>
                <a:off x="9829" y="8213"/>
                <a:ext cx="274" cy="336"/>
              </a:xfrm>
              <a:custGeom>
                <a:avLst/>
                <a:gdLst>
                  <a:gd name="T0" fmla="*/ 1 w 274"/>
                  <a:gd name="T1" fmla="*/ 0 h 336"/>
                  <a:gd name="T2" fmla="*/ 273 w 274"/>
                  <a:gd name="T3" fmla="*/ 166 h 336"/>
                  <a:gd name="T4" fmla="*/ 274 w 274"/>
                  <a:gd name="T5" fmla="*/ 336 h 336"/>
                  <a:gd name="T6" fmla="*/ 0 w 274"/>
                  <a:gd name="T7" fmla="*/ 174 h 336"/>
                  <a:gd name="T8" fmla="*/ 1 w 274"/>
                  <a:gd name="T9" fmla="*/ 0 h 336"/>
                  <a:gd name="T10" fmla="*/ 0 60000 65536"/>
                  <a:gd name="T11" fmla="*/ 0 60000 65536"/>
                  <a:gd name="T12" fmla="*/ 0 60000 65536"/>
                  <a:gd name="T13" fmla="*/ 0 60000 65536"/>
                  <a:gd name="T14" fmla="*/ 0 60000 65536"/>
                  <a:gd name="T15" fmla="*/ 0 w 274"/>
                  <a:gd name="T16" fmla="*/ 0 h 336"/>
                  <a:gd name="T17" fmla="*/ 274 w 274"/>
                  <a:gd name="T18" fmla="*/ 336 h 336"/>
                </a:gdLst>
                <a:ahLst/>
                <a:cxnLst>
                  <a:cxn ang="T10">
                    <a:pos x="T0" y="T1"/>
                  </a:cxn>
                  <a:cxn ang="T11">
                    <a:pos x="T2" y="T3"/>
                  </a:cxn>
                  <a:cxn ang="T12">
                    <a:pos x="T4" y="T5"/>
                  </a:cxn>
                  <a:cxn ang="T13">
                    <a:pos x="T6" y="T7"/>
                  </a:cxn>
                  <a:cxn ang="T14">
                    <a:pos x="T8" y="T9"/>
                  </a:cxn>
                </a:cxnLst>
                <a:rect l="T15" t="T16" r="T17" b="T18"/>
                <a:pathLst>
                  <a:path w="274" h="336">
                    <a:moveTo>
                      <a:pt x="1" y="0"/>
                    </a:moveTo>
                    <a:lnTo>
                      <a:pt x="273" y="166"/>
                    </a:lnTo>
                    <a:lnTo>
                      <a:pt x="274" y="336"/>
                    </a:lnTo>
                    <a:lnTo>
                      <a:pt x="0" y="174"/>
                    </a:lnTo>
                    <a:lnTo>
                      <a:pt x="1" y="0"/>
                    </a:lnTo>
                    <a:close/>
                  </a:path>
                </a:pathLst>
              </a:custGeom>
              <a:solidFill>
                <a:srgbClr val="C9E5CF">
                  <a:alpha val="50195"/>
                </a:srgbClr>
              </a:solidFill>
              <a:ln w="12700">
                <a:solidFill>
                  <a:srgbClr val="000000"/>
                </a:solidFill>
                <a:round/>
                <a:headEnd/>
                <a:tailEnd/>
              </a:ln>
            </p:spPr>
            <p:txBody>
              <a:bodyPr/>
              <a:lstStyle/>
              <a:p>
                <a:endParaRPr lang="en-US"/>
              </a:p>
            </p:txBody>
          </p:sp>
          <p:sp>
            <p:nvSpPr>
              <p:cNvPr id="10306" name="Freeform 157"/>
              <p:cNvSpPr>
                <a:spLocks noChangeAspect="1"/>
              </p:cNvSpPr>
              <p:nvPr/>
            </p:nvSpPr>
            <p:spPr bwMode="auto">
              <a:xfrm>
                <a:off x="9277" y="7998"/>
                <a:ext cx="499" cy="362"/>
              </a:xfrm>
              <a:custGeom>
                <a:avLst/>
                <a:gdLst>
                  <a:gd name="T0" fmla="*/ 2 w 499"/>
                  <a:gd name="T1" fmla="*/ 0 h 362"/>
                  <a:gd name="T2" fmla="*/ 499 w 499"/>
                  <a:gd name="T3" fmla="*/ 274 h 362"/>
                  <a:gd name="T4" fmla="*/ 499 w 499"/>
                  <a:gd name="T5" fmla="*/ 362 h 362"/>
                  <a:gd name="T6" fmla="*/ 0 w 499"/>
                  <a:gd name="T7" fmla="*/ 86 h 362"/>
                  <a:gd name="T8" fmla="*/ 2 w 499"/>
                  <a:gd name="T9" fmla="*/ 0 h 362"/>
                  <a:gd name="T10" fmla="*/ 0 60000 65536"/>
                  <a:gd name="T11" fmla="*/ 0 60000 65536"/>
                  <a:gd name="T12" fmla="*/ 0 60000 65536"/>
                  <a:gd name="T13" fmla="*/ 0 60000 65536"/>
                  <a:gd name="T14" fmla="*/ 0 60000 65536"/>
                  <a:gd name="T15" fmla="*/ 0 w 499"/>
                  <a:gd name="T16" fmla="*/ 0 h 362"/>
                  <a:gd name="T17" fmla="*/ 499 w 499"/>
                  <a:gd name="T18" fmla="*/ 362 h 362"/>
                </a:gdLst>
                <a:ahLst/>
                <a:cxnLst>
                  <a:cxn ang="T10">
                    <a:pos x="T0" y="T1"/>
                  </a:cxn>
                  <a:cxn ang="T11">
                    <a:pos x="T2" y="T3"/>
                  </a:cxn>
                  <a:cxn ang="T12">
                    <a:pos x="T4" y="T5"/>
                  </a:cxn>
                  <a:cxn ang="T13">
                    <a:pos x="T6" y="T7"/>
                  </a:cxn>
                  <a:cxn ang="T14">
                    <a:pos x="T8" y="T9"/>
                  </a:cxn>
                </a:cxnLst>
                <a:rect l="T15" t="T16" r="T17" b="T18"/>
                <a:pathLst>
                  <a:path w="499" h="362">
                    <a:moveTo>
                      <a:pt x="2" y="0"/>
                    </a:moveTo>
                    <a:lnTo>
                      <a:pt x="499" y="274"/>
                    </a:lnTo>
                    <a:lnTo>
                      <a:pt x="499" y="362"/>
                    </a:lnTo>
                    <a:lnTo>
                      <a:pt x="0" y="86"/>
                    </a:lnTo>
                    <a:lnTo>
                      <a:pt x="2" y="0"/>
                    </a:lnTo>
                    <a:close/>
                  </a:path>
                </a:pathLst>
              </a:custGeom>
              <a:solidFill>
                <a:srgbClr val="D6DED6">
                  <a:alpha val="50195"/>
                </a:srgbClr>
              </a:solidFill>
              <a:ln w="12700">
                <a:solidFill>
                  <a:srgbClr val="810604"/>
                </a:solidFill>
                <a:round/>
                <a:headEnd/>
                <a:tailEnd/>
              </a:ln>
            </p:spPr>
            <p:txBody>
              <a:bodyPr/>
              <a:lstStyle/>
              <a:p>
                <a:endParaRPr lang="en-US"/>
              </a:p>
            </p:txBody>
          </p:sp>
          <p:sp>
            <p:nvSpPr>
              <p:cNvPr id="10307" name="Freeform 158"/>
              <p:cNvSpPr>
                <a:spLocks noChangeAspect="1"/>
              </p:cNvSpPr>
              <p:nvPr/>
            </p:nvSpPr>
            <p:spPr bwMode="auto">
              <a:xfrm>
                <a:off x="9261" y="8792"/>
                <a:ext cx="499" cy="362"/>
              </a:xfrm>
              <a:custGeom>
                <a:avLst/>
                <a:gdLst>
                  <a:gd name="T0" fmla="*/ 2 w 499"/>
                  <a:gd name="T1" fmla="*/ 0 h 362"/>
                  <a:gd name="T2" fmla="*/ 499 w 499"/>
                  <a:gd name="T3" fmla="*/ 274 h 362"/>
                  <a:gd name="T4" fmla="*/ 499 w 499"/>
                  <a:gd name="T5" fmla="*/ 362 h 362"/>
                  <a:gd name="T6" fmla="*/ 0 w 499"/>
                  <a:gd name="T7" fmla="*/ 86 h 362"/>
                  <a:gd name="T8" fmla="*/ 2 w 499"/>
                  <a:gd name="T9" fmla="*/ 0 h 362"/>
                  <a:gd name="T10" fmla="*/ 0 60000 65536"/>
                  <a:gd name="T11" fmla="*/ 0 60000 65536"/>
                  <a:gd name="T12" fmla="*/ 0 60000 65536"/>
                  <a:gd name="T13" fmla="*/ 0 60000 65536"/>
                  <a:gd name="T14" fmla="*/ 0 60000 65536"/>
                  <a:gd name="T15" fmla="*/ 0 w 499"/>
                  <a:gd name="T16" fmla="*/ 0 h 362"/>
                  <a:gd name="T17" fmla="*/ 499 w 499"/>
                  <a:gd name="T18" fmla="*/ 362 h 362"/>
                </a:gdLst>
                <a:ahLst/>
                <a:cxnLst>
                  <a:cxn ang="T10">
                    <a:pos x="T0" y="T1"/>
                  </a:cxn>
                  <a:cxn ang="T11">
                    <a:pos x="T2" y="T3"/>
                  </a:cxn>
                  <a:cxn ang="T12">
                    <a:pos x="T4" y="T5"/>
                  </a:cxn>
                  <a:cxn ang="T13">
                    <a:pos x="T6" y="T7"/>
                  </a:cxn>
                  <a:cxn ang="T14">
                    <a:pos x="T8" y="T9"/>
                  </a:cxn>
                </a:cxnLst>
                <a:rect l="T15" t="T16" r="T17" b="T18"/>
                <a:pathLst>
                  <a:path w="499" h="362">
                    <a:moveTo>
                      <a:pt x="2" y="0"/>
                    </a:moveTo>
                    <a:lnTo>
                      <a:pt x="499" y="274"/>
                    </a:lnTo>
                    <a:lnTo>
                      <a:pt x="499" y="362"/>
                    </a:lnTo>
                    <a:lnTo>
                      <a:pt x="0" y="86"/>
                    </a:lnTo>
                    <a:lnTo>
                      <a:pt x="2" y="0"/>
                    </a:lnTo>
                    <a:close/>
                  </a:path>
                </a:pathLst>
              </a:custGeom>
              <a:solidFill>
                <a:srgbClr val="D6DED6">
                  <a:alpha val="50195"/>
                </a:srgbClr>
              </a:solidFill>
              <a:ln w="12700">
                <a:solidFill>
                  <a:srgbClr val="810604"/>
                </a:solidFill>
                <a:round/>
                <a:headEnd/>
                <a:tailEnd/>
              </a:ln>
            </p:spPr>
            <p:txBody>
              <a:bodyPr/>
              <a:lstStyle/>
              <a:p>
                <a:endParaRPr lang="en-US"/>
              </a:p>
            </p:txBody>
          </p:sp>
          <p:sp>
            <p:nvSpPr>
              <p:cNvPr id="10308" name="Freeform 159"/>
              <p:cNvSpPr>
                <a:spLocks noChangeAspect="1"/>
              </p:cNvSpPr>
              <p:nvPr/>
            </p:nvSpPr>
            <p:spPr bwMode="auto">
              <a:xfrm>
                <a:off x="10171" y="8844"/>
                <a:ext cx="50" cy="278"/>
              </a:xfrm>
              <a:custGeom>
                <a:avLst/>
                <a:gdLst>
                  <a:gd name="T0" fmla="*/ 0 w 50"/>
                  <a:gd name="T1" fmla="*/ 0 h 278"/>
                  <a:gd name="T2" fmla="*/ 50 w 50"/>
                  <a:gd name="T3" fmla="*/ 29 h 278"/>
                  <a:gd name="T4" fmla="*/ 50 w 50"/>
                  <a:gd name="T5" fmla="*/ 278 h 278"/>
                  <a:gd name="T6" fmla="*/ 5 w 50"/>
                  <a:gd name="T7" fmla="*/ 252 h 278"/>
                  <a:gd name="T8" fmla="*/ 0 w 50"/>
                  <a:gd name="T9" fmla="*/ 0 h 278"/>
                  <a:gd name="T10" fmla="*/ 0 60000 65536"/>
                  <a:gd name="T11" fmla="*/ 0 60000 65536"/>
                  <a:gd name="T12" fmla="*/ 0 60000 65536"/>
                  <a:gd name="T13" fmla="*/ 0 60000 65536"/>
                  <a:gd name="T14" fmla="*/ 0 60000 65536"/>
                  <a:gd name="T15" fmla="*/ 0 w 50"/>
                  <a:gd name="T16" fmla="*/ 0 h 278"/>
                  <a:gd name="T17" fmla="*/ 50 w 50"/>
                  <a:gd name="T18" fmla="*/ 278 h 278"/>
                </a:gdLst>
                <a:ahLst/>
                <a:cxnLst>
                  <a:cxn ang="T10">
                    <a:pos x="T0" y="T1"/>
                  </a:cxn>
                  <a:cxn ang="T11">
                    <a:pos x="T2" y="T3"/>
                  </a:cxn>
                  <a:cxn ang="T12">
                    <a:pos x="T4" y="T5"/>
                  </a:cxn>
                  <a:cxn ang="T13">
                    <a:pos x="T6" y="T7"/>
                  </a:cxn>
                  <a:cxn ang="T14">
                    <a:pos x="T8" y="T9"/>
                  </a:cxn>
                </a:cxnLst>
                <a:rect l="T15" t="T16" r="T17" b="T18"/>
                <a:pathLst>
                  <a:path w="50" h="278">
                    <a:moveTo>
                      <a:pt x="0" y="0"/>
                    </a:moveTo>
                    <a:lnTo>
                      <a:pt x="50" y="29"/>
                    </a:lnTo>
                    <a:lnTo>
                      <a:pt x="50" y="278"/>
                    </a:lnTo>
                    <a:lnTo>
                      <a:pt x="5" y="252"/>
                    </a:lnTo>
                    <a:lnTo>
                      <a:pt x="0" y="0"/>
                    </a:lnTo>
                    <a:close/>
                  </a:path>
                </a:pathLst>
              </a:custGeom>
              <a:solidFill>
                <a:srgbClr val="BEE8B8">
                  <a:alpha val="50195"/>
                </a:srgbClr>
              </a:solidFill>
              <a:ln w="9525">
                <a:solidFill>
                  <a:srgbClr val="810604"/>
                </a:solidFill>
                <a:round/>
                <a:headEnd/>
                <a:tailEnd/>
              </a:ln>
            </p:spPr>
            <p:txBody>
              <a:bodyPr/>
              <a:lstStyle/>
              <a:p>
                <a:endParaRPr lang="en-US"/>
              </a:p>
            </p:txBody>
          </p:sp>
        </p:grpSp>
        <p:sp>
          <p:nvSpPr>
            <p:cNvPr id="10274" name="Line 160"/>
            <p:cNvSpPr>
              <a:spLocks noChangeAspect="1" noChangeShapeType="1"/>
            </p:cNvSpPr>
            <p:nvPr/>
          </p:nvSpPr>
          <p:spPr bwMode="auto">
            <a:xfrm>
              <a:off x="7508" y="5045"/>
              <a:ext cx="1878" cy="1083"/>
            </a:xfrm>
            <a:prstGeom prst="line">
              <a:avLst/>
            </a:prstGeom>
            <a:noFill/>
            <a:ln w="38100">
              <a:solidFill>
                <a:srgbClr val="969696"/>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75" name="Line 161"/>
            <p:cNvSpPr>
              <a:spLocks noChangeAspect="1" noChangeShapeType="1"/>
            </p:cNvSpPr>
            <p:nvPr/>
          </p:nvSpPr>
          <p:spPr bwMode="auto">
            <a:xfrm>
              <a:off x="6106" y="4268"/>
              <a:ext cx="0" cy="1507"/>
            </a:xfrm>
            <a:prstGeom prst="line">
              <a:avLst/>
            </a:prstGeom>
            <a:noFill/>
            <a:ln w="38100">
              <a:solidFill>
                <a:srgbClr val="969696"/>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76" name="Freeform 162"/>
            <p:cNvSpPr>
              <a:spLocks noChangeAspect="1"/>
            </p:cNvSpPr>
            <p:nvPr/>
          </p:nvSpPr>
          <p:spPr bwMode="auto">
            <a:xfrm>
              <a:off x="7538" y="3472"/>
              <a:ext cx="1882" cy="2613"/>
            </a:xfrm>
            <a:custGeom>
              <a:avLst/>
              <a:gdLst>
                <a:gd name="T0" fmla="*/ 0 w 4766"/>
                <a:gd name="T1" fmla="*/ 0 h 6627"/>
                <a:gd name="T2" fmla="*/ 18 w 4766"/>
                <a:gd name="T3" fmla="*/ 10 h 6627"/>
                <a:gd name="T4" fmla="*/ 18 w 4766"/>
                <a:gd name="T5" fmla="*/ 25 h 6627"/>
                <a:gd name="T6" fmla="*/ 0 w 4766"/>
                <a:gd name="T7" fmla="*/ 15 h 6627"/>
                <a:gd name="T8" fmla="*/ 0 w 4766"/>
                <a:gd name="T9" fmla="*/ 0 h 6627"/>
                <a:gd name="T10" fmla="*/ 0 60000 65536"/>
                <a:gd name="T11" fmla="*/ 0 60000 65536"/>
                <a:gd name="T12" fmla="*/ 0 60000 65536"/>
                <a:gd name="T13" fmla="*/ 0 60000 65536"/>
                <a:gd name="T14" fmla="*/ 0 60000 65536"/>
                <a:gd name="T15" fmla="*/ 0 w 4766"/>
                <a:gd name="T16" fmla="*/ 0 h 6627"/>
                <a:gd name="T17" fmla="*/ 4766 w 4766"/>
                <a:gd name="T18" fmla="*/ 6627 h 6627"/>
              </a:gdLst>
              <a:ahLst/>
              <a:cxnLst>
                <a:cxn ang="T10">
                  <a:pos x="T0" y="T1"/>
                </a:cxn>
                <a:cxn ang="T11">
                  <a:pos x="T2" y="T3"/>
                </a:cxn>
                <a:cxn ang="T12">
                  <a:pos x="T4" y="T5"/>
                </a:cxn>
                <a:cxn ang="T13">
                  <a:pos x="T6" y="T7"/>
                </a:cxn>
                <a:cxn ang="T14">
                  <a:pos x="T8" y="T9"/>
                </a:cxn>
              </a:cxnLst>
              <a:rect l="T15" t="T16" r="T17" b="T18"/>
              <a:pathLst>
                <a:path w="4766" h="6627">
                  <a:moveTo>
                    <a:pt x="0" y="0"/>
                  </a:moveTo>
                  <a:lnTo>
                    <a:pt x="4748" y="2737"/>
                  </a:lnTo>
                  <a:lnTo>
                    <a:pt x="4766" y="6627"/>
                  </a:lnTo>
                  <a:lnTo>
                    <a:pt x="0" y="3891"/>
                  </a:lnTo>
                  <a:lnTo>
                    <a:pt x="0" y="0"/>
                  </a:lnTo>
                  <a:close/>
                </a:path>
              </a:pathLst>
            </a:custGeom>
            <a:solidFill>
              <a:srgbClr val="CCFFCC">
                <a:alpha val="50195"/>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277" name="Line 163"/>
            <p:cNvSpPr>
              <a:spLocks noChangeAspect="1" noChangeShapeType="1"/>
            </p:cNvSpPr>
            <p:nvPr/>
          </p:nvSpPr>
          <p:spPr bwMode="auto">
            <a:xfrm>
              <a:off x="7506" y="3489"/>
              <a:ext cx="1878" cy="1083"/>
            </a:xfrm>
            <a:prstGeom prst="line">
              <a:avLst/>
            </a:prstGeom>
            <a:noFill/>
            <a:ln w="38100">
              <a:solidFill>
                <a:srgbClr val="969696"/>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78" name="Line 164"/>
            <p:cNvSpPr>
              <a:spLocks noChangeAspect="1" noChangeShapeType="1"/>
            </p:cNvSpPr>
            <p:nvPr/>
          </p:nvSpPr>
          <p:spPr bwMode="auto">
            <a:xfrm>
              <a:off x="7511" y="5034"/>
              <a:ext cx="1878" cy="1083"/>
            </a:xfrm>
            <a:prstGeom prst="line">
              <a:avLst/>
            </a:prstGeom>
            <a:noFill/>
            <a:ln w="38100">
              <a:solidFill>
                <a:srgbClr val="969696"/>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79" name="Line 165"/>
            <p:cNvSpPr>
              <a:spLocks noChangeAspect="1" noChangeShapeType="1"/>
            </p:cNvSpPr>
            <p:nvPr/>
          </p:nvSpPr>
          <p:spPr bwMode="auto">
            <a:xfrm flipV="1">
              <a:off x="7511" y="3513"/>
              <a:ext cx="0" cy="1521"/>
            </a:xfrm>
            <a:prstGeom prst="line">
              <a:avLst/>
            </a:prstGeom>
            <a:noFill/>
            <a:ln w="38100">
              <a:solidFill>
                <a:srgbClr val="969696"/>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80" name="Line 166"/>
            <p:cNvSpPr>
              <a:spLocks noChangeAspect="1" noChangeShapeType="1"/>
            </p:cNvSpPr>
            <p:nvPr/>
          </p:nvSpPr>
          <p:spPr bwMode="auto">
            <a:xfrm flipV="1">
              <a:off x="9383" y="4605"/>
              <a:ext cx="0" cy="1521"/>
            </a:xfrm>
            <a:prstGeom prst="line">
              <a:avLst/>
            </a:prstGeom>
            <a:noFill/>
            <a:ln w="38100">
              <a:solidFill>
                <a:srgbClr val="969696"/>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0281" name="Group 167"/>
            <p:cNvGrpSpPr>
              <a:grpSpLocks/>
            </p:cNvGrpSpPr>
            <p:nvPr/>
          </p:nvGrpSpPr>
          <p:grpSpPr bwMode="auto">
            <a:xfrm>
              <a:off x="7811" y="3947"/>
              <a:ext cx="1187" cy="1572"/>
              <a:chOff x="7808" y="2531"/>
              <a:chExt cx="1187" cy="1572"/>
            </a:xfrm>
          </p:grpSpPr>
          <p:sp>
            <p:nvSpPr>
              <p:cNvPr id="10282" name="Freeform 168"/>
              <p:cNvSpPr>
                <a:spLocks noChangeAspect="1"/>
              </p:cNvSpPr>
              <p:nvPr/>
            </p:nvSpPr>
            <p:spPr bwMode="auto">
              <a:xfrm>
                <a:off x="8072" y="2884"/>
                <a:ext cx="480" cy="804"/>
              </a:xfrm>
              <a:custGeom>
                <a:avLst/>
                <a:gdLst>
                  <a:gd name="T0" fmla="*/ 4 w 480"/>
                  <a:gd name="T1" fmla="*/ 0 h 804"/>
                  <a:gd name="T2" fmla="*/ 476 w 480"/>
                  <a:gd name="T3" fmla="*/ 264 h 804"/>
                  <a:gd name="T4" fmla="*/ 480 w 480"/>
                  <a:gd name="T5" fmla="*/ 804 h 804"/>
                  <a:gd name="T6" fmla="*/ 0 w 480"/>
                  <a:gd name="T7" fmla="*/ 524 h 804"/>
                  <a:gd name="T8" fmla="*/ 4 w 480"/>
                  <a:gd name="T9" fmla="*/ 0 h 804"/>
                  <a:gd name="T10" fmla="*/ 0 60000 65536"/>
                  <a:gd name="T11" fmla="*/ 0 60000 65536"/>
                  <a:gd name="T12" fmla="*/ 0 60000 65536"/>
                  <a:gd name="T13" fmla="*/ 0 60000 65536"/>
                  <a:gd name="T14" fmla="*/ 0 60000 65536"/>
                  <a:gd name="T15" fmla="*/ 0 w 480"/>
                  <a:gd name="T16" fmla="*/ 0 h 804"/>
                  <a:gd name="T17" fmla="*/ 480 w 480"/>
                  <a:gd name="T18" fmla="*/ 804 h 804"/>
                </a:gdLst>
                <a:ahLst/>
                <a:cxnLst>
                  <a:cxn ang="T10">
                    <a:pos x="T0" y="T1"/>
                  </a:cxn>
                  <a:cxn ang="T11">
                    <a:pos x="T2" y="T3"/>
                  </a:cxn>
                  <a:cxn ang="T12">
                    <a:pos x="T4" y="T5"/>
                  </a:cxn>
                  <a:cxn ang="T13">
                    <a:pos x="T6" y="T7"/>
                  </a:cxn>
                  <a:cxn ang="T14">
                    <a:pos x="T8" y="T9"/>
                  </a:cxn>
                </a:cxnLst>
                <a:rect l="T15" t="T16" r="T17" b="T18"/>
                <a:pathLst>
                  <a:path w="480" h="804">
                    <a:moveTo>
                      <a:pt x="4" y="0"/>
                    </a:moveTo>
                    <a:lnTo>
                      <a:pt x="476" y="264"/>
                    </a:lnTo>
                    <a:lnTo>
                      <a:pt x="480" y="804"/>
                    </a:lnTo>
                    <a:lnTo>
                      <a:pt x="0" y="524"/>
                    </a:lnTo>
                    <a:lnTo>
                      <a:pt x="4" y="0"/>
                    </a:lnTo>
                    <a:close/>
                  </a:path>
                </a:pathLst>
              </a:custGeom>
              <a:solidFill>
                <a:srgbClr val="FFED69">
                  <a:alpha val="50195"/>
                </a:srgbClr>
              </a:solidFill>
              <a:ln w="12700">
                <a:solidFill>
                  <a:srgbClr val="800000"/>
                </a:solidFill>
                <a:round/>
                <a:headEnd/>
                <a:tailEnd/>
              </a:ln>
            </p:spPr>
            <p:txBody>
              <a:bodyPr/>
              <a:lstStyle/>
              <a:p>
                <a:endParaRPr lang="en-US"/>
              </a:p>
            </p:txBody>
          </p:sp>
          <p:grpSp>
            <p:nvGrpSpPr>
              <p:cNvPr id="10283" name="Group 169"/>
              <p:cNvGrpSpPr>
                <a:grpSpLocks noChangeAspect="1"/>
              </p:cNvGrpSpPr>
              <p:nvPr/>
            </p:nvGrpSpPr>
            <p:grpSpPr bwMode="auto">
              <a:xfrm>
                <a:off x="7808" y="2531"/>
                <a:ext cx="1187" cy="1572"/>
                <a:chOff x="8901" y="7709"/>
                <a:chExt cx="1320" cy="1749"/>
              </a:xfrm>
            </p:grpSpPr>
            <p:sp>
              <p:nvSpPr>
                <p:cNvPr id="10291" name="Line 170"/>
                <p:cNvSpPr>
                  <a:spLocks noChangeAspect="1" noChangeShapeType="1"/>
                </p:cNvSpPr>
                <p:nvPr/>
              </p:nvSpPr>
              <p:spPr bwMode="auto">
                <a:xfrm rot="20769578" flipH="1">
                  <a:off x="8987" y="8024"/>
                  <a:ext cx="149" cy="65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92" name="Freeform 171"/>
                <p:cNvSpPr>
                  <a:spLocks noChangeAspect="1"/>
                </p:cNvSpPr>
                <p:nvPr/>
              </p:nvSpPr>
              <p:spPr bwMode="auto">
                <a:xfrm>
                  <a:off x="8901" y="7899"/>
                  <a:ext cx="1271" cy="1385"/>
                </a:xfrm>
                <a:custGeom>
                  <a:avLst/>
                  <a:gdLst>
                    <a:gd name="T0" fmla="*/ 0 w 1271"/>
                    <a:gd name="T1" fmla="*/ 0 h 1385"/>
                    <a:gd name="T2" fmla="*/ 1271 w 1271"/>
                    <a:gd name="T3" fmla="*/ 725 h 1385"/>
                    <a:gd name="T4" fmla="*/ 1263 w 1271"/>
                    <a:gd name="T5" fmla="*/ 1385 h 1385"/>
                    <a:gd name="T6" fmla="*/ 1263 w 1271"/>
                    <a:gd name="T7" fmla="*/ 1385 h 1385"/>
                    <a:gd name="T8" fmla="*/ 0 w 1271"/>
                    <a:gd name="T9" fmla="*/ 650 h 1385"/>
                    <a:gd name="T10" fmla="*/ 0 w 1271"/>
                    <a:gd name="T11" fmla="*/ 0 h 1385"/>
                    <a:gd name="T12" fmla="*/ 0 60000 65536"/>
                    <a:gd name="T13" fmla="*/ 0 60000 65536"/>
                    <a:gd name="T14" fmla="*/ 0 60000 65536"/>
                    <a:gd name="T15" fmla="*/ 0 60000 65536"/>
                    <a:gd name="T16" fmla="*/ 0 60000 65536"/>
                    <a:gd name="T17" fmla="*/ 0 60000 65536"/>
                    <a:gd name="T18" fmla="*/ 0 w 1271"/>
                    <a:gd name="T19" fmla="*/ 0 h 1385"/>
                    <a:gd name="T20" fmla="*/ 1271 w 1271"/>
                    <a:gd name="T21" fmla="*/ 1385 h 1385"/>
                  </a:gdLst>
                  <a:ahLst/>
                  <a:cxnLst>
                    <a:cxn ang="T12">
                      <a:pos x="T0" y="T1"/>
                    </a:cxn>
                    <a:cxn ang="T13">
                      <a:pos x="T2" y="T3"/>
                    </a:cxn>
                    <a:cxn ang="T14">
                      <a:pos x="T4" y="T5"/>
                    </a:cxn>
                    <a:cxn ang="T15">
                      <a:pos x="T6" y="T7"/>
                    </a:cxn>
                    <a:cxn ang="T16">
                      <a:pos x="T8" y="T9"/>
                    </a:cxn>
                    <a:cxn ang="T17">
                      <a:pos x="T10" y="T11"/>
                    </a:cxn>
                  </a:cxnLst>
                  <a:rect l="T18" t="T19" r="T20" b="T21"/>
                  <a:pathLst>
                    <a:path w="1271" h="1385">
                      <a:moveTo>
                        <a:pt x="0" y="0"/>
                      </a:moveTo>
                      <a:lnTo>
                        <a:pt x="1271" y="725"/>
                      </a:lnTo>
                      <a:lnTo>
                        <a:pt x="1263" y="1385"/>
                      </a:lnTo>
                      <a:lnTo>
                        <a:pt x="0" y="650"/>
                      </a:lnTo>
                      <a:lnTo>
                        <a:pt x="0" y="0"/>
                      </a:lnTo>
                      <a:close/>
                    </a:path>
                  </a:pathLst>
                </a:custGeom>
                <a:solidFill>
                  <a:srgbClr val="FFFFC5">
                    <a:alpha val="50195"/>
                  </a:srgbClr>
                </a:solidFill>
                <a:ln w="12700">
                  <a:solidFill>
                    <a:srgbClr val="810604"/>
                  </a:solidFill>
                  <a:round/>
                  <a:headEnd/>
                  <a:tailEnd/>
                </a:ln>
              </p:spPr>
              <p:txBody>
                <a:bodyPr/>
                <a:lstStyle/>
                <a:p>
                  <a:endParaRPr lang="en-US"/>
                </a:p>
              </p:txBody>
            </p:sp>
            <p:sp>
              <p:nvSpPr>
                <p:cNvPr id="10293" name="Freeform 172"/>
                <p:cNvSpPr>
                  <a:spLocks noChangeAspect="1"/>
                </p:cNvSpPr>
                <p:nvPr/>
              </p:nvSpPr>
              <p:spPr bwMode="auto">
                <a:xfrm>
                  <a:off x="8936" y="8606"/>
                  <a:ext cx="274" cy="336"/>
                </a:xfrm>
                <a:custGeom>
                  <a:avLst/>
                  <a:gdLst>
                    <a:gd name="T0" fmla="*/ 1 w 274"/>
                    <a:gd name="T1" fmla="*/ 0 h 336"/>
                    <a:gd name="T2" fmla="*/ 273 w 274"/>
                    <a:gd name="T3" fmla="*/ 166 h 336"/>
                    <a:gd name="T4" fmla="*/ 274 w 274"/>
                    <a:gd name="T5" fmla="*/ 336 h 336"/>
                    <a:gd name="T6" fmla="*/ 0 w 274"/>
                    <a:gd name="T7" fmla="*/ 174 h 336"/>
                    <a:gd name="T8" fmla="*/ 1 w 274"/>
                    <a:gd name="T9" fmla="*/ 0 h 336"/>
                    <a:gd name="T10" fmla="*/ 0 60000 65536"/>
                    <a:gd name="T11" fmla="*/ 0 60000 65536"/>
                    <a:gd name="T12" fmla="*/ 0 60000 65536"/>
                    <a:gd name="T13" fmla="*/ 0 60000 65536"/>
                    <a:gd name="T14" fmla="*/ 0 60000 65536"/>
                    <a:gd name="T15" fmla="*/ 0 w 274"/>
                    <a:gd name="T16" fmla="*/ 0 h 336"/>
                    <a:gd name="T17" fmla="*/ 274 w 274"/>
                    <a:gd name="T18" fmla="*/ 336 h 336"/>
                  </a:gdLst>
                  <a:ahLst/>
                  <a:cxnLst>
                    <a:cxn ang="T10">
                      <a:pos x="T0" y="T1"/>
                    </a:cxn>
                    <a:cxn ang="T11">
                      <a:pos x="T2" y="T3"/>
                    </a:cxn>
                    <a:cxn ang="T12">
                      <a:pos x="T4" y="T5"/>
                    </a:cxn>
                    <a:cxn ang="T13">
                      <a:pos x="T6" y="T7"/>
                    </a:cxn>
                    <a:cxn ang="T14">
                      <a:pos x="T8" y="T9"/>
                    </a:cxn>
                  </a:cxnLst>
                  <a:rect l="T15" t="T16" r="T17" b="T18"/>
                  <a:pathLst>
                    <a:path w="274" h="336">
                      <a:moveTo>
                        <a:pt x="1" y="0"/>
                      </a:moveTo>
                      <a:lnTo>
                        <a:pt x="273" y="166"/>
                      </a:lnTo>
                      <a:lnTo>
                        <a:pt x="274" y="336"/>
                      </a:lnTo>
                      <a:lnTo>
                        <a:pt x="0" y="174"/>
                      </a:lnTo>
                      <a:lnTo>
                        <a:pt x="1" y="0"/>
                      </a:lnTo>
                      <a:close/>
                    </a:path>
                  </a:pathLst>
                </a:custGeom>
                <a:solidFill>
                  <a:srgbClr val="C9E5CF">
                    <a:alpha val="50195"/>
                  </a:srgbClr>
                </a:solidFill>
                <a:ln w="12700">
                  <a:solidFill>
                    <a:srgbClr val="000000"/>
                  </a:solidFill>
                  <a:round/>
                  <a:headEnd/>
                  <a:tailEnd/>
                </a:ln>
              </p:spPr>
              <p:txBody>
                <a:bodyPr/>
                <a:lstStyle/>
                <a:p>
                  <a:endParaRPr lang="en-US"/>
                </a:p>
              </p:txBody>
            </p:sp>
            <p:sp>
              <p:nvSpPr>
                <p:cNvPr id="10294" name="Freeform 173"/>
                <p:cNvSpPr>
                  <a:spLocks noChangeAspect="1"/>
                </p:cNvSpPr>
                <p:nvPr/>
              </p:nvSpPr>
              <p:spPr bwMode="auto">
                <a:xfrm>
                  <a:off x="8932" y="7709"/>
                  <a:ext cx="274" cy="336"/>
                </a:xfrm>
                <a:custGeom>
                  <a:avLst/>
                  <a:gdLst>
                    <a:gd name="T0" fmla="*/ 1 w 274"/>
                    <a:gd name="T1" fmla="*/ 0 h 336"/>
                    <a:gd name="T2" fmla="*/ 273 w 274"/>
                    <a:gd name="T3" fmla="*/ 166 h 336"/>
                    <a:gd name="T4" fmla="*/ 274 w 274"/>
                    <a:gd name="T5" fmla="*/ 336 h 336"/>
                    <a:gd name="T6" fmla="*/ 0 w 274"/>
                    <a:gd name="T7" fmla="*/ 174 h 336"/>
                    <a:gd name="T8" fmla="*/ 1 w 274"/>
                    <a:gd name="T9" fmla="*/ 0 h 336"/>
                    <a:gd name="T10" fmla="*/ 0 60000 65536"/>
                    <a:gd name="T11" fmla="*/ 0 60000 65536"/>
                    <a:gd name="T12" fmla="*/ 0 60000 65536"/>
                    <a:gd name="T13" fmla="*/ 0 60000 65536"/>
                    <a:gd name="T14" fmla="*/ 0 60000 65536"/>
                    <a:gd name="T15" fmla="*/ 0 w 274"/>
                    <a:gd name="T16" fmla="*/ 0 h 336"/>
                    <a:gd name="T17" fmla="*/ 274 w 274"/>
                    <a:gd name="T18" fmla="*/ 336 h 336"/>
                  </a:gdLst>
                  <a:ahLst/>
                  <a:cxnLst>
                    <a:cxn ang="T10">
                      <a:pos x="T0" y="T1"/>
                    </a:cxn>
                    <a:cxn ang="T11">
                      <a:pos x="T2" y="T3"/>
                    </a:cxn>
                    <a:cxn ang="T12">
                      <a:pos x="T4" y="T5"/>
                    </a:cxn>
                    <a:cxn ang="T13">
                      <a:pos x="T6" y="T7"/>
                    </a:cxn>
                    <a:cxn ang="T14">
                      <a:pos x="T8" y="T9"/>
                    </a:cxn>
                  </a:cxnLst>
                  <a:rect l="T15" t="T16" r="T17" b="T18"/>
                  <a:pathLst>
                    <a:path w="274" h="336">
                      <a:moveTo>
                        <a:pt x="1" y="0"/>
                      </a:moveTo>
                      <a:lnTo>
                        <a:pt x="273" y="166"/>
                      </a:lnTo>
                      <a:lnTo>
                        <a:pt x="274" y="336"/>
                      </a:lnTo>
                      <a:lnTo>
                        <a:pt x="0" y="174"/>
                      </a:lnTo>
                      <a:lnTo>
                        <a:pt x="1" y="0"/>
                      </a:lnTo>
                      <a:close/>
                    </a:path>
                  </a:pathLst>
                </a:custGeom>
                <a:solidFill>
                  <a:srgbClr val="C9E5CF">
                    <a:alpha val="50195"/>
                  </a:srgbClr>
                </a:solidFill>
                <a:ln w="12700">
                  <a:solidFill>
                    <a:srgbClr val="000000"/>
                  </a:solidFill>
                  <a:round/>
                  <a:headEnd/>
                  <a:tailEnd/>
                </a:ln>
              </p:spPr>
              <p:txBody>
                <a:bodyPr/>
                <a:lstStyle/>
                <a:p>
                  <a:endParaRPr lang="en-US"/>
                </a:p>
              </p:txBody>
            </p:sp>
            <p:sp>
              <p:nvSpPr>
                <p:cNvPr id="10295" name="Freeform 174"/>
                <p:cNvSpPr>
                  <a:spLocks noChangeAspect="1"/>
                </p:cNvSpPr>
                <p:nvPr/>
              </p:nvSpPr>
              <p:spPr bwMode="auto">
                <a:xfrm>
                  <a:off x="9834" y="9122"/>
                  <a:ext cx="274" cy="336"/>
                </a:xfrm>
                <a:custGeom>
                  <a:avLst/>
                  <a:gdLst>
                    <a:gd name="T0" fmla="*/ 1 w 274"/>
                    <a:gd name="T1" fmla="*/ 0 h 336"/>
                    <a:gd name="T2" fmla="*/ 273 w 274"/>
                    <a:gd name="T3" fmla="*/ 166 h 336"/>
                    <a:gd name="T4" fmla="*/ 274 w 274"/>
                    <a:gd name="T5" fmla="*/ 336 h 336"/>
                    <a:gd name="T6" fmla="*/ 0 w 274"/>
                    <a:gd name="T7" fmla="*/ 174 h 336"/>
                    <a:gd name="T8" fmla="*/ 1 w 274"/>
                    <a:gd name="T9" fmla="*/ 0 h 336"/>
                    <a:gd name="T10" fmla="*/ 0 60000 65536"/>
                    <a:gd name="T11" fmla="*/ 0 60000 65536"/>
                    <a:gd name="T12" fmla="*/ 0 60000 65536"/>
                    <a:gd name="T13" fmla="*/ 0 60000 65536"/>
                    <a:gd name="T14" fmla="*/ 0 60000 65536"/>
                    <a:gd name="T15" fmla="*/ 0 w 274"/>
                    <a:gd name="T16" fmla="*/ 0 h 336"/>
                    <a:gd name="T17" fmla="*/ 274 w 274"/>
                    <a:gd name="T18" fmla="*/ 336 h 336"/>
                  </a:gdLst>
                  <a:ahLst/>
                  <a:cxnLst>
                    <a:cxn ang="T10">
                      <a:pos x="T0" y="T1"/>
                    </a:cxn>
                    <a:cxn ang="T11">
                      <a:pos x="T2" y="T3"/>
                    </a:cxn>
                    <a:cxn ang="T12">
                      <a:pos x="T4" y="T5"/>
                    </a:cxn>
                    <a:cxn ang="T13">
                      <a:pos x="T6" y="T7"/>
                    </a:cxn>
                    <a:cxn ang="T14">
                      <a:pos x="T8" y="T9"/>
                    </a:cxn>
                  </a:cxnLst>
                  <a:rect l="T15" t="T16" r="T17" b="T18"/>
                  <a:pathLst>
                    <a:path w="274" h="336">
                      <a:moveTo>
                        <a:pt x="1" y="0"/>
                      </a:moveTo>
                      <a:lnTo>
                        <a:pt x="273" y="166"/>
                      </a:lnTo>
                      <a:lnTo>
                        <a:pt x="274" y="336"/>
                      </a:lnTo>
                      <a:lnTo>
                        <a:pt x="0" y="174"/>
                      </a:lnTo>
                      <a:lnTo>
                        <a:pt x="1" y="0"/>
                      </a:lnTo>
                      <a:close/>
                    </a:path>
                  </a:pathLst>
                </a:custGeom>
                <a:solidFill>
                  <a:srgbClr val="C9E5CF">
                    <a:alpha val="50195"/>
                  </a:srgbClr>
                </a:solidFill>
                <a:ln w="12700">
                  <a:solidFill>
                    <a:srgbClr val="000000"/>
                  </a:solidFill>
                  <a:round/>
                  <a:headEnd/>
                  <a:tailEnd/>
                </a:ln>
              </p:spPr>
              <p:txBody>
                <a:bodyPr/>
                <a:lstStyle/>
                <a:p>
                  <a:endParaRPr lang="en-US"/>
                </a:p>
              </p:txBody>
            </p:sp>
            <p:sp>
              <p:nvSpPr>
                <p:cNvPr id="10296" name="Freeform 175"/>
                <p:cNvSpPr>
                  <a:spLocks noChangeAspect="1"/>
                </p:cNvSpPr>
                <p:nvPr/>
              </p:nvSpPr>
              <p:spPr bwMode="auto">
                <a:xfrm>
                  <a:off x="9829" y="8213"/>
                  <a:ext cx="274" cy="336"/>
                </a:xfrm>
                <a:custGeom>
                  <a:avLst/>
                  <a:gdLst>
                    <a:gd name="T0" fmla="*/ 1 w 274"/>
                    <a:gd name="T1" fmla="*/ 0 h 336"/>
                    <a:gd name="T2" fmla="*/ 273 w 274"/>
                    <a:gd name="T3" fmla="*/ 166 h 336"/>
                    <a:gd name="T4" fmla="*/ 274 w 274"/>
                    <a:gd name="T5" fmla="*/ 336 h 336"/>
                    <a:gd name="T6" fmla="*/ 0 w 274"/>
                    <a:gd name="T7" fmla="*/ 174 h 336"/>
                    <a:gd name="T8" fmla="*/ 1 w 274"/>
                    <a:gd name="T9" fmla="*/ 0 h 336"/>
                    <a:gd name="T10" fmla="*/ 0 60000 65536"/>
                    <a:gd name="T11" fmla="*/ 0 60000 65536"/>
                    <a:gd name="T12" fmla="*/ 0 60000 65536"/>
                    <a:gd name="T13" fmla="*/ 0 60000 65536"/>
                    <a:gd name="T14" fmla="*/ 0 60000 65536"/>
                    <a:gd name="T15" fmla="*/ 0 w 274"/>
                    <a:gd name="T16" fmla="*/ 0 h 336"/>
                    <a:gd name="T17" fmla="*/ 274 w 274"/>
                    <a:gd name="T18" fmla="*/ 336 h 336"/>
                  </a:gdLst>
                  <a:ahLst/>
                  <a:cxnLst>
                    <a:cxn ang="T10">
                      <a:pos x="T0" y="T1"/>
                    </a:cxn>
                    <a:cxn ang="T11">
                      <a:pos x="T2" y="T3"/>
                    </a:cxn>
                    <a:cxn ang="T12">
                      <a:pos x="T4" y="T5"/>
                    </a:cxn>
                    <a:cxn ang="T13">
                      <a:pos x="T6" y="T7"/>
                    </a:cxn>
                    <a:cxn ang="T14">
                      <a:pos x="T8" y="T9"/>
                    </a:cxn>
                  </a:cxnLst>
                  <a:rect l="T15" t="T16" r="T17" b="T18"/>
                  <a:pathLst>
                    <a:path w="274" h="336">
                      <a:moveTo>
                        <a:pt x="1" y="0"/>
                      </a:moveTo>
                      <a:lnTo>
                        <a:pt x="273" y="166"/>
                      </a:lnTo>
                      <a:lnTo>
                        <a:pt x="274" y="336"/>
                      </a:lnTo>
                      <a:lnTo>
                        <a:pt x="0" y="174"/>
                      </a:lnTo>
                      <a:lnTo>
                        <a:pt x="1" y="0"/>
                      </a:lnTo>
                      <a:close/>
                    </a:path>
                  </a:pathLst>
                </a:custGeom>
                <a:solidFill>
                  <a:srgbClr val="C9E5CF">
                    <a:alpha val="50195"/>
                  </a:srgbClr>
                </a:solidFill>
                <a:ln w="12700">
                  <a:solidFill>
                    <a:srgbClr val="000000"/>
                  </a:solidFill>
                  <a:round/>
                  <a:headEnd/>
                  <a:tailEnd/>
                </a:ln>
              </p:spPr>
              <p:txBody>
                <a:bodyPr/>
                <a:lstStyle/>
                <a:p>
                  <a:endParaRPr lang="en-US"/>
                </a:p>
              </p:txBody>
            </p:sp>
            <p:sp>
              <p:nvSpPr>
                <p:cNvPr id="10297" name="Freeform 176"/>
                <p:cNvSpPr>
                  <a:spLocks noChangeAspect="1"/>
                </p:cNvSpPr>
                <p:nvPr/>
              </p:nvSpPr>
              <p:spPr bwMode="auto">
                <a:xfrm>
                  <a:off x="9277" y="7998"/>
                  <a:ext cx="499" cy="362"/>
                </a:xfrm>
                <a:custGeom>
                  <a:avLst/>
                  <a:gdLst>
                    <a:gd name="T0" fmla="*/ 2 w 499"/>
                    <a:gd name="T1" fmla="*/ 0 h 362"/>
                    <a:gd name="T2" fmla="*/ 499 w 499"/>
                    <a:gd name="T3" fmla="*/ 274 h 362"/>
                    <a:gd name="T4" fmla="*/ 499 w 499"/>
                    <a:gd name="T5" fmla="*/ 362 h 362"/>
                    <a:gd name="T6" fmla="*/ 0 w 499"/>
                    <a:gd name="T7" fmla="*/ 86 h 362"/>
                    <a:gd name="T8" fmla="*/ 2 w 499"/>
                    <a:gd name="T9" fmla="*/ 0 h 362"/>
                    <a:gd name="T10" fmla="*/ 0 60000 65536"/>
                    <a:gd name="T11" fmla="*/ 0 60000 65536"/>
                    <a:gd name="T12" fmla="*/ 0 60000 65536"/>
                    <a:gd name="T13" fmla="*/ 0 60000 65536"/>
                    <a:gd name="T14" fmla="*/ 0 60000 65536"/>
                    <a:gd name="T15" fmla="*/ 0 w 499"/>
                    <a:gd name="T16" fmla="*/ 0 h 362"/>
                    <a:gd name="T17" fmla="*/ 499 w 499"/>
                    <a:gd name="T18" fmla="*/ 362 h 362"/>
                  </a:gdLst>
                  <a:ahLst/>
                  <a:cxnLst>
                    <a:cxn ang="T10">
                      <a:pos x="T0" y="T1"/>
                    </a:cxn>
                    <a:cxn ang="T11">
                      <a:pos x="T2" y="T3"/>
                    </a:cxn>
                    <a:cxn ang="T12">
                      <a:pos x="T4" y="T5"/>
                    </a:cxn>
                    <a:cxn ang="T13">
                      <a:pos x="T6" y="T7"/>
                    </a:cxn>
                    <a:cxn ang="T14">
                      <a:pos x="T8" y="T9"/>
                    </a:cxn>
                  </a:cxnLst>
                  <a:rect l="T15" t="T16" r="T17" b="T18"/>
                  <a:pathLst>
                    <a:path w="499" h="362">
                      <a:moveTo>
                        <a:pt x="2" y="0"/>
                      </a:moveTo>
                      <a:lnTo>
                        <a:pt x="499" y="274"/>
                      </a:lnTo>
                      <a:lnTo>
                        <a:pt x="499" y="362"/>
                      </a:lnTo>
                      <a:lnTo>
                        <a:pt x="0" y="86"/>
                      </a:lnTo>
                      <a:lnTo>
                        <a:pt x="2" y="0"/>
                      </a:lnTo>
                      <a:close/>
                    </a:path>
                  </a:pathLst>
                </a:custGeom>
                <a:solidFill>
                  <a:srgbClr val="D6DED6">
                    <a:alpha val="50195"/>
                  </a:srgbClr>
                </a:solidFill>
                <a:ln w="12700">
                  <a:solidFill>
                    <a:srgbClr val="810604"/>
                  </a:solidFill>
                  <a:round/>
                  <a:headEnd/>
                  <a:tailEnd/>
                </a:ln>
              </p:spPr>
              <p:txBody>
                <a:bodyPr/>
                <a:lstStyle/>
                <a:p>
                  <a:endParaRPr lang="en-US"/>
                </a:p>
              </p:txBody>
            </p:sp>
            <p:sp>
              <p:nvSpPr>
                <p:cNvPr id="10298" name="Freeform 177"/>
                <p:cNvSpPr>
                  <a:spLocks noChangeAspect="1"/>
                </p:cNvSpPr>
                <p:nvPr/>
              </p:nvSpPr>
              <p:spPr bwMode="auto">
                <a:xfrm>
                  <a:off x="9261" y="8792"/>
                  <a:ext cx="499" cy="362"/>
                </a:xfrm>
                <a:custGeom>
                  <a:avLst/>
                  <a:gdLst>
                    <a:gd name="T0" fmla="*/ 2 w 499"/>
                    <a:gd name="T1" fmla="*/ 0 h 362"/>
                    <a:gd name="T2" fmla="*/ 499 w 499"/>
                    <a:gd name="T3" fmla="*/ 274 h 362"/>
                    <a:gd name="T4" fmla="*/ 499 w 499"/>
                    <a:gd name="T5" fmla="*/ 362 h 362"/>
                    <a:gd name="T6" fmla="*/ 0 w 499"/>
                    <a:gd name="T7" fmla="*/ 86 h 362"/>
                    <a:gd name="T8" fmla="*/ 2 w 499"/>
                    <a:gd name="T9" fmla="*/ 0 h 362"/>
                    <a:gd name="T10" fmla="*/ 0 60000 65536"/>
                    <a:gd name="T11" fmla="*/ 0 60000 65536"/>
                    <a:gd name="T12" fmla="*/ 0 60000 65536"/>
                    <a:gd name="T13" fmla="*/ 0 60000 65536"/>
                    <a:gd name="T14" fmla="*/ 0 60000 65536"/>
                    <a:gd name="T15" fmla="*/ 0 w 499"/>
                    <a:gd name="T16" fmla="*/ 0 h 362"/>
                    <a:gd name="T17" fmla="*/ 499 w 499"/>
                    <a:gd name="T18" fmla="*/ 362 h 362"/>
                  </a:gdLst>
                  <a:ahLst/>
                  <a:cxnLst>
                    <a:cxn ang="T10">
                      <a:pos x="T0" y="T1"/>
                    </a:cxn>
                    <a:cxn ang="T11">
                      <a:pos x="T2" y="T3"/>
                    </a:cxn>
                    <a:cxn ang="T12">
                      <a:pos x="T4" y="T5"/>
                    </a:cxn>
                    <a:cxn ang="T13">
                      <a:pos x="T6" y="T7"/>
                    </a:cxn>
                    <a:cxn ang="T14">
                      <a:pos x="T8" y="T9"/>
                    </a:cxn>
                  </a:cxnLst>
                  <a:rect l="T15" t="T16" r="T17" b="T18"/>
                  <a:pathLst>
                    <a:path w="499" h="362">
                      <a:moveTo>
                        <a:pt x="2" y="0"/>
                      </a:moveTo>
                      <a:lnTo>
                        <a:pt x="499" y="274"/>
                      </a:lnTo>
                      <a:lnTo>
                        <a:pt x="499" y="362"/>
                      </a:lnTo>
                      <a:lnTo>
                        <a:pt x="0" y="86"/>
                      </a:lnTo>
                      <a:lnTo>
                        <a:pt x="2" y="0"/>
                      </a:lnTo>
                      <a:close/>
                    </a:path>
                  </a:pathLst>
                </a:custGeom>
                <a:solidFill>
                  <a:srgbClr val="D6DED6">
                    <a:alpha val="50195"/>
                  </a:srgbClr>
                </a:solidFill>
                <a:ln w="12700">
                  <a:solidFill>
                    <a:srgbClr val="810604"/>
                  </a:solidFill>
                  <a:round/>
                  <a:headEnd/>
                  <a:tailEnd/>
                </a:ln>
              </p:spPr>
              <p:txBody>
                <a:bodyPr/>
                <a:lstStyle/>
                <a:p>
                  <a:endParaRPr lang="en-US"/>
                </a:p>
              </p:txBody>
            </p:sp>
            <p:sp>
              <p:nvSpPr>
                <p:cNvPr id="10299" name="Freeform 178"/>
                <p:cNvSpPr>
                  <a:spLocks noChangeAspect="1"/>
                </p:cNvSpPr>
                <p:nvPr/>
              </p:nvSpPr>
              <p:spPr bwMode="auto">
                <a:xfrm>
                  <a:off x="10171" y="8844"/>
                  <a:ext cx="50" cy="278"/>
                </a:xfrm>
                <a:custGeom>
                  <a:avLst/>
                  <a:gdLst>
                    <a:gd name="T0" fmla="*/ 0 w 50"/>
                    <a:gd name="T1" fmla="*/ 0 h 278"/>
                    <a:gd name="T2" fmla="*/ 50 w 50"/>
                    <a:gd name="T3" fmla="*/ 29 h 278"/>
                    <a:gd name="T4" fmla="*/ 50 w 50"/>
                    <a:gd name="T5" fmla="*/ 278 h 278"/>
                    <a:gd name="T6" fmla="*/ 5 w 50"/>
                    <a:gd name="T7" fmla="*/ 252 h 278"/>
                    <a:gd name="T8" fmla="*/ 0 w 50"/>
                    <a:gd name="T9" fmla="*/ 0 h 278"/>
                    <a:gd name="T10" fmla="*/ 0 60000 65536"/>
                    <a:gd name="T11" fmla="*/ 0 60000 65536"/>
                    <a:gd name="T12" fmla="*/ 0 60000 65536"/>
                    <a:gd name="T13" fmla="*/ 0 60000 65536"/>
                    <a:gd name="T14" fmla="*/ 0 60000 65536"/>
                    <a:gd name="T15" fmla="*/ 0 w 50"/>
                    <a:gd name="T16" fmla="*/ 0 h 278"/>
                    <a:gd name="T17" fmla="*/ 50 w 50"/>
                    <a:gd name="T18" fmla="*/ 278 h 278"/>
                  </a:gdLst>
                  <a:ahLst/>
                  <a:cxnLst>
                    <a:cxn ang="T10">
                      <a:pos x="T0" y="T1"/>
                    </a:cxn>
                    <a:cxn ang="T11">
                      <a:pos x="T2" y="T3"/>
                    </a:cxn>
                    <a:cxn ang="T12">
                      <a:pos x="T4" y="T5"/>
                    </a:cxn>
                    <a:cxn ang="T13">
                      <a:pos x="T6" y="T7"/>
                    </a:cxn>
                    <a:cxn ang="T14">
                      <a:pos x="T8" y="T9"/>
                    </a:cxn>
                  </a:cxnLst>
                  <a:rect l="T15" t="T16" r="T17" b="T18"/>
                  <a:pathLst>
                    <a:path w="50" h="278">
                      <a:moveTo>
                        <a:pt x="0" y="0"/>
                      </a:moveTo>
                      <a:lnTo>
                        <a:pt x="50" y="29"/>
                      </a:lnTo>
                      <a:lnTo>
                        <a:pt x="50" y="278"/>
                      </a:lnTo>
                      <a:lnTo>
                        <a:pt x="5" y="252"/>
                      </a:lnTo>
                      <a:lnTo>
                        <a:pt x="0" y="0"/>
                      </a:lnTo>
                      <a:close/>
                    </a:path>
                  </a:pathLst>
                </a:custGeom>
                <a:solidFill>
                  <a:srgbClr val="BEE8B8">
                    <a:alpha val="50195"/>
                  </a:srgbClr>
                </a:solidFill>
                <a:ln w="9525">
                  <a:solidFill>
                    <a:srgbClr val="810604"/>
                  </a:solidFill>
                  <a:round/>
                  <a:headEnd/>
                  <a:tailEnd/>
                </a:ln>
              </p:spPr>
              <p:txBody>
                <a:bodyPr/>
                <a:lstStyle/>
                <a:p>
                  <a:endParaRPr lang="en-US"/>
                </a:p>
              </p:txBody>
            </p:sp>
          </p:grpSp>
          <p:sp>
            <p:nvSpPr>
              <p:cNvPr id="10284" name="Freeform 179"/>
              <p:cNvSpPr>
                <a:spLocks noChangeAspect="1"/>
              </p:cNvSpPr>
              <p:nvPr/>
            </p:nvSpPr>
            <p:spPr bwMode="auto">
              <a:xfrm>
                <a:off x="8566" y="3356"/>
                <a:ext cx="338" cy="348"/>
              </a:xfrm>
              <a:custGeom>
                <a:avLst/>
                <a:gdLst>
                  <a:gd name="T0" fmla="*/ 2 w 338"/>
                  <a:gd name="T1" fmla="*/ 0 h 348"/>
                  <a:gd name="T2" fmla="*/ 338 w 338"/>
                  <a:gd name="T3" fmla="*/ 184 h 348"/>
                  <a:gd name="T4" fmla="*/ 334 w 338"/>
                  <a:gd name="T5" fmla="*/ 348 h 348"/>
                  <a:gd name="T6" fmla="*/ 0 w 338"/>
                  <a:gd name="T7" fmla="*/ 166 h 348"/>
                  <a:gd name="T8" fmla="*/ 2 w 338"/>
                  <a:gd name="T9" fmla="*/ 0 h 348"/>
                  <a:gd name="T10" fmla="*/ 0 60000 65536"/>
                  <a:gd name="T11" fmla="*/ 0 60000 65536"/>
                  <a:gd name="T12" fmla="*/ 0 60000 65536"/>
                  <a:gd name="T13" fmla="*/ 0 60000 65536"/>
                  <a:gd name="T14" fmla="*/ 0 60000 65536"/>
                  <a:gd name="T15" fmla="*/ 0 w 338"/>
                  <a:gd name="T16" fmla="*/ 0 h 348"/>
                  <a:gd name="T17" fmla="*/ 338 w 338"/>
                  <a:gd name="T18" fmla="*/ 348 h 348"/>
                </a:gdLst>
                <a:ahLst/>
                <a:cxnLst>
                  <a:cxn ang="T10">
                    <a:pos x="T0" y="T1"/>
                  </a:cxn>
                  <a:cxn ang="T11">
                    <a:pos x="T2" y="T3"/>
                  </a:cxn>
                  <a:cxn ang="T12">
                    <a:pos x="T4" y="T5"/>
                  </a:cxn>
                  <a:cxn ang="T13">
                    <a:pos x="T6" y="T7"/>
                  </a:cxn>
                  <a:cxn ang="T14">
                    <a:pos x="T8" y="T9"/>
                  </a:cxn>
                </a:cxnLst>
                <a:rect l="T15" t="T16" r="T17" b="T18"/>
                <a:pathLst>
                  <a:path w="338" h="348">
                    <a:moveTo>
                      <a:pt x="2" y="0"/>
                    </a:moveTo>
                    <a:lnTo>
                      <a:pt x="338" y="184"/>
                    </a:lnTo>
                    <a:lnTo>
                      <a:pt x="334" y="348"/>
                    </a:lnTo>
                    <a:lnTo>
                      <a:pt x="0" y="166"/>
                    </a:lnTo>
                    <a:lnTo>
                      <a:pt x="2" y="0"/>
                    </a:lnTo>
                    <a:close/>
                  </a:path>
                </a:pathLst>
              </a:custGeom>
              <a:solidFill>
                <a:srgbClr val="FFFED0">
                  <a:alpha val="50195"/>
                </a:srgbClr>
              </a:solidFill>
              <a:ln w="9525">
                <a:solidFill>
                  <a:srgbClr val="800000"/>
                </a:solidFill>
                <a:round/>
                <a:headEnd/>
                <a:tailEnd/>
              </a:ln>
            </p:spPr>
            <p:txBody>
              <a:bodyPr/>
              <a:lstStyle/>
              <a:p>
                <a:endParaRPr lang="en-US"/>
              </a:p>
            </p:txBody>
          </p:sp>
          <p:sp>
            <p:nvSpPr>
              <p:cNvPr id="10285" name="Freeform 180"/>
              <p:cNvSpPr>
                <a:spLocks noChangeAspect="1"/>
              </p:cNvSpPr>
              <p:nvPr/>
            </p:nvSpPr>
            <p:spPr bwMode="auto">
              <a:xfrm>
                <a:off x="7836" y="2724"/>
                <a:ext cx="236" cy="679"/>
              </a:xfrm>
              <a:custGeom>
                <a:avLst/>
                <a:gdLst>
                  <a:gd name="T0" fmla="*/ 4 w 236"/>
                  <a:gd name="T1" fmla="*/ 0 h 679"/>
                  <a:gd name="T2" fmla="*/ 236 w 236"/>
                  <a:gd name="T3" fmla="*/ 144 h 679"/>
                  <a:gd name="T4" fmla="*/ 232 w 236"/>
                  <a:gd name="T5" fmla="*/ 679 h 679"/>
                  <a:gd name="T6" fmla="*/ 0 w 236"/>
                  <a:gd name="T7" fmla="*/ 544 h 679"/>
                  <a:gd name="T8" fmla="*/ 4 w 236"/>
                  <a:gd name="T9" fmla="*/ 0 h 679"/>
                  <a:gd name="T10" fmla="*/ 0 60000 65536"/>
                  <a:gd name="T11" fmla="*/ 0 60000 65536"/>
                  <a:gd name="T12" fmla="*/ 0 60000 65536"/>
                  <a:gd name="T13" fmla="*/ 0 60000 65536"/>
                  <a:gd name="T14" fmla="*/ 0 60000 65536"/>
                  <a:gd name="T15" fmla="*/ 0 w 236"/>
                  <a:gd name="T16" fmla="*/ 0 h 679"/>
                  <a:gd name="T17" fmla="*/ 236 w 236"/>
                  <a:gd name="T18" fmla="*/ 679 h 679"/>
                </a:gdLst>
                <a:ahLst/>
                <a:cxnLst>
                  <a:cxn ang="T10">
                    <a:pos x="T0" y="T1"/>
                  </a:cxn>
                  <a:cxn ang="T11">
                    <a:pos x="T2" y="T3"/>
                  </a:cxn>
                  <a:cxn ang="T12">
                    <a:pos x="T4" y="T5"/>
                  </a:cxn>
                  <a:cxn ang="T13">
                    <a:pos x="T6" y="T7"/>
                  </a:cxn>
                  <a:cxn ang="T14">
                    <a:pos x="T8" y="T9"/>
                  </a:cxn>
                </a:cxnLst>
                <a:rect l="T15" t="T16" r="T17" b="T18"/>
                <a:pathLst>
                  <a:path w="236" h="679">
                    <a:moveTo>
                      <a:pt x="4" y="0"/>
                    </a:moveTo>
                    <a:lnTo>
                      <a:pt x="236" y="144"/>
                    </a:lnTo>
                    <a:lnTo>
                      <a:pt x="232" y="679"/>
                    </a:lnTo>
                    <a:lnTo>
                      <a:pt x="0" y="544"/>
                    </a:lnTo>
                    <a:lnTo>
                      <a:pt x="4" y="0"/>
                    </a:lnTo>
                    <a:close/>
                  </a:path>
                </a:pathLst>
              </a:custGeom>
              <a:solidFill>
                <a:srgbClr val="E28DCC">
                  <a:alpha val="50195"/>
                </a:srgbClr>
              </a:solidFill>
              <a:ln w="9525">
                <a:solidFill>
                  <a:srgbClr val="800000"/>
                </a:solidFill>
                <a:round/>
                <a:headEnd/>
                <a:tailEnd/>
              </a:ln>
            </p:spPr>
            <p:txBody>
              <a:bodyPr/>
              <a:lstStyle/>
              <a:p>
                <a:endParaRPr lang="en-US"/>
              </a:p>
            </p:txBody>
          </p:sp>
          <p:sp>
            <p:nvSpPr>
              <p:cNvPr id="10286" name="Freeform 181"/>
              <p:cNvSpPr>
                <a:spLocks noChangeAspect="1"/>
              </p:cNvSpPr>
              <p:nvPr/>
            </p:nvSpPr>
            <p:spPr bwMode="auto">
              <a:xfrm>
                <a:off x="7944" y="2800"/>
                <a:ext cx="132" cy="600"/>
              </a:xfrm>
              <a:custGeom>
                <a:avLst/>
                <a:gdLst>
                  <a:gd name="T0" fmla="*/ 0 w 132"/>
                  <a:gd name="T1" fmla="*/ 0 h 600"/>
                  <a:gd name="T2" fmla="*/ 132 w 132"/>
                  <a:gd name="T3" fmla="*/ 72 h 600"/>
                  <a:gd name="T4" fmla="*/ 128 w 132"/>
                  <a:gd name="T5" fmla="*/ 600 h 600"/>
                  <a:gd name="T6" fmla="*/ 4 w 132"/>
                  <a:gd name="T7" fmla="*/ 528 h 600"/>
                  <a:gd name="T8" fmla="*/ 0 w 132"/>
                  <a:gd name="T9" fmla="*/ 0 h 600"/>
                  <a:gd name="T10" fmla="*/ 0 60000 65536"/>
                  <a:gd name="T11" fmla="*/ 0 60000 65536"/>
                  <a:gd name="T12" fmla="*/ 0 60000 65536"/>
                  <a:gd name="T13" fmla="*/ 0 60000 65536"/>
                  <a:gd name="T14" fmla="*/ 0 60000 65536"/>
                  <a:gd name="T15" fmla="*/ 0 w 132"/>
                  <a:gd name="T16" fmla="*/ 0 h 600"/>
                  <a:gd name="T17" fmla="*/ 132 w 132"/>
                  <a:gd name="T18" fmla="*/ 600 h 600"/>
                </a:gdLst>
                <a:ahLst/>
                <a:cxnLst>
                  <a:cxn ang="T10">
                    <a:pos x="T0" y="T1"/>
                  </a:cxn>
                  <a:cxn ang="T11">
                    <a:pos x="T2" y="T3"/>
                  </a:cxn>
                  <a:cxn ang="T12">
                    <a:pos x="T4" y="T5"/>
                  </a:cxn>
                  <a:cxn ang="T13">
                    <a:pos x="T6" y="T7"/>
                  </a:cxn>
                  <a:cxn ang="T14">
                    <a:pos x="T8" y="T9"/>
                  </a:cxn>
                </a:cxnLst>
                <a:rect l="T15" t="T16" r="T17" b="T18"/>
                <a:pathLst>
                  <a:path w="132" h="600">
                    <a:moveTo>
                      <a:pt x="0" y="0"/>
                    </a:moveTo>
                    <a:lnTo>
                      <a:pt x="132" y="72"/>
                    </a:lnTo>
                    <a:lnTo>
                      <a:pt x="128" y="600"/>
                    </a:lnTo>
                    <a:lnTo>
                      <a:pt x="4" y="528"/>
                    </a:lnTo>
                    <a:lnTo>
                      <a:pt x="0" y="0"/>
                    </a:lnTo>
                    <a:close/>
                  </a:path>
                </a:pathLst>
              </a:custGeom>
              <a:solidFill>
                <a:srgbClr val="C7C6DB">
                  <a:alpha val="50195"/>
                </a:srgbClr>
              </a:solidFill>
              <a:ln w="9525">
                <a:solidFill>
                  <a:srgbClr val="800000"/>
                </a:solidFill>
                <a:round/>
                <a:headEnd/>
                <a:tailEnd/>
              </a:ln>
            </p:spPr>
            <p:txBody>
              <a:bodyPr/>
              <a:lstStyle/>
              <a:p>
                <a:endParaRPr lang="en-US"/>
              </a:p>
            </p:txBody>
          </p:sp>
          <p:sp>
            <p:nvSpPr>
              <p:cNvPr id="10287" name="Freeform 182"/>
              <p:cNvSpPr>
                <a:spLocks noChangeAspect="1"/>
              </p:cNvSpPr>
              <p:nvPr/>
            </p:nvSpPr>
            <p:spPr bwMode="auto">
              <a:xfrm>
                <a:off x="8561" y="3177"/>
                <a:ext cx="340" cy="370"/>
              </a:xfrm>
              <a:custGeom>
                <a:avLst/>
                <a:gdLst>
                  <a:gd name="T0" fmla="*/ 3 w 340"/>
                  <a:gd name="T1" fmla="*/ 0 h 370"/>
                  <a:gd name="T2" fmla="*/ 336 w 340"/>
                  <a:gd name="T3" fmla="*/ 191 h 370"/>
                  <a:gd name="T4" fmla="*/ 340 w 340"/>
                  <a:gd name="T5" fmla="*/ 370 h 370"/>
                  <a:gd name="T6" fmla="*/ 0 w 340"/>
                  <a:gd name="T7" fmla="*/ 174 h 370"/>
                  <a:gd name="T8" fmla="*/ 3 w 340"/>
                  <a:gd name="T9" fmla="*/ 0 h 370"/>
                  <a:gd name="T10" fmla="*/ 0 60000 65536"/>
                  <a:gd name="T11" fmla="*/ 0 60000 65536"/>
                  <a:gd name="T12" fmla="*/ 0 60000 65536"/>
                  <a:gd name="T13" fmla="*/ 0 60000 65536"/>
                  <a:gd name="T14" fmla="*/ 0 60000 65536"/>
                  <a:gd name="T15" fmla="*/ 0 w 340"/>
                  <a:gd name="T16" fmla="*/ 0 h 370"/>
                  <a:gd name="T17" fmla="*/ 340 w 340"/>
                  <a:gd name="T18" fmla="*/ 370 h 370"/>
                </a:gdLst>
                <a:ahLst/>
                <a:cxnLst>
                  <a:cxn ang="T10">
                    <a:pos x="T0" y="T1"/>
                  </a:cxn>
                  <a:cxn ang="T11">
                    <a:pos x="T2" y="T3"/>
                  </a:cxn>
                  <a:cxn ang="T12">
                    <a:pos x="T4" y="T5"/>
                  </a:cxn>
                  <a:cxn ang="T13">
                    <a:pos x="T6" y="T7"/>
                  </a:cxn>
                  <a:cxn ang="T14">
                    <a:pos x="T8" y="T9"/>
                  </a:cxn>
                </a:cxnLst>
                <a:rect l="T15" t="T16" r="T17" b="T18"/>
                <a:pathLst>
                  <a:path w="340" h="370">
                    <a:moveTo>
                      <a:pt x="3" y="0"/>
                    </a:moveTo>
                    <a:lnTo>
                      <a:pt x="336" y="191"/>
                    </a:lnTo>
                    <a:lnTo>
                      <a:pt x="340" y="370"/>
                    </a:lnTo>
                    <a:lnTo>
                      <a:pt x="0" y="174"/>
                    </a:lnTo>
                    <a:lnTo>
                      <a:pt x="3" y="0"/>
                    </a:lnTo>
                    <a:close/>
                  </a:path>
                </a:pathLst>
              </a:custGeom>
              <a:solidFill>
                <a:srgbClr val="E1E0B8">
                  <a:alpha val="50195"/>
                </a:srgbClr>
              </a:solidFill>
              <a:ln w="9525">
                <a:solidFill>
                  <a:srgbClr val="800000"/>
                </a:solidFill>
                <a:round/>
                <a:headEnd/>
                <a:tailEnd/>
              </a:ln>
            </p:spPr>
            <p:txBody>
              <a:bodyPr/>
              <a:lstStyle/>
              <a:p>
                <a:endParaRPr lang="en-US"/>
              </a:p>
            </p:txBody>
          </p:sp>
          <p:sp>
            <p:nvSpPr>
              <p:cNvPr id="10288" name="Freeform 183"/>
              <p:cNvSpPr>
                <a:spLocks noChangeAspect="1"/>
              </p:cNvSpPr>
              <p:nvPr/>
            </p:nvSpPr>
            <p:spPr bwMode="auto">
              <a:xfrm>
                <a:off x="8564" y="3516"/>
                <a:ext cx="343" cy="367"/>
              </a:xfrm>
              <a:custGeom>
                <a:avLst/>
                <a:gdLst>
                  <a:gd name="T0" fmla="*/ 0 w 343"/>
                  <a:gd name="T1" fmla="*/ 0 h 367"/>
                  <a:gd name="T2" fmla="*/ 343 w 343"/>
                  <a:gd name="T3" fmla="*/ 199 h 367"/>
                  <a:gd name="T4" fmla="*/ 340 w 343"/>
                  <a:gd name="T5" fmla="*/ 367 h 367"/>
                  <a:gd name="T6" fmla="*/ 0 w 343"/>
                  <a:gd name="T7" fmla="*/ 171 h 367"/>
                  <a:gd name="T8" fmla="*/ 0 w 343"/>
                  <a:gd name="T9" fmla="*/ 0 h 367"/>
                  <a:gd name="T10" fmla="*/ 0 60000 65536"/>
                  <a:gd name="T11" fmla="*/ 0 60000 65536"/>
                  <a:gd name="T12" fmla="*/ 0 60000 65536"/>
                  <a:gd name="T13" fmla="*/ 0 60000 65536"/>
                  <a:gd name="T14" fmla="*/ 0 60000 65536"/>
                  <a:gd name="T15" fmla="*/ 0 w 343"/>
                  <a:gd name="T16" fmla="*/ 0 h 367"/>
                  <a:gd name="T17" fmla="*/ 343 w 343"/>
                  <a:gd name="T18" fmla="*/ 367 h 367"/>
                </a:gdLst>
                <a:ahLst/>
                <a:cxnLst>
                  <a:cxn ang="T10">
                    <a:pos x="T0" y="T1"/>
                  </a:cxn>
                  <a:cxn ang="T11">
                    <a:pos x="T2" y="T3"/>
                  </a:cxn>
                  <a:cxn ang="T12">
                    <a:pos x="T4" y="T5"/>
                  </a:cxn>
                  <a:cxn ang="T13">
                    <a:pos x="T6" y="T7"/>
                  </a:cxn>
                  <a:cxn ang="T14">
                    <a:pos x="T8" y="T9"/>
                  </a:cxn>
                </a:cxnLst>
                <a:rect l="T15" t="T16" r="T17" b="T18"/>
                <a:pathLst>
                  <a:path w="343" h="367">
                    <a:moveTo>
                      <a:pt x="0" y="0"/>
                    </a:moveTo>
                    <a:lnTo>
                      <a:pt x="343" y="199"/>
                    </a:lnTo>
                    <a:lnTo>
                      <a:pt x="340" y="367"/>
                    </a:lnTo>
                    <a:lnTo>
                      <a:pt x="0" y="171"/>
                    </a:lnTo>
                    <a:lnTo>
                      <a:pt x="0" y="0"/>
                    </a:lnTo>
                    <a:close/>
                  </a:path>
                </a:pathLst>
              </a:custGeom>
              <a:solidFill>
                <a:srgbClr val="E1E0B8">
                  <a:alpha val="50195"/>
                </a:srgbClr>
              </a:solidFill>
              <a:ln w="9525">
                <a:solidFill>
                  <a:srgbClr val="800000"/>
                </a:solidFill>
                <a:round/>
                <a:headEnd/>
                <a:tailEnd/>
              </a:ln>
            </p:spPr>
            <p:txBody>
              <a:bodyPr/>
              <a:lstStyle/>
              <a:p>
                <a:endParaRPr lang="en-US"/>
              </a:p>
            </p:txBody>
          </p:sp>
          <p:sp>
            <p:nvSpPr>
              <p:cNvPr id="10289" name="Freeform 184"/>
              <p:cNvSpPr>
                <a:spLocks/>
              </p:cNvSpPr>
              <p:nvPr/>
            </p:nvSpPr>
            <p:spPr bwMode="auto">
              <a:xfrm>
                <a:off x="8911" y="3453"/>
                <a:ext cx="44" cy="134"/>
              </a:xfrm>
              <a:custGeom>
                <a:avLst/>
                <a:gdLst>
                  <a:gd name="T0" fmla="*/ 40 w 44"/>
                  <a:gd name="T1" fmla="*/ 22 h 191"/>
                  <a:gd name="T2" fmla="*/ 0 w 44"/>
                  <a:gd name="T3" fmla="*/ 20 h 191"/>
                  <a:gd name="T4" fmla="*/ 3 w 44"/>
                  <a:gd name="T5" fmla="*/ 0 h 191"/>
                  <a:gd name="T6" fmla="*/ 44 w 44"/>
                  <a:gd name="T7" fmla="*/ 4 h 191"/>
                  <a:gd name="T8" fmla="*/ 40 w 44"/>
                  <a:gd name="T9" fmla="*/ 22 h 191"/>
                  <a:gd name="T10" fmla="*/ 0 60000 65536"/>
                  <a:gd name="T11" fmla="*/ 0 60000 65536"/>
                  <a:gd name="T12" fmla="*/ 0 60000 65536"/>
                  <a:gd name="T13" fmla="*/ 0 60000 65536"/>
                  <a:gd name="T14" fmla="*/ 0 60000 65536"/>
                  <a:gd name="T15" fmla="*/ 0 w 44"/>
                  <a:gd name="T16" fmla="*/ 0 h 191"/>
                  <a:gd name="T17" fmla="*/ 44 w 44"/>
                  <a:gd name="T18" fmla="*/ 191 h 191"/>
                </a:gdLst>
                <a:ahLst/>
                <a:cxnLst>
                  <a:cxn ang="T10">
                    <a:pos x="T0" y="T1"/>
                  </a:cxn>
                  <a:cxn ang="T11">
                    <a:pos x="T2" y="T3"/>
                  </a:cxn>
                  <a:cxn ang="T12">
                    <a:pos x="T4" y="T5"/>
                  </a:cxn>
                  <a:cxn ang="T13">
                    <a:pos x="T6" y="T7"/>
                  </a:cxn>
                  <a:cxn ang="T14">
                    <a:pos x="T8" y="T9"/>
                  </a:cxn>
                </a:cxnLst>
                <a:rect l="T15" t="T16" r="T17" b="T18"/>
                <a:pathLst>
                  <a:path w="44" h="191">
                    <a:moveTo>
                      <a:pt x="40" y="191"/>
                    </a:moveTo>
                    <a:lnTo>
                      <a:pt x="0" y="168"/>
                    </a:lnTo>
                    <a:lnTo>
                      <a:pt x="3" y="0"/>
                    </a:lnTo>
                    <a:lnTo>
                      <a:pt x="44" y="31"/>
                    </a:lnTo>
                    <a:lnTo>
                      <a:pt x="40" y="191"/>
                    </a:lnTo>
                    <a:close/>
                  </a:path>
                </a:pathLst>
              </a:custGeom>
              <a:solidFill>
                <a:srgbClr val="FF0000">
                  <a:alpha val="50195"/>
                </a:srgbClr>
              </a:solidFill>
              <a:ln w="9525">
                <a:solidFill>
                  <a:srgbClr val="800000"/>
                </a:solidFill>
                <a:round/>
                <a:headEnd/>
                <a:tailEnd/>
              </a:ln>
            </p:spPr>
            <p:txBody>
              <a:bodyPr/>
              <a:lstStyle/>
              <a:p>
                <a:endParaRPr lang="en-US"/>
              </a:p>
            </p:txBody>
          </p:sp>
          <p:sp>
            <p:nvSpPr>
              <p:cNvPr id="10290" name="Freeform 185"/>
              <p:cNvSpPr>
                <a:spLocks/>
              </p:cNvSpPr>
              <p:nvPr/>
            </p:nvSpPr>
            <p:spPr bwMode="auto">
              <a:xfrm>
                <a:off x="8911" y="3741"/>
                <a:ext cx="44" cy="134"/>
              </a:xfrm>
              <a:custGeom>
                <a:avLst/>
                <a:gdLst>
                  <a:gd name="T0" fmla="*/ 40 w 44"/>
                  <a:gd name="T1" fmla="*/ 22 h 191"/>
                  <a:gd name="T2" fmla="*/ 0 w 44"/>
                  <a:gd name="T3" fmla="*/ 20 h 191"/>
                  <a:gd name="T4" fmla="*/ 3 w 44"/>
                  <a:gd name="T5" fmla="*/ 0 h 191"/>
                  <a:gd name="T6" fmla="*/ 44 w 44"/>
                  <a:gd name="T7" fmla="*/ 4 h 191"/>
                  <a:gd name="T8" fmla="*/ 40 w 44"/>
                  <a:gd name="T9" fmla="*/ 22 h 191"/>
                  <a:gd name="T10" fmla="*/ 0 60000 65536"/>
                  <a:gd name="T11" fmla="*/ 0 60000 65536"/>
                  <a:gd name="T12" fmla="*/ 0 60000 65536"/>
                  <a:gd name="T13" fmla="*/ 0 60000 65536"/>
                  <a:gd name="T14" fmla="*/ 0 60000 65536"/>
                  <a:gd name="T15" fmla="*/ 0 w 44"/>
                  <a:gd name="T16" fmla="*/ 0 h 191"/>
                  <a:gd name="T17" fmla="*/ 44 w 44"/>
                  <a:gd name="T18" fmla="*/ 191 h 191"/>
                </a:gdLst>
                <a:ahLst/>
                <a:cxnLst>
                  <a:cxn ang="T10">
                    <a:pos x="T0" y="T1"/>
                  </a:cxn>
                  <a:cxn ang="T11">
                    <a:pos x="T2" y="T3"/>
                  </a:cxn>
                  <a:cxn ang="T12">
                    <a:pos x="T4" y="T5"/>
                  </a:cxn>
                  <a:cxn ang="T13">
                    <a:pos x="T6" y="T7"/>
                  </a:cxn>
                  <a:cxn ang="T14">
                    <a:pos x="T8" y="T9"/>
                  </a:cxn>
                </a:cxnLst>
                <a:rect l="T15" t="T16" r="T17" b="T18"/>
                <a:pathLst>
                  <a:path w="44" h="191">
                    <a:moveTo>
                      <a:pt x="40" y="191"/>
                    </a:moveTo>
                    <a:lnTo>
                      <a:pt x="0" y="168"/>
                    </a:lnTo>
                    <a:lnTo>
                      <a:pt x="3" y="0"/>
                    </a:lnTo>
                    <a:lnTo>
                      <a:pt x="44" y="31"/>
                    </a:lnTo>
                    <a:lnTo>
                      <a:pt x="40" y="191"/>
                    </a:lnTo>
                    <a:close/>
                  </a:path>
                </a:pathLst>
              </a:custGeom>
              <a:solidFill>
                <a:srgbClr val="FF0000">
                  <a:alpha val="50195"/>
                </a:srgbClr>
              </a:solidFill>
              <a:ln w="9525">
                <a:solidFill>
                  <a:srgbClr val="800000"/>
                </a:solidFill>
                <a:round/>
                <a:headEnd/>
                <a:tailEnd/>
              </a:ln>
            </p:spPr>
            <p:txBody>
              <a:bodyPr/>
              <a:lstStyle/>
              <a:p>
                <a:endParaRPr lang="en-US"/>
              </a:p>
            </p:txBody>
          </p:sp>
        </p:grpSp>
      </p:grpSp>
    </p:spTree>
    <p:extLst>
      <p:ext uri="{BB962C8B-B14F-4D97-AF65-F5344CB8AC3E}">
        <p14:creationId xmlns:p14="http://schemas.microsoft.com/office/powerpoint/2010/main" val="363749439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721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0" presetClass="exit" presetSubtype="0" fill="hold" nodeType="clickEffect">
                                  <p:stCondLst>
                                    <p:cond delay="0"/>
                                  </p:stCondLst>
                                  <p:childTnLst>
                                    <p:animEffect transition="out" filter="fade">
                                      <p:cBhvr>
                                        <p:cTn id="10" dur="2000"/>
                                        <p:tgtEl>
                                          <p:spTgt spid="2"/>
                                        </p:tgtEl>
                                      </p:cBhvr>
                                    </p:animEffect>
                                    <p:set>
                                      <p:cBhvr>
                                        <p:cTn id="11" dur="1" fill="hold">
                                          <p:stCondLst>
                                            <p:cond delay="1999"/>
                                          </p:stCondLst>
                                        </p:cTn>
                                        <p:tgtEl>
                                          <p:spTgt spid="2"/>
                                        </p:tgtEl>
                                        <p:attrNameLst>
                                          <p:attrName>style.visibility</p:attrName>
                                        </p:attrNameLst>
                                      </p:cBhvr>
                                      <p:to>
                                        <p:strVal val="hidden"/>
                                      </p:to>
                                    </p:set>
                                  </p:childTnLst>
                                </p:cTn>
                              </p:par>
                            </p:childTnLst>
                          </p:cTn>
                        </p:par>
                      </p:childTnLst>
                    </p:cTn>
                  </p:par>
                  <p:par>
                    <p:cTn id="12" fill="hold" nodeType="clickPar">
                      <p:stCondLst>
                        <p:cond delay="indefinite"/>
                      </p:stCondLst>
                      <p:childTnLst>
                        <p:par>
                          <p:cTn id="13" fill="hold" nodeType="withGroup">
                            <p:stCondLst>
                              <p:cond delay="0"/>
                            </p:stCondLst>
                            <p:childTnLst>
                              <p:par>
                                <p:cTn id="14" presetID="1" presetClass="entr" presetSubtype="0" fill="hold" nodeType="clickEffect">
                                  <p:stCondLst>
                                    <p:cond delay="0"/>
                                  </p:stCondLst>
                                  <p:childTnLst>
                                    <p:set>
                                      <p:cBhvr>
                                        <p:cTn id="15" dur="1" fill="hold">
                                          <p:stCondLst>
                                            <p:cond delay="0"/>
                                          </p:stCondLst>
                                        </p:cTn>
                                        <p:tgtEl>
                                          <p:spTgt spid="19690"/>
                                        </p:tgtEl>
                                        <p:attrNameLst>
                                          <p:attrName>style.visibility</p:attrName>
                                        </p:attrNameLst>
                                      </p:cBhvr>
                                      <p:to>
                                        <p:strVal val="visible"/>
                                      </p:to>
                                    </p:set>
                                  </p:childTnLst>
                                </p:cTn>
                              </p:par>
                            </p:childTnLst>
                          </p:cTn>
                        </p:par>
                      </p:childTnLst>
                    </p:cTn>
                  </p:par>
                  <p:par>
                    <p:cTn id="16" fill="hold" nodeType="clickPar">
                      <p:stCondLst>
                        <p:cond delay="indefinite"/>
                      </p:stCondLst>
                      <p:childTnLst>
                        <p:par>
                          <p:cTn id="17" fill="hold" nodeType="withGroup">
                            <p:stCondLst>
                              <p:cond delay="0"/>
                            </p:stCondLst>
                            <p:childTnLst>
                              <p:par>
                                <p:cTn id="18" presetID="10" presetClass="exit" presetSubtype="0" fill="hold" nodeType="clickEffect">
                                  <p:stCondLst>
                                    <p:cond delay="0"/>
                                  </p:stCondLst>
                                  <p:childTnLst>
                                    <p:animEffect transition="out" filter="fade">
                                      <p:cBhvr>
                                        <p:cTn id="19" dur="2000"/>
                                        <p:tgtEl>
                                          <p:spTgt spid="19690"/>
                                        </p:tgtEl>
                                      </p:cBhvr>
                                    </p:animEffect>
                                    <p:set>
                                      <p:cBhvr>
                                        <p:cTn id="20" dur="1" fill="hold">
                                          <p:stCondLst>
                                            <p:cond delay="1999"/>
                                          </p:stCondLst>
                                        </p:cTn>
                                        <p:tgtEl>
                                          <p:spTgt spid="19690"/>
                                        </p:tgtEl>
                                        <p:attrNameLst>
                                          <p:attrName>style.visibility</p:attrName>
                                        </p:attrNameLst>
                                      </p:cBhvr>
                                      <p:to>
                                        <p:strVal val="hidden"/>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19775"/>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0" presetClass="exit" presetSubtype="0" fill="hold" nodeType="clickEffect">
                                  <p:stCondLst>
                                    <p:cond delay="0"/>
                                  </p:stCondLst>
                                  <p:childTnLst>
                                    <p:animEffect transition="out" filter="fade">
                                      <p:cBhvr>
                                        <p:cTn id="28" dur="2000"/>
                                        <p:tgtEl>
                                          <p:spTgt spid="19775"/>
                                        </p:tgtEl>
                                      </p:cBhvr>
                                    </p:animEffect>
                                    <p:set>
                                      <p:cBhvr>
                                        <p:cTn id="29" dur="1" fill="hold">
                                          <p:stCondLst>
                                            <p:cond delay="1999"/>
                                          </p:stCondLst>
                                        </p:cTn>
                                        <p:tgtEl>
                                          <p:spTgt spid="19775"/>
                                        </p:tgtEl>
                                        <p:attrNameLst>
                                          <p:attrName>style.visibility</p:attrName>
                                        </p:attrNameLst>
                                      </p:cBhvr>
                                      <p:to>
                                        <p:strVal val="hidden"/>
                                      </p:to>
                                    </p:set>
                                  </p:childTnLst>
                                </p:cTn>
                              </p:par>
                            </p:childTnLst>
                          </p:cTn>
                        </p:par>
                      </p:childTnLst>
                    </p:cTn>
                  </p:par>
                  <p:par>
                    <p:cTn id="30" fill="hold" nodeType="clickPar">
                      <p:stCondLst>
                        <p:cond delay="indefinite"/>
                      </p:stCondLst>
                      <p:childTnLst>
                        <p:par>
                          <p:cTn id="31" fill="hold" nodeType="withGroup">
                            <p:stCondLst>
                              <p:cond delay="0"/>
                            </p:stCondLst>
                            <p:childTnLst>
                              <p:par>
                                <p:cTn id="32" presetID="1" presetClass="entr" presetSubtype="0" fill="hold" nodeType="clickEffect">
                                  <p:stCondLst>
                                    <p:cond delay="0"/>
                                  </p:stCondLst>
                                  <p:childTnLst>
                                    <p:set>
                                      <p:cBhvr>
                                        <p:cTn id="33" dur="1" fill="hold">
                                          <p:stCondLst>
                                            <p:cond delay="0"/>
                                          </p:stCondLst>
                                        </p:cTn>
                                        <p:tgtEl>
                                          <p:spTgt spid="20169"/>
                                        </p:tgtEl>
                                        <p:attrNameLst>
                                          <p:attrName>style.visibility</p:attrName>
                                        </p:attrNameLst>
                                      </p:cBhvr>
                                      <p:to>
                                        <p:strVal val="visible"/>
                                      </p:to>
                                    </p:set>
                                  </p:childTnLst>
                                </p:cTn>
                              </p:par>
                            </p:childTnLst>
                          </p:cTn>
                        </p:par>
                      </p:childTnLst>
                    </p:cTn>
                  </p:par>
                  <p:par>
                    <p:cTn id="34" fill="hold" nodeType="clickPar">
                      <p:stCondLst>
                        <p:cond delay="indefinite"/>
                      </p:stCondLst>
                      <p:childTnLst>
                        <p:par>
                          <p:cTn id="35" fill="hold" nodeType="withGroup">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78328"/>
                                        </p:tgtEl>
                                        <p:attrNameLst>
                                          <p:attrName>style.visibility</p:attrName>
                                        </p:attrNameLst>
                                      </p:cBhvr>
                                      <p:to>
                                        <p:strVal val="visible"/>
                                      </p:to>
                                    </p:set>
                                  </p:childTnLst>
                                </p:cTn>
                              </p:par>
                            </p:childTnLst>
                          </p:cTn>
                        </p:par>
                      </p:childTnLst>
                    </p:cTn>
                  </p:par>
                  <p:par>
                    <p:cTn id="38" fill="hold" nodeType="clickPar">
                      <p:stCondLst>
                        <p:cond delay="indefinite"/>
                      </p:stCondLst>
                      <p:childTnLst>
                        <p:par>
                          <p:cTn id="39" fill="hold" nodeType="withGroup">
                            <p:stCondLst>
                              <p:cond delay="0"/>
                            </p:stCondLst>
                            <p:childTnLst>
                              <p:par>
                                <p:cTn id="40" presetID="53" presetClass="entr" presetSubtype="0" fill="hold" nodeType="clickEffect">
                                  <p:stCondLst>
                                    <p:cond delay="0"/>
                                  </p:stCondLst>
                                  <p:childTnLst>
                                    <p:set>
                                      <p:cBhvr>
                                        <p:cTn id="41" dur="1" fill="hold">
                                          <p:stCondLst>
                                            <p:cond delay="0"/>
                                          </p:stCondLst>
                                        </p:cTn>
                                        <p:tgtEl>
                                          <p:spTgt spid="19807"/>
                                        </p:tgtEl>
                                        <p:attrNameLst>
                                          <p:attrName>style.visibility</p:attrName>
                                        </p:attrNameLst>
                                      </p:cBhvr>
                                      <p:to>
                                        <p:strVal val="visible"/>
                                      </p:to>
                                    </p:set>
                                    <p:anim calcmode="lin" valueType="num">
                                      <p:cBhvr>
                                        <p:cTn id="42" dur="2000" fill="hold"/>
                                        <p:tgtEl>
                                          <p:spTgt spid="19807"/>
                                        </p:tgtEl>
                                        <p:attrNameLst>
                                          <p:attrName>ppt_w</p:attrName>
                                        </p:attrNameLst>
                                      </p:cBhvr>
                                      <p:tavLst>
                                        <p:tav tm="0">
                                          <p:val>
                                            <p:fltVal val="0"/>
                                          </p:val>
                                        </p:tav>
                                        <p:tav tm="100000">
                                          <p:val>
                                            <p:strVal val="#ppt_w"/>
                                          </p:val>
                                        </p:tav>
                                      </p:tavLst>
                                    </p:anim>
                                    <p:anim calcmode="lin" valueType="num">
                                      <p:cBhvr>
                                        <p:cTn id="43" dur="2000" fill="hold"/>
                                        <p:tgtEl>
                                          <p:spTgt spid="19807"/>
                                        </p:tgtEl>
                                        <p:attrNameLst>
                                          <p:attrName>ppt_h</p:attrName>
                                        </p:attrNameLst>
                                      </p:cBhvr>
                                      <p:tavLst>
                                        <p:tav tm="0">
                                          <p:val>
                                            <p:fltVal val="0"/>
                                          </p:val>
                                        </p:tav>
                                        <p:tav tm="100000">
                                          <p:val>
                                            <p:strVal val="#ppt_h"/>
                                          </p:val>
                                        </p:tav>
                                      </p:tavLst>
                                    </p:anim>
                                    <p:animEffect transition="in" filter="fade">
                                      <p:cBhvr>
                                        <p:cTn id="44" dur="2000"/>
                                        <p:tgtEl>
                                          <p:spTgt spid="198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210" grpId="0"/>
      <p:bldP spid="78328" grpId="0"/>
    </p:bldLst>
  </p:timing>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_rels/theme3.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Flow">
  <a:themeElements>
    <a:clrScheme name="Custom 1">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000000"/>
      </a:hlink>
      <a:folHlink>
        <a:srgbClr val="000000"/>
      </a:folHlink>
    </a:clrScheme>
    <a:fontScheme name="Trek">
      <a:majorFont>
        <a:latin typeface="Franklin Gothic Medium"/>
        <a:ea typeface=""/>
        <a:cs typeface=""/>
        <a:font script="Jpan" typeface="HG創英角ｺﾞｼｯｸUB"/>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Franklin Gothic Book"/>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spDef>
      <a:spPr>
        <a:ln w="38100">
          <a:solidFill>
            <a:srgbClr val="0033CC"/>
          </a:solidFill>
          <a:prstDash val="solid"/>
          <a:headEnd type="none" w="med" len="med"/>
          <a:tailEnd type="none"/>
        </a:ln>
      </a:spPr>
      <a:bodyPr rtlCol="0" anchor="ctr"/>
      <a:lstStyle>
        <a:defPPr algn="ctr">
          <a:defRPr/>
        </a:defPPr>
      </a:lstStyle>
      <a:style>
        <a:lnRef idx="1">
          <a:schemeClr val="accent1"/>
        </a:lnRef>
        <a:fillRef idx="0">
          <a:schemeClr val="accent1"/>
        </a:fillRef>
        <a:effectRef idx="0">
          <a:schemeClr val="accent1"/>
        </a:effectRef>
        <a:fontRef idx="minor">
          <a:schemeClr val="tx1"/>
        </a:fontRef>
      </a:style>
    </a:spDef>
    <a:lnDef>
      <a:spPr>
        <a:ln w="12700">
          <a:solidFill>
            <a:schemeClr val="tx1"/>
          </a:solidFill>
          <a:prstDash val="solid"/>
          <a:headEnd type="none" w="med" len="med"/>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spcBef>
            <a:spcPts val="0"/>
          </a:spcBef>
          <a:defRPr sz="1400" smtClean="0">
            <a:latin typeface="Times New Roman" pitchFamily="18" charset="0"/>
            <a:cs typeface="Times New Roman" pitchFamily="18" charset="0"/>
          </a:defRPr>
        </a:defPPr>
      </a:lstStyle>
    </a:txDef>
  </a:objectDefaults>
  <a:extraClrSchemeLst/>
</a:theme>
</file>

<file path=ppt/theme/theme3.xml><?xml version="1.0" encoding="utf-8"?>
<a:theme xmlns:a="http://schemas.openxmlformats.org/drawingml/2006/main" name="1_Flow">
  <a:themeElements>
    <a:clrScheme name="Custom 1">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000000"/>
      </a:hlink>
      <a:folHlink>
        <a:srgbClr val="000000"/>
      </a:folHlink>
    </a:clrScheme>
    <a:fontScheme name="Trek">
      <a:majorFont>
        <a:latin typeface="Franklin Gothic Medium"/>
        <a:ea typeface=""/>
        <a:cs typeface=""/>
        <a:font script="Jpan" typeface="HG創英角ｺﾞｼｯｸUB"/>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Franklin Gothic Book"/>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spDef>
      <a:spPr>
        <a:ln w="38100">
          <a:solidFill>
            <a:srgbClr val="0033CC"/>
          </a:solidFill>
          <a:prstDash val="solid"/>
          <a:headEnd type="none" w="med" len="med"/>
          <a:tailEnd type="none"/>
        </a:ln>
      </a:spPr>
      <a:bodyPr rtlCol="0" anchor="ctr"/>
      <a:lstStyle>
        <a:defPPr algn="ctr">
          <a:defRPr/>
        </a:defPPr>
      </a:lstStyle>
      <a:style>
        <a:lnRef idx="1">
          <a:schemeClr val="accent1"/>
        </a:lnRef>
        <a:fillRef idx="0">
          <a:schemeClr val="accent1"/>
        </a:fillRef>
        <a:effectRef idx="0">
          <a:schemeClr val="accent1"/>
        </a:effectRef>
        <a:fontRef idx="minor">
          <a:schemeClr val="tx1"/>
        </a:fontRef>
      </a:style>
    </a:spDef>
    <a:lnDef>
      <a:spPr>
        <a:ln w="12700">
          <a:solidFill>
            <a:schemeClr val="tx1"/>
          </a:solidFill>
          <a:prstDash val="solid"/>
          <a:headEnd type="none" w="med" len="med"/>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spcBef>
            <a:spcPts val="0"/>
          </a:spcBef>
          <a:defRPr sz="1400" smtClean="0">
            <a:latin typeface="Times New Roman" pitchFamily="18" charset="0"/>
            <a:cs typeface="Times New Roman" pitchFamily="18" charset="0"/>
          </a:defRPr>
        </a:defPPr>
      </a:lstStyle>
    </a:tx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Organic</Template>
  <TotalTime>649</TotalTime>
  <Words>1601</Words>
  <Application>Microsoft Office PowerPoint</Application>
  <PresentationFormat>Widescreen</PresentationFormat>
  <Paragraphs>356</Paragraphs>
  <Slides>39</Slides>
  <Notes>11</Notes>
  <HiddenSlides>0</HiddenSlides>
  <MMClips>0</MMClips>
  <ScaleCrop>false</ScaleCrop>
  <HeadingPairs>
    <vt:vector size="8" baseType="variant">
      <vt:variant>
        <vt:lpstr>Fonts Used</vt:lpstr>
      </vt:variant>
      <vt:variant>
        <vt:i4>20</vt:i4>
      </vt:variant>
      <vt:variant>
        <vt:lpstr>Theme</vt:lpstr>
      </vt:variant>
      <vt:variant>
        <vt:i4>3</vt:i4>
      </vt:variant>
      <vt:variant>
        <vt:lpstr>Embedded OLE Servers</vt:lpstr>
      </vt:variant>
      <vt:variant>
        <vt:i4>2</vt:i4>
      </vt:variant>
      <vt:variant>
        <vt:lpstr>Slide Titles</vt:lpstr>
      </vt:variant>
      <vt:variant>
        <vt:i4>39</vt:i4>
      </vt:variant>
    </vt:vector>
  </HeadingPairs>
  <TitlesOfParts>
    <vt:vector size="64" baseType="lpstr">
      <vt:lpstr>MS PGothic</vt:lpstr>
      <vt:lpstr>Andalus</vt:lpstr>
      <vt:lpstr>Arial</vt:lpstr>
      <vt:lpstr>Arial Black</vt:lpstr>
      <vt:lpstr>Bookman Old Style</vt:lpstr>
      <vt:lpstr>Calibri</vt:lpstr>
      <vt:lpstr>Cordia New</vt:lpstr>
      <vt:lpstr>Franklin Gothic Book</vt:lpstr>
      <vt:lpstr>Franklin Gothic Medium</vt:lpstr>
      <vt:lpstr>Garamond</vt:lpstr>
      <vt:lpstr>Helvetica</vt:lpstr>
      <vt:lpstr>LilyUPC</vt:lpstr>
      <vt:lpstr>メイリオ</vt:lpstr>
      <vt:lpstr>Monotype Corsiva</vt:lpstr>
      <vt:lpstr>Symbol</vt:lpstr>
      <vt:lpstr>Tahoma</vt:lpstr>
      <vt:lpstr>Times New Roman</vt:lpstr>
      <vt:lpstr>Wingdings</vt:lpstr>
      <vt:lpstr>Wingdings 2</vt:lpstr>
      <vt:lpstr>WP Greek Courier</vt:lpstr>
      <vt:lpstr>Crop</vt:lpstr>
      <vt:lpstr>Flow</vt:lpstr>
      <vt:lpstr>1_Flow</vt:lpstr>
      <vt:lpstr>Image</vt:lpstr>
      <vt:lpstr>CorelDRAW</vt:lpstr>
      <vt:lpstr>CE101  Engineering Drawing  Lec3: Orthographic Projections </vt:lpstr>
      <vt:lpstr>PowerPoint Presentation</vt:lpstr>
      <vt:lpstr>PowerPoint Presentation</vt:lpstr>
      <vt:lpstr>PowerPoint Presentation</vt:lpstr>
      <vt:lpstr>Orthographic Projections</vt:lpstr>
      <vt:lpstr>PowerPoint Presentation</vt:lpstr>
      <vt:lpstr>PowerPoint Presentation</vt:lpstr>
      <vt:lpstr>PowerPoint Presentation</vt:lpstr>
      <vt:lpstr>Multi-view orthographic projections</vt:lpstr>
      <vt:lpstr>Multi-view orthographic projections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Hewlett-Packard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Orthographic Projections</dc:title>
  <dc:creator>Abheejeet</dc:creator>
  <cp:lastModifiedBy>Arindam Dey</cp:lastModifiedBy>
  <cp:revision>82</cp:revision>
  <dcterms:created xsi:type="dcterms:W3CDTF">2016-07-31T17:20:00Z</dcterms:created>
  <dcterms:modified xsi:type="dcterms:W3CDTF">2019-08-21T02:07:26Z</dcterms:modified>
</cp:coreProperties>
</file>